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1"/>
  </p:notesMasterIdLst>
  <p:handoutMasterIdLst>
    <p:handoutMasterId r:id="rId42"/>
  </p:handoutMasterIdLst>
  <p:sldIdLst>
    <p:sldId id="256" r:id="rId5"/>
    <p:sldId id="280" r:id="rId6"/>
    <p:sldId id="377" r:id="rId7"/>
    <p:sldId id="408" r:id="rId8"/>
    <p:sldId id="379" r:id="rId9"/>
    <p:sldId id="310" r:id="rId10"/>
    <p:sldId id="378" r:id="rId11"/>
    <p:sldId id="314" r:id="rId12"/>
    <p:sldId id="315" r:id="rId13"/>
    <p:sldId id="383" r:id="rId14"/>
    <p:sldId id="384" r:id="rId15"/>
    <p:sldId id="380" r:id="rId16"/>
    <p:sldId id="381" r:id="rId17"/>
    <p:sldId id="382" r:id="rId18"/>
    <p:sldId id="389" r:id="rId19"/>
    <p:sldId id="397" r:id="rId20"/>
    <p:sldId id="398" r:id="rId21"/>
    <p:sldId id="399" r:id="rId22"/>
    <p:sldId id="400" r:id="rId23"/>
    <p:sldId id="401" r:id="rId24"/>
    <p:sldId id="407" r:id="rId25"/>
    <p:sldId id="402" r:id="rId26"/>
    <p:sldId id="385" r:id="rId27"/>
    <p:sldId id="386" r:id="rId28"/>
    <p:sldId id="390" r:id="rId29"/>
    <p:sldId id="391" r:id="rId30"/>
    <p:sldId id="392" r:id="rId31"/>
    <p:sldId id="393" r:id="rId32"/>
    <p:sldId id="394" r:id="rId33"/>
    <p:sldId id="395" r:id="rId34"/>
    <p:sldId id="387" r:id="rId35"/>
    <p:sldId id="388" r:id="rId36"/>
    <p:sldId id="396" r:id="rId37"/>
    <p:sldId id="289" r:id="rId38"/>
    <p:sldId id="291" r:id="rId39"/>
    <p:sldId id="292" r:id="rId40"/>
  </p:sldIdLst>
  <p:sldSz cx="12192000" cy="6858000"/>
  <p:notesSz cx="6858000" cy="9144000"/>
  <p:embeddedFontLst>
    <p:embeddedFont>
      <p:font typeface="Berlin CE" panose="020B0604020202020204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  <p:embeddedFont>
      <p:font typeface="Source Sans Pro Bold" panose="020B0703030403020204" charset="-18"/>
      <p:bold r:id="rId57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5065F-E44E-46AF-B138-627438B7EE99}" v="1" dt="2020-02-20T14:57:27.755"/>
    <p1510:client id="{778244DC-85A8-44B0-B0CB-A7EE13946AEB}" v="118" dt="2020-02-20T11:35:41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AB0D3D01-95F0-45D0-A66D-ECF42A9A0D43}"/>
    <pc:docChg chg="undo custSel addSld delSld modSld">
      <pc:chgData name="Erik Král" userId="e92e8e71-05aa-4c44-9728-5ff1a0a20d65" providerId="ADAL" clId="{AB0D3D01-95F0-45D0-A66D-ECF42A9A0D43}" dt="2020-02-19T12:01:17.080" v="1944" actId="27636"/>
      <pc:docMkLst>
        <pc:docMk/>
      </pc:docMkLst>
      <pc:sldChg chg="modSp">
        <pc:chgData name="Erik Král" userId="e92e8e71-05aa-4c44-9728-5ff1a0a20d65" providerId="ADAL" clId="{AB0D3D01-95F0-45D0-A66D-ECF42A9A0D43}" dt="2020-02-19T08:47:59.573" v="3" actId="20577"/>
        <pc:sldMkLst>
          <pc:docMk/>
          <pc:sldMk cId="3410786804" sldId="280"/>
        </pc:sldMkLst>
        <pc:spChg chg="mod">
          <ac:chgData name="Erik Král" userId="e92e8e71-05aa-4c44-9728-5ff1a0a20d65" providerId="ADAL" clId="{AB0D3D01-95F0-45D0-A66D-ECF42A9A0D43}" dt="2020-02-19T08:47:59.573" v="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add del">
        <pc:chgData name="Erik Král" userId="e92e8e71-05aa-4c44-9728-5ff1a0a20d65" providerId="ADAL" clId="{AB0D3D01-95F0-45D0-A66D-ECF42A9A0D43}" dt="2020-02-19T08:50:25.706" v="5" actId="2696"/>
        <pc:sldMkLst>
          <pc:docMk/>
          <pc:sldMk cId="590704556" sldId="281"/>
        </pc:sldMkLst>
      </pc:sldChg>
      <pc:sldChg chg="modSp">
        <pc:chgData name="Erik Král" userId="e92e8e71-05aa-4c44-9728-5ff1a0a20d65" providerId="ADAL" clId="{AB0D3D01-95F0-45D0-A66D-ECF42A9A0D43}" dt="2020-02-19T09:25:31.765" v="1304" actId="114"/>
        <pc:sldMkLst>
          <pc:docMk/>
          <pc:sldMk cId="2128216432" sldId="289"/>
        </pc:sldMkLst>
        <pc:spChg chg="mod">
          <ac:chgData name="Erik Král" userId="e92e8e71-05aa-4c44-9728-5ff1a0a20d65" providerId="ADAL" clId="{AB0D3D01-95F0-45D0-A66D-ECF42A9A0D43}" dt="2020-02-19T09:25:31.765" v="1304" actId="114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AB0D3D01-95F0-45D0-A66D-ECF42A9A0D43}" dt="2020-02-19T12:01:17.080" v="1944" actId="27636"/>
        <pc:sldMkLst>
          <pc:docMk/>
          <pc:sldMk cId="2076725490" sldId="291"/>
        </pc:sldMkLst>
        <pc:spChg chg="mod">
          <ac:chgData name="Erik Král" userId="e92e8e71-05aa-4c44-9728-5ff1a0a20d65" providerId="ADAL" clId="{AB0D3D01-95F0-45D0-A66D-ECF42A9A0D43}" dt="2020-02-19T12:01:17.080" v="1944" actId="27636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AB0D3D01-95F0-45D0-A66D-ECF42A9A0D43}" dt="2020-02-19T09:11:09.022" v="789" actId="20577"/>
        <pc:sldMkLst>
          <pc:docMk/>
          <pc:sldMk cId="1826522988" sldId="310"/>
        </pc:sldMkLst>
        <pc:spChg chg="mod">
          <ac:chgData name="Erik Král" userId="e92e8e71-05aa-4c44-9728-5ff1a0a20d65" providerId="ADAL" clId="{AB0D3D01-95F0-45D0-A66D-ECF42A9A0D43}" dt="2020-02-19T09:11:09.022" v="789" actId="20577"/>
          <ac:spMkLst>
            <pc:docMk/>
            <pc:sldMk cId="1826522988" sldId="310"/>
            <ac:spMk id="3" creationId="{F16D35F4-66AE-4C74-90BA-404AE491157B}"/>
          </ac:spMkLst>
        </pc:spChg>
      </pc:sldChg>
      <pc:sldChg chg="del">
        <pc:chgData name="Erik Král" userId="e92e8e71-05aa-4c44-9728-5ff1a0a20d65" providerId="ADAL" clId="{AB0D3D01-95F0-45D0-A66D-ECF42A9A0D43}" dt="2020-02-19T09:22:42.987" v="1039" actId="2696"/>
        <pc:sldMkLst>
          <pc:docMk/>
          <pc:sldMk cId="2797881907" sldId="313"/>
        </pc:sldMkLst>
      </pc:sldChg>
      <pc:sldChg chg="addSp delSp modSp">
        <pc:chgData name="Erik Král" userId="e92e8e71-05aa-4c44-9728-5ff1a0a20d65" providerId="ADAL" clId="{AB0D3D01-95F0-45D0-A66D-ECF42A9A0D43}" dt="2020-02-19T09:22:24.862" v="1037" actId="14100"/>
        <pc:sldMkLst>
          <pc:docMk/>
          <pc:sldMk cId="1818018919" sldId="314"/>
        </pc:sldMkLst>
        <pc:spChg chg="del">
          <ac:chgData name="Erik Král" userId="e92e8e71-05aa-4c44-9728-5ff1a0a20d65" providerId="ADAL" clId="{AB0D3D01-95F0-45D0-A66D-ECF42A9A0D43}" dt="2020-02-19T09:21:28.934" v="1021" actId="478"/>
          <ac:spMkLst>
            <pc:docMk/>
            <pc:sldMk cId="1818018919" sldId="314"/>
            <ac:spMk id="3" creationId="{FFEA62F9-4F5A-4269-86AA-BC6F3D4E9928}"/>
          </ac:spMkLst>
        </pc:spChg>
        <pc:spChg chg="add mod">
          <ac:chgData name="Erik Král" userId="e92e8e71-05aa-4c44-9728-5ff1a0a20d65" providerId="ADAL" clId="{AB0D3D01-95F0-45D0-A66D-ECF42A9A0D43}" dt="2020-02-19T09:22:24.862" v="1037" actId="14100"/>
          <ac:spMkLst>
            <pc:docMk/>
            <pc:sldMk cId="1818018919" sldId="314"/>
            <ac:spMk id="4" creationId="{4F9F8E45-4A19-493F-8EA7-FD200B4BF394}"/>
          </ac:spMkLst>
        </pc:spChg>
      </pc:sldChg>
      <pc:sldChg chg="addSp delSp modSp">
        <pc:chgData name="Erik Král" userId="e92e8e71-05aa-4c44-9728-5ff1a0a20d65" providerId="ADAL" clId="{AB0D3D01-95F0-45D0-A66D-ECF42A9A0D43}" dt="2020-02-19T09:22:20.597" v="1036" actId="14100"/>
        <pc:sldMkLst>
          <pc:docMk/>
          <pc:sldMk cId="1401017520" sldId="315"/>
        </pc:sldMkLst>
        <pc:spChg chg="mod">
          <ac:chgData name="Erik Král" userId="e92e8e71-05aa-4c44-9728-5ff1a0a20d65" providerId="ADAL" clId="{AB0D3D01-95F0-45D0-A66D-ECF42A9A0D43}" dt="2020-02-19T09:21:45.703" v="1030" actId="20577"/>
          <ac:spMkLst>
            <pc:docMk/>
            <pc:sldMk cId="1401017520" sldId="315"/>
            <ac:spMk id="2" creationId="{0B2BA0E0-FF49-49A0-B606-569E6325E340}"/>
          </ac:spMkLst>
        </pc:spChg>
        <pc:spChg chg="add mod">
          <ac:chgData name="Erik Král" userId="e92e8e71-05aa-4c44-9728-5ff1a0a20d65" providerId="ADAL" clId="{AB0D3D01-95F0-45D0-A66D-ECF42A9A0D43}" dt="2020-02-19T09:22:20.597" v="1036" actId="14100"/>
          <ac:spMkLst>
            <pc:docMk/>
            <pc:sldMk cId="1401017520" sldId="315"/>
            <ac:spMk id="3" creationId="{05556100-A2C8-41EB-9BCA-54B3B2CDB787}"/>
          </ac:spMkLst>
        </pc:spChg>
        <pc:spChg chg="del">
          <ac:chgData name="Erik Král" userId="e92e8e71-05aa-4c44-9728-5ff1a0a20d65" providerId="ADAL" clId="{AB0D3D01-95F0-45D0-A66D-ECF42A9A0D43}" dt="2020-02-19T09:21:41.014" v="1026" actId="478"/>
          <ac:spMkLst>
            <pc:docMk/>
            <pc:sldMk cId="1401017520" sldId="315"/>
            <ac:spMk id="7" creationId="{77CA546C-C18A-4917-9835-C9F0F4836FA7}"/>
          </ac:spMkLst>
        </pc:spChg>
      </pc:sldChg>
      <pc:sldChg chg="del">
        <pc:chgData name="Erik Král" userId="e92e8e71-05aa-4c44-9728-5ff1a0a20d65" providerId="ADAL" clId="{AB0D3D01-95F0-45D0-A66D-ECF42A9A0D43}" dt="2020-02-19T09:22:43.005" v="1040" actId="2696"/>
        <pc:sldMkLst>
          <pc:docMk/>
          <pc:sldMk cId="493728760" sldId="317"/>
        </pc:sldMkLst>
      </pc:sldChg>
      <pc:sldChg chg="del">
        <pc:chgData name="Erik Král" userId="e92e8e71-05aa-4c44-9728-5ff1a0a20d65" providerId="ADAL" clId="{AB0D3D01-95F0-45D0-A66D-ECF42A9A0D43}" dt="2020-02-19T09:22:43.015" v="1041" actId="2696"/>
        <pc:sldMkLst>
          <pc:docMk/>
          <pc:sldMk cId="2011817331" sldId="318"/>
        </pc:sldMkLst>
      </pc:sldChg>
      <pc:sldChg chg="del">
        <pc:chgData name="Erik Král" userId="e92e8e71-05aa-4c44-9728-5ff1a0a20d65" providerId="ADAL" clId="{AB0D3D01-95F0-45D0-A66D-ECF42A9A0D43}" dt="2020-02-19T09:22:43.022" v="1042" actId="2696"/>
        <pc:sldMkLst>
          <pc:docMk/>
          <pc:sldMk cId="3678743782" sldId="319"/>
        </pc:sldMkLst>
      </pc:sldChg>
      <pc:sldChg chg="del">
        <pc:chgData name="Erik Král" userId="e92e8e71-05aa-4c44-9728-5ff1a0a20d65" providerId="ADAL" clId="{AB0D3D01-95F0-45D0-A66D-ECF42A9A0D43}" dt="2020-02-19T09:22:43.033" v="1043" actId="2696"/>
        <pc:sldMkLst>
          <pc:docMk/>
          <pc:sldMk cId="770963957" sldId="320"/>
        </pc:sldMkLst>
      </pc:sldChg>
      <pc:sldChg chg="del">
        <pc:chgData name="Erik Král" userId="e92e8e71-05aa-4c44-9728-5ff1a0a20d65" providerId="ADAL" clId="{AB0D3D01-95F0-45D0-A66D-ECF42A9A0D43}" dt="2020-02-19T09:22:43.050" v="1045" actId="2696"/>
        <pc:sldMkLst>
          <pc:docMk/>
          <pc:sldMk cId="2926049120" sldId="321"/>
        </pc:sldMkLst>
      </pc:sldChg>
      <pc:sldChg chg="del">
        <pc:chgData name="Erik Král" userId="e92e8e71-05aa-4c44-9728-5ff1a0a20d65" providerId="ADAL" clId="{AB0D3D01-95F0-45D0-A66D-ECF42A9A0D43}" dt="2020-02-19T09:22:43.044" v="1044" actId="2696"/>
        <pc:sldMkLst>
          <pc:docMk/>
          <pc:sldMk cId="3672641525" sldId="322"/>
        </pc:sldMkLst>
      </pc:sldChg>
      <pc:sldChg chg="del">
        <pc:chgData name="Erik Král" userId="e92e8e71-05aa-4c44-9728-5ff1a0a20d65" providerId="ADAL" clId="{AB0D3D01-95F0-45D0-A66D-ECF42A9A0D43}" dt="2020-02-19T09:22:43.064" v="1047" actId="2696"/>
        <pc:sldMkLst>
          <pc:docMk/>
          <pc:sldMk cId="1219101" sldId="324"/>
        </pc:sldMkLst>
      </pc:sldChg>
      <pc:sldChg chg="del">
        <pc:chgData name="Erik Král" userId="e92e8e71-05aa-4c44-9728-5ff1a0a20d65" providerId="ADAL" clId="{AB0D3D01-95F0-45D0-A66D-ECF42A9A0D43}" dt="2020-02-19T09:22:43.075" v="1048" actId="2696"/>
        <pc:sldMkLst>
          <pc:docMk/>
          <pc:sldMk cId="2209659173" sldId="325"/>
        </pc:sldMkLst>
      </pc:sldChg>
      <pc:sldChg chg="del">
        <pc:chgData name="Erik Král" userId="e92e8e71-05aa-4c44-9728-5ff1a0a20d65" providerId="ADAL" clId="{AB0D3D01-95F0-45D0-A66D-ECF42A9A0D43}" dt="2020-02-19T09:22:43.089" v="1049" actId="2696"/>
        <pc:sldMkLst>
          <pc:docMk/>
          <pc:sldMk cId="2303606054" sldId="326"/>
        </pc:sldMkLst>
      </pc:sldChg>
      <pc:sldChg chg="del">
        <pc:chgData name="Erik Král" userId="e92e8e71-05aa-4c44-9728-5ff1a0a20d65" providerId="ADAL" clId="{AB0D3D01-95F0-45D0-A66D-ECF42A9A0D43}" dt="2020-02-19T09:22:43.099" v="1050" actId="2696"/>
        <pc:sldMkLst>
          <pc:docMk/>
          <pc:sldMk cId="2690019927" sldId="327"/>
        </pc:sldMkLst>
      </pc:sldChg>
      <pc:sldChg chg="del">
        <pc:chgData name="Erik Král" userId="e92e8e71-05aa-4c44-9728-5ff1a0a20d65" providerId="ADAL" clId="{AB0D3D01-95F0-45D0-A66D-ECF42A9A0D43}" dt="2020-02-19T09:22:43.104" v="1051" actId="2696"/>
        <pc:sldMkLst>
          <pc:docMk/>
          <pc:sldMk cId="453746848" sldId="328"/>
        </pc:sldMkLst>
      </pc:sldChg>
      <pc:sldChg chg="del">
        <pc:chgData name="Erik Král" userId="e92e8e71-05aa-4c44-9728-5ff1a0a20d65" providerId="ADAL" clId="{AB0D3D01-95F0-45D0-A66D-ECF42A9A0D43}" dt="2020-02-19T09:22:43.119" v="1053" actId="2696"/>
        <pc:sldMkLst>
          <pc:docMk/>
          <pc:sldMk cId="250847482" sldId="329"/>
        </pc:sldMkLst>
      </pc:sldChg>
      <pc:sldChg chg="del">
        <pc:chgData name="Erik Král" userId="e92e8e71-05aa-4c44-9728-5ff1a0a20d65" providerId="ADAL" clId="{AB0D3D01-95F0-45D0-A66D-ECF42A9A0D43}" dt="2020-02-19T09:22:43.132" v="1054" actId="2696"/>
        <pc:sldMkLst>
          <pc:docMk/>
          <pc:sldMk cId="792419813" sldId="330"/>
        </pc:sldMkLst>
      </pc:sldChg>
      <pc:sldChg chg="del">
        <pc:chgData name="Erik Král" userId="e92e8e71-05aa-4c44-9728-5ff1a0a20d65" providerId="ADAL" clId="{AB0D3D01-95F0-45D0-A66D-ECF42A9A0D43}" dt="2020-02-19T09:22:43.141" v="1055" actId="2696"/>
        <pc:sldMkLst>
          <pc:docMk/>
          <pc:sldMk cId="1256706702" sldId="331"/>
        </pc:sldMkLst>
      </pc:sldChg>
      <pc:sldChg chg="modSp">
        <pc:chgData name="Erik Král" userId="e92e8e71-05aa-4c44-9728-5ff1a0a20d65" providerId="ADAL" clId="{AB0D3D01-95F0-45D0-A66D-ECF42A9A0D43}" dt="2020-02-19T08:50:59.315" v="44" actId="20577"/>
        <pc:sldMkLst>
          <pc:docMk/>
          <pc:sldMk cId="1187370146" sldId="370"/>
        </pc:sldMkLst>
        <pc:spChg chg="mod">
          <ac:chgData name="Erik Král" userId="e92e8e71-05aa-4c44-9728-5ff1a0a20d65" providerId="ADAL" clId="{AB0D3D01-95F0-45D0-A66D-ECF42A9A0D43}" dt="2020-02-19T08:50:30.844" v="9" actId="20577"/>
          <ac:spMkLst>
            <pc:docMk/>
            <pc:sldMk cId="1187370146" sldId="370"/>
            <ac:spMk id="2" creationId="{8F3A90F3-7F1F-46DF-838B-D96CFD684949}"/>
          </ac:spMkLst>
        </pc:spChg>
        <pc:spChg chg="mod">
          <ac:chgData name="Erik Král" userId="e92e8e71-05aa-4c44-9728-5ff1a0a20d65" providerId="ADAL" clId="{AB0D3D01-95F0-45D0-A66D-ECF42A9A0D43}" dt="2020-02-19T08:50:59.315" v="44" actId="20577"/>
          <ac:spMkLst>
            <pc:docMk/>
            <pc:sldMk cId="1187370146" sldId="370"/>
            <ac:spMk id="3" creationId="{F8D6B7CC-914C-45E2-A0D2-D62269EF2BAF}"/>
          </ac:spMkLst>
        </pc:spChg>
      </pc:sldChg>
      <pc:sldChg chg="del">
        <pc:chgData name="Erik Král" userId="e92e8e71-05aa-4c44-9728-5ff1a0a20d65" providerId="ADAL" clId="{AB0D3D01-95F0-45D0-A66D-ECF42A9A0D43}" dt="2020-02-19T09:22:43.111" v="1052" actId="2696"/>
        <pc:sldMkLst>
          <pc:docMk/>
          <pc:sldMk cId="1738463506" sldId="372"/>
        </pc:sldMkLst>
      </pc:sldChg>
      <pc:sldChg chg="del">
        <pc:chgData name="Erik Král" userId="e92e8e71-05aa-4c44-9728-5ff1a0a20d65" providerId="ADAL" clId="{AB0D3D01-95F0-45D0-A66D-ECF42A9A0D43}" dt="2020-02-19T09:22:42.972" v="1038" actId="2696"/>
        <pc:sldMkLst>
          <pc:docMk/>
          <pc:sldMk cId="3159377316" sldId="375"/>
        </pc:sldMkLst>
      </pc:sldChg>
      <pc:sldChg chg="del">
        <pc:chgData name="Erik Král" userId="e92e8e71-05aa-4c44-9728-5ff1a0a20d65" providerId="ADAL" clId="{AB0D3D01-95F0-45D0-A66D-ECF42A9A0D43}" dt="2020-02-19T09:22:43.056" v="1046" actId="2696"/>
        <pc:sldMkLst>
          <pc:docMk/>
          <pc:sldMk cId="4175091228" sldId="376"/>
        </pc:sldMkLst>
      </pc:sldChg>
      <pc:sldChg chg="addSp delSp modSp add">
        <pc:chgData name="Erik Král" userId="e92e8e71-05aa-4c44-9728-5ff1a0a20d65" providerId="ADAL" clId="{AB0D3D01-95F0-45D0-A66D-ECF42A9A0D43}" dt="2020-02-19T09:24:32.581" v="1071" actId="114"/>
        <pc:sldMkLst>
          <pc:docMk/>
          <pc:sldMk cId="324605791" sldId="377"/>
        </pc:sldMkLst>
        <pc:spChg chg="del">
          <ac:chgData name="Erik Král" userId="e92e8e71-05aa-4c44-9728-5ff1a0a20d65" providerId="ADAL" clId="{AB0D3D01-95F0-45D0-A66D-ECF42A9A0D43}" dt="2020-02-19T08:51:20.438" v="46"/>
          <ac:spMkLst>
            <pc:docMk/>
            <pc:sldMk cId="324605791" sldId="377"/>
            <ac:spMk id="2" creationId="{936C6754-7F06-479A-A819-68CCECA858BB}"/>
          </ac:spMkLst>
        </pc:spChg>
        <pc:spChg chg="del">
          <ac:chgData name="Erik Král" userId="e92e8e71-05aa-4c44-9728-5ff1a0a20d65" providerId="ADAL" clId="{AB0D3D01-95F0-45D0-A66D-ECF42A9A0D43}" dt="2020-02-19T08:51:20.438" v="46"/>
          <ac:spMkLst>
            <pc:docMk/>
            <pc:sldMk cId="324605791" sldId="377"/>
            <ac:spMk id="3" creationId="{2855FBFF-BF6E-4499-A4DF-876F609C3196}"/>
          </ac:spMkLst>
        </pc:spChg>
        <pc:spChg chg="del">
          <ac:chgData name="Erik Král" userId="e92e8e71-05aa-4c44-9728-5ff1a0a20d65" providerId="ADAL" clId="{AB0D3D01-95F0-45D0-A66D-ECF42A9A0D43}" dt="2020-02-19T08:57:56.447" v="175" actId="478"/>
          <ac:spMkLst>
            <pc:docMk/>
            <pc:sldMk cId="324605791" sldId="377"/>
            <ac:spMk id="4" creationId="{1EA7D02E-9938-4771-9105-7A68901BFCAE}"/>
          </ac:spMkLst>
        </pc:spChg>
        <pc:spChg chg="add mod">
          <ac:chgData name="Erik Král" userId="e92e8e71-05aa-4c44-9728-5ff1a0a20d65" providerId="ADAL" clId="{AB0D3D01-95F0-45D0-A66D-ECF42A9A0D43}" dt="2020-02-19T08:51:23.756" v="50" actId="20577"/>
          <ac:spMkLst>
            <pc:docMk/>
            <pc:sldMk cId="324605791" sldId="377"/>
            <ac:spMk id="6" creationId="{9A71F9A6-1EBE-4FEC-8866-62B16B5CE180}"/>
          </ac:spMkLst>
        </pc:spChg>
        <pc:spChg chg="add mod">
          <ac:chgData name="Erik Král" userId="e92e8e71-05aa-4c44-9728-5ff1a0a20d65" providerId="ADAL" clId="{AB0D3D01-95F0-45D0-A66D-ECF42A9A0D43}" dt="2020-02-19T09:24:32.581" v="1071" actId="114"/>
          <ac:spMkLst>
            <pc:docMk/>
            <pc:sldMk cId="324605791" sldId="377"/>
            <ac:spMk id="7" creationId="{F104F025-3663-467D-916A-7B24CC0055FD}"/>
          </ac:spMkLst>
        </pc:spChg>
      </pc:sldChg>
      <pc:sldChg chg="modSp add">
        <pc:chgData name="Erik Král" userId="e92e8e71-05aa-4c44-9728-5ff1a0a20d65" providerId="ADAL" clId="{AB0D3D01-95F0-45D0-A66D-ECF42A9A0D43}" dt="2020-02-19T11:48:28.833" v="1836" actId="114"/>
        <pc:sldMkLst>
          <pc:docMk/>
          <pc:sldMk cId="113906423" sldId="378"/>
        </pc:sldMkLst>
        <pc:spChg chg="mod">
          <ac:chgData name="Erik Král" userId="e92e8e71-05aa-4c44-9728-5ff1a0a20d65" providerId="ADAL" clId="{AB0D3D01-95F0-45D0-A66D-ECF42A9A0D43}" dt="2020-02-19T11:48:28.833" v="1836" actId="114"/>
          <ac:spMkLst>
            <pc:docMk/>
            <pc:sldMk cId="113906423" sldId="378"/>
            <ac:spMk id="3" creationId="{F16D35F4-66AE-4C74-90BA-404AE491157B}"/>
          </ac:spMkLst>
        </pc:spChg>
      </pc:sldChg>
      <pc:sldChg chg="addSp delSp modSp add">
        <pc:chgData name="Erik Král" userId="e92e8e71-05aa-4c44-9728-5ff1a0a20d65" providerId="ADAL" clId="{AB0D3D01-95F0-45D0-A66D-ECF42A9A0D43}" dt="2020-02-19T09:28:07.097" v="1363"/>
        <pc:sldMkLst>
          <pc:docMk/>
          <pc:sldMk cId="4086714056" sldId="379"/>
        </pc:sldMkLst>
        <pc:spChg chg="del">
          <ac:chgData name="Erik Král" userId="e92e8e71-05aa-4c44-9728-5ff1a0a20d65" providerId="ADAL" clId="{AB0D3D01-95F0-45D0-A66D-ECF42A9A0D43}" dt="2020-02-19T09:27:24.797" v="1306"/>
          <ac:spMkLst>
            <pc:docMk/>
            <pc:sldMk cId="4086714056" sldId="379"/>
            <ac:spMk id="2" creationId="{903ECB0C-B82D-4AD2-BAA3-2DA78C8508E6}"/>
          </ac:spMkLst>
        </pc:spChg>
        <pc:spChg chg="del">
          <ac:chgData name="Erik Král" userId="e92e8e71-05aa-4c44-9728-5ff1a0a20d65" providerId="ADAL" clId="{AB0D3D01-95F0-45D0-A66D-ECF42A9A0D43}" dt="2020-02-19T09:27:24.797" v="1306"/>
          <ac:spMkLst>
            <pc:docMk/>
            <pc:sldMk cId="4086714056" sldId="379"/>
            <ac:spMk id="3" creationId="{422360C7-5BA6-4E4A-8F9F-DF4D39C5D8DC}"/>
          </ac:spMkLst>
        </pc:spChg>
        <pc:spChg chg="del">
          <ac:chgData name="Erik Král" userId="e92e8e71-05aa-4c44-9728-5ff1a0a20d65" providerId="ADAL" clId="{AB0D3D01-95F0-45D0-A66D-ECF42A9A0D43}" dt="2020-02-19T09:27:44.579" v="1356" actId="478"/>
          <ac:spMkLst>
            <pc:docMk/>
            <pc:sldMk cId="4086714056" sldId="379"/>
            <ac:spMk id="4" creationId="{5316F339-1665-4BE9-B8F2-7C66A40DB674}"/>
          </ac:spMkLst>
        </pc:spChg>
        <pc:spChg chg="add mod">
          <ac:chgData name="Erik Král" userId="e92e8e71-05aa-4c44-9728-5ff1a0a20d65" providerId="ADAL" clId="{AB0D3D01-95F0-45D0-A66D-ECF42A9A0D43}" dt="2020-02-19T09:28:07.097" v="1363"/>
          <ac:spMkLst>
            <pc:docMk/>
            <pc:sldMk cId="4086714056" sldId="379"/>
            <ac:spMk id="6" creationId="{3D8078D7-C430-41C0-AF8E-952C9339B86D}"/>
          </ac:spMkLst>
        </pc:spChg>
        <pc:spChg chg="add mod">
          <ac:chgData name="Erik Král" userId="e92e8e71-05aa-4c44-9728-5ff1a0a20d65" providerId="ADAL" clId="{AB0D3D01-95F0-45D0-A66D-ECF42A9A0D43}" dt="2020-02-19T09:27:39.504" v="1355" actId="20577"/>
          <ac:spMkLst>
            <pc:docMk/>
            <pc:sldMk cId="4086714056" sldId="379"/>
            <ac:spMk id="7" creationId="{A603EE88-F8B0-4F33-A242-C4D962B79E01}"/>
          </ac:spMkLst>
        </pc:spChg>
      </pc:sldChg>
      <pc:sldChg chg="delSp modSp add">
        <pc:chgData name="Erik Král" userId="e92e8e71-05aa-4c44-9728-5ff1a0a20d65" providerId="ADAL" clId="{AB0D3D01-95F0-45D0-A66D-ECF42A9A0D43}" dt="2020-02-19T11:52:09.706" v="1841" actId="113"/>
        <pc:sldMkLst>
          <pc:docMk/>
          <pc:sldMk cId="745890322" sldId="380"/>
        </pc:sldMkLst>
        <pc:spChg chg="mod">
          <ac:chgData name="Erik Král" userId="e92e8e71-05aa-4c44-9728-5ff1a0a20d65" providerId="ADAL" clId="{AB0D3D01-95F0-45D0-A66D-ECF42A9A0D43}" dt="2020-02-19T09:28:02.763" v="1362" actId="20577"/>
          <ac:spMkLst>
            <pc:docMk/>
            <pc:sldMk cId="745890322" sldId="380"/>
            <ac:spMk id="2" creationId="{6A235EBA-47B9-48E9-ADC7-F27CD4B8D111}"/>
          </ac:spMkLst>
        </pc:spChg>
        <pc:spChg chg="mod">
          <ac:chgData name="Erik Král" userId="e92e8e71-05aa-4c44-9728-5ff1a0a20d65" providerId="ADAL" clId="{AB0D3D01-95F0-45D0-A66D-ECF42A9A0D43}" dt="2020-02-19T11:52:09.706" v="1841" actId="113"/>
          <ac:spMkLst>
            <pc:docMk/>
            <pc:sldMk cId="745890322" sldId="380"/>
            <ac:spMk id="3" creationId="{A3C1EB42-381E-4FDB-AF3A-ED6E6DD96F64}"/>
          </ac:spMkLst>
        </pc:spChg>
        <pc:spChg chg="del">
          <ac:chgData name="Erik Král" userId="e92e8e71-05aa-4c44-9728-5ff1a0a20d65" providerId="ADAL" clId="{AB0D3D01-95F0-45D0-A66D-ECF42A9A0D43}" dt="2020-02-19T09:28:12.911" v="1364" actId="478"/>
          <ac:spMkLst>
            <pc:docMk/>
            <pc:sldMk cId="745890322" sldId="380"/>
            <ac:spMk id="4" creationId="{90D696EA-1689-4C08-94F5-284784FAF0EF}"/>
          </ac:spMkLst>
        </pc:spChg>
      </pc:sldChg>
      <pc:sldChg chg="addSp delSp modSp add">
        <pc:chgData name="Erik Král" userId="e92e8e71-05aa-4c44-9728-5ff1a0a20d65" providerId="ADAL" clId="{AB0D3D01-95F0-45D0-A66D-ECF42A9A0D43}" dt="2020-02-19T10:16:03.792" v="1401" actId="20577"/>
        <pc:sldMkLst>
          <pc:docMk/>
          <pc:sldMk cId="552288123" sldId="381"/>
        </pc:sldMkLst>
        <pc:spChg chg="mod">
          <ac:chgData name="Erik Král" userId="e92e8e71-05aa-4c44-9728-5ff1a0a20d65" providerId="ADAL" clId="{AB0D3D01-95F0-45D0-A66D-ECF42A9A0D43}" dt="2020-02-19T10:16:03.792" v="1401" actId="20577"/>
          <ac:spMkLst>
            <pc:docMk/>
            <pc:sldMk cId="552288123" sldId="381"/>
            <ac:spMk id="2" creationId="{EDD64DC7-6B59-482E-B29B-240183AEBB46}"/>
          </ac:spMkLst>
        </pc:spChg>
        <pc:spChg chg="del mod">
          <ac:chgData name="Erik Král" userId="e92e8e71-05aa-4c44-9728-5ff1a0a20d65" providerId="ADAL" clId="{AB0D3D01-95F0-45D0-A66D-ECF42A9A0D43}" dt="2020-02-19T10:15:37.706" v="1369" actId="478"/>
          <ac:spMkLst>
            <pc:docMk/>
            <pc:sldMk cId="552288123" sldId="381"/>
            <ac:spMk id="3" creationId="{4052A57A-F5E3-49D8-96BB-353EEA4BDD21}"/>
          </ac:spMkLst>
        </pc:spChg>
        <pc:spChg chg="del">
          <ac:chgData name="Erik Král" userId="e92e8e71-05aa-4c44-9728-5ff1a0a20d65" providerId="ADAL" clId="{AB0D3D01-95F0-45D0-A66D-ECF42A9A0D43}" dt="2020-02-19T10:15:45.389" v="1373" actId="478"/>
          <ac:spMkLst>
            <pc:docMk/>
            <pc:sldMk cId="552288123" sldId="381"/>
            <ac:spMk id="4" creationId="{E8855BB3-890D-4164-9452-ED29BDE82E94}"/>
          </ac:spMkLst>
        </pc:spChg>
        <pc:spChg chg="add del mod">
          <ac:chgData name="Erik Král" userId="e92e8e71-05aa-4c44-9728-5ff1a0a20d65" providerId="ADAL" clId="{AB0D3D01-95F0-45D0-A66D-ECF42A9A0D43}" dt="2020-02-19T10:15:40.431" v="1371" actId="478"/>
          <ac:spMkLst>
            <pc:docMk/>
            <pc:sldMk cId="552288123" sldId="381"/>
            <ac:spMk id="7" creationId="{B7416BBD-C107-4CA4-A90B-2BDBA977C701}"/>
          </ac:spMkLst>
        </pc:spChg>
        <pc:spChg chg="add del">
          <ac:chgData name="Erik Král" userId="e92e8e71-05aa-4c44-9728-5ff1a0a20d65" providerId="ADAL" clId="{AB0D3D01-95F0-45D0-A66D-ECF42A9A0D43}" dt="2020-02-19T10:15:42.666" v="1372" actId="478"/>
          <ac:spMkLst>
            <pc:docMk/>
            <pc:sldMk cId="552288123" sldId="381"/>
            <ac:spMk id="8" creationId="{F2A08D38-58C3-421E-BDEB-680DA46E6395}"/>
          </ac:spMkLst>
        </pc:spChg>
        <pc:spChg chg="add mod">
          <ac:chgData name="Erik Král" userId="e92e8e71-05aa-4c44-9728-5ff1a0a20d65" providerId="ADAL" clId="{AB0D3D01-95F0-45D0-A66D-ECF42A9A0D43}" dt="2020-02-19T10:15:57.088" v="1377" actId="1076"/>
          <ac:spMkLst>
            <pc:docMk/>
            <pc:sldMk cId="552288123" sldId="381"/>
            <ac:spMk id="9" creationId="{50B4DD9D-D706-46FB-843D-A8DD8505ADE9}"/>
          </ac:spMkLst>
        </pc:spChg>
      </pc:sldChg>
      <pc:sldChg chg="modSp add">
        <pc:chgData name="Erik Král" userId="e92e8e71-05aa-4c44-9728-5ff1a0a20d65" providerId="ADAL" clId="{AB0D3D01-95F0-45D0-A66D-ECF42A9A0D43}" dt="2020-02-19T10:16:15.645" v="1425" actId="20577"/>
        <pc:sldMkLst>
          <pc:docMk/>
          <pc:sldMk cId="1346507329" sldId="382"/>
        </pc:sldMkLst>
        <pc:spChg chg="mod">
          <ac:chgData name="Erik Král" userId="e92e8e71-05aa-4c44-9728-5ff1a0a20d65" providerId="ADAL" clId="{AB0D3D01-95F0-45D0-A66D-ECF42A9A0D43}" dt="2020-02-19T10:16:15.645" v="1425" actId="20577"/>
          <ac:spMkLst>
            <pc:docMk/>
            <pc:sldMk cId="1346507329" sldId="382"/>
            <ac:spMk id="2" creationId="{EDD64DC7-6B59-482E-B29B-240183AEBB46}"/>
          </ac:spMkLst>
        </pc:spChg>
      </pc:sldChg>
      <pc:sldChg chg="addSp delSp modSp add">
        <pc:chgData name="Erik Král" userId="e92e8e71-05aa-4c44-9728-5ff1a0a20d65" providerId="ADAL" clId="{AB0D3D01-95F0-45D0-A66D-ECF42A9A0D43}" dt="2020-02-19T11:47:14.599" v="1810" actId="1076"/>
        <pc:sldMkLst>
          <pc:docMk/>
          <pc:sldMk cId="2734000890" sldId="383"/>
        </pc:sldMkLst>
        <pc:spChg chg="mod">
          <ac:chgData name="Erik Král" userId="e92e8e71-05aa-4c44-9728-5ff1a0a20d65" providerId="ADAL" clId="{AB0D3D01-95F0-45D0-A66D-ECF42A9A0D43}" dt="2020-02-19T11:46:51.716" v="1809" actId="20577"/>
          <ac:spMkLst>
            <pc:docMk/>
            <pc:sldMk cId="2734000890" sldId="383"/>
            <ac:spMk id="2" creationId="{054B4F34-5480-46B8-B0C0-100740929F9F}"/>
          </ac:spMkLst>
        </pc:spChg>
        <pc:spChg chg="del">
          <ac:chgData name="Erik Král" userId="e92e8e71-05aa-4c44-9728-5ff1a0a20d65" providerId="ADAL" clId="{AB0D3D01-95F0-45D0-A66D-ECF42A9A0D43}" dt="2020-02-19T11:46:17.066" v="1779" actId="478"/>
          <ac:spMkLst>
            <pc:docMk/>
            <pc:sldMk cId="2734000890" sldId="383"/>
            <ac:spMk id="3" creationId="{4ED7AAFA-5833-4E56-BA74-AE5442FFC724}"/>
          </ac:spMkLst>
        </pc:spChg>
        <pc:spChg chg="del">
          <ac:chgData name="Erik Král" userId="e92e8e71-05aa-4c44-9728-5ff1a0a20d65" providerId="ADAL" clId="{AB0D3D01-95F0-45D0-A66D-ECF42A9A0D43}" dt="2020-02-19T11:46:20.099" v="1781" actId="478"/>
          <ac:spMkLst>
            <pc:docMk/>
            <pc:sldMk cId="2734000890" sldId="383"/>
            <ac:spMk id="4" creationId="{D9B6D82D-E4C0-4735-B558-6977BF68DA10}"/>
          </ac:spMkLst>
        </pc:spChg>
        <pc:spChg chg="add mod">
          <ac:chgData name="Erik Král" userId="e92e8e71-05aa-4c44-9728-5ff1a0a20d65" providerId="ADAL" clId="{AB0D3D01-95F0-45D0-A66D-ECF42A9A0D43}" dt="2020-02-19T11:47:14.599" v="1810" actId="1076"/>
          <ac:spMkLst>
            <pc:docMk/>
            <pc:sldMk cId="2734000890" sldId="383"/>
            <ac:spMk id="6" creationId="{E72E25BD-3EA3-4822-9684-E15B3F9B6922}"/>
          </ac:spMkLst>
        </pc:spChg>
      </pc:sldChg>
      <pc:sldChg chg="addSp delSp modSp add">
        <pc:chgData name="Erik Král" userId="e92e8e71-05aa-4c44-9728-5ff1a0a20d65" providerId="ADAL" clId="{AB0D3D01-95F0-45D0-A66D-ECF42A9A0D43}" dt="2020-02-19T11:47:40.368" v="1827" actId="1076"/>
        <pc:sldMkLst>
          <pc:docMk/>
          <pc:sldMk cId="3391764921" sldId="384"/>
        </pc:sldMkLst>
        <pc:spChg chg="mod">
          <ac:chgData name="Erik Král" userId="e92e8e71-05aa-4c44-9728-5ff1a0a20d65" providerId="ADAL" clId="{AB0D3D01-95F0-45D0-A66D-ECF42A9A0D43}" dt="2020-02-19T11:47:24.571" v="1824" actId="20577"/>
          <ac:spMkLst>
            <pc:docMk/>
            <pc:sldMk cId="3391764921" sldId="384"/>
            <ac:spMk id="2" creationId="{054B4F34-5480-46B8-B0C0-100740929F9F}"/>
          </ac:spMkLst>
        </pc:spChg>
        <pc:spChg chg="add mod">
          <ac:chgData name="Erik Král" userId="e92e8e71-05aa-4c44-9728-5ff1a0a20d65" providerId="ADAL" clId="{AB0D3D01-95F0-45D0-A66D-ECF42A9A0D43}" dt="2020-02-19T11:47:40.368" v="1827" actId="1076"/>
          <ac:spMkLst>
            <pc:docMk/>
            <pc:sldMk cId="3391764921" sldId="384"/>
            <ac:spMk id="3" creationId="{48076BA2-301B-4E61-BC71-DEF09EE958B7}"/>
          </ac:spMkLst>
        </pc:spChg>
        <pc:spChg chg="del">
          <ac:chgData name="Erik Král" userId="e92e8e71-05aa-4c44-9728-5ff1a0a20d65" providerId="ADAL" clId="{AB0D3D01-95F0-45D0-A66D-ECF42A9A0D43}" dt="2020-02-19T11:47:27.882" v="1825" actId="478"/>
          <ac:spMkLst>
            <pc:docMk/>
            <pc:sldMk cId="3391764921" sldId="384"/>
            <ac:spMk id="6" creationId="{E72E25BD-3EA3-4822-9684-E15B3F9B6922}"/>
          </ac:spMkLst>
        </pc:spChg>
      </pc:sldChg>
      <pc:sldChg chg="delSp modSp add">
        <pc:chgData name="Erik Král" userId="e92e8e71-05aa-4c44-9728-5ff1a0a20d65" providerId="ADAL" clId="{AB0D3D01-95F0-45D0-A66D-ECF42A9A0D43}" dt="2020-02-19T12:01:07.261" v="1937" actId="20577"/>
        <pc:sldMkLst>
          <pc:docMk/>
          <pc:sldMk cId="2734673844" sldId="385"/>
        </pc:sldMkLst>
        <pc:spChg chg="mod">
          <ac:chgData name="Erik Král" userId="e92e8e71-05aa-4c44-9728-5ff1a0a20d65" providerId="ADAL" clId="{AB0D3D01-95F0-45D0-A66D-ECF42A9A0D43}" dt="2020-02-19T11:53:46.636" v="1859" actId="20577"/>
          <ac:spMkLst>
            <pc:docMk/>
            <pc:sldMk cId="2734673844" sldId="385"/>
            <ac:spMk id="2" creationId="{0B3C2FE7-01A9-4E33-B0CC-B5F929E1D63A}"/>
          </ac:spMkLst>
        </pc:spChg>
        <pc:spChg chg="mod">
          <ac:chgData name="Erik Král" userId="e92e8e71-05aa-4c44-9728-5ff1a0a20d65" providerId="ADAL" clId="{AB0D3D01-95F0-45D0-A66D-ECF42A9A0D43}" dt="2020-02-19T12:01:07.261" v="1937" actId="20577"/>
          <ac:spMkLst>
            <pc:docMk/>
            <pc:sldMk cId="2734673844" sldId="385"/>
            <ac:spMk id="3" creationId="{9D96D14E-416F-4196-A77D-F1A4DDA8B843}"/>
          </ac:spMkLst>
        </pc:spChg>
        <pc:spChg chg="del">
          <ac:chgData name="Erik Král" userId="e92e8e71-05aa-4c44-9728-5ff1a0a20d65" providerId="ADAL" clId="{AB0D3D01-95F0-45D0-A66D-ECF42A9A0D43}" dt="2020-02-19T11:59:02.452" v="1928" actId="478"/>
          <ac:spMkLst>
            <pc:docMk/>
            <pc:sldMk cId="2734673844" sldId="385"/>
            <ac:spMk id="4" creationId="{780DEBBE-A40D-4EBD-AFDF-18BCD9B6DB6C}"/>
          </ac:spMkLst>
        </pc:spChg>
      </pc:sldChg>
    </pc:docChg>
  </pc:docChgLst>
  <pc:docChgLst>
    <pc:chgData name="Erik Král" userId="e92e8e71-05aa-4c44-9728-5ff1a0a20d65" providerId="ADAL" clId="{778244DC-85A8-44B0-B0CB-A7EE13946AEB}"/>
    <pc:docChg chg="undo custSel addSld delSld modSld sldOrd">
      <pc:chgData name="Erik Král" userId="e92e8e71-05aa-4c44-9728-5ff1a0a20d65" providerId="ADAL" clId="{778244DC-85A8-44B0-B0CB-A7EE13946AEB}" dt="2020-02-20T11:41:34.521" v="3052" actId="20577"/>
      <pc:docMkLst>
        <pc:docMk/>
      </pc:docMkLst>
      <pc:sldChg chg="modSp">
        <pc:chgData name="Erik Král" userId="e92e8e71-05aa-4c44-9728-5ff1a0a20d65" providerId="ADAL" clId="{778244DC-85A8-44B0-B0CB-A7EE13946AEB}" dt="2020-02-20T11:41:34.521" v="3052" actId="20577"/>
        <pc:sldMkLst>
          <pc:docMk/>
          <pc:sldMk cId="2148507867" sldId="256"/>
        </pc:sldMkLst>
        <pc:spChg chg="mod">
          <ac:chgData name="Erik Král" userId="e92e8e71-05aa-4c44-9728-5ff1a0a20d65" providerId="ADAL" clId="{778244DC-85A8-44B0-B0CB-A7EE13946AEB}" dt="2020-02-20T11:41:34.521" v="3052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778244DC-85A8-44B0-B0CB-A7EE13946AEB}" dt="2020-02-20T11:41:33.381" v="3047" actId="20577"/>
        <pc:sldMkLst>
          <pc:docMk/>
          <pc:sldMk cId="3410786804" sldId="280"/>
        </pc:sldMkLst>
        <pc:spChg chg="mod">
          <ac:chgData name="Erik Král" userId="e92e8e71-05aa-4c44-9728-5ff1a0a20d65" providerId="ADAL" clId="{778244DC-85A8-44B0-B0CB-A7EE13946AEB}" dt="2020-02-20T11:41:33.381" v="304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del">
        <pc:chgData name="Erik Král" userId="e92e8e71-05aa-4c44-9728-5ff1a0a20d65" providerId="ADAL" clId="{778244DC-85A8-44B0-B0CB-A7EE13946AEB}" dt="2020-02-20T09:02:23.474" v="1467" actId="2696"/>
        <pc:sldMkLst>
          <pc:docMk/>
          <pc:sldMk cId="590704556" sldId="281"/>
        </pc:sldMkLst>
      </pc:sldChg>
      <pc:sldChg chg="modSp">
        <pc:chgData name="Erik Král" userId="e92e8e71-05aa-4c44-9728-5ff1a0a20d65" providerId="ADAL" clId="{778244DC-85A8-44B0-B0CB-A7EE13946AEB}" dt="2020-02-20T11:38:08.604" v="2916" actId="20577"/>
        <pc:sldMkLst>
          <pc:docMk/>
          <pc:sldMk cId="2128216432" sldId="289"/>
        </pc:sldMkLst>
        <pc:spChg chg="mod">
          <ac:chgData name="Erik Král" userId="e92e8e71-05aa-4c44-9728-5ff1a0a20d65" providerId="ADAL" clId="{778244DC-85A8-44B0-B0CB-A7EE13946AEB}" dt="2020-02-20T11:38:08.604" v="2916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778244DC-85A8-44B0-B0CB-A7EE13946AEB}" dt="2020-02-19T14:15:23.593" v="2" actId="27636"/>
        <pc:sldMkLst>
          <pc:docMk/>
          <pc:sldMk cId="2076725490" sldId="291"/>
        </pc:sldMkLst>
        <pc:spChg chg="mod">
          <ac:chgData name="Erik Král" userId="e92e8e71-05aa-4c44-9728-5ff1a0a20d65" providerId="ADAL" clId="{778244DC-85A8-44B0-B0CB-A7EE13946AEB}" dt="2020-02-19T14:15:23.593" v="2" actId="27636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778244DC-85A8-44B0-B0CB-A7EE13946AEB}" dt="2020-02-19T14:16:40.373" v="14" actId="20577"/>
        <pc:sldMkLst>
          <pc:docMk/>
          <pc:sldMk cId="1826522988" sldId="310"/>
        </pc:sldMkLst>
        <pc:spChg chg="mod">
          <ac:chgData name="Erik Král" userId="e92e8e71-05aa-4c44-9728-5ff1a0a20d65" providerId="ADAL" clId="{778244DC-85A8-44B0-B0CB-A7EE13946AEB}" dt="2020-02-19T14:16:40.373" v="14" actId="20577"/>
          <ac:spMkLst>
            <pc:docMk/>
            <pc:sldMk cId="1826522988" sldId="310"/>
            <ac:spMk id="3" creationId="{F16D35F4-66AE-4C74-90BA-404AE491157B}"/>
          </ac:spMkLst>
        </pc:spChg>
      </pc:sldChg>
      <pc:sldChg chg="addSp delSp modSp">
        <pc:chgData name="Erik Král" userId="e92e8e71-05aa-4c44-9728-5ff1a0a20d65" providerId="ADAL" clId="{778244DC-85A8-44B0-B0CB-A7EE13946AEB}" dt="2020-02-20T08:24:19.833" v="672" actId="1076"/>
        <pc:sldMkLst>
          <pc:docMk/>
          <pc:sldMk cId="1818018919" sldId="314"/>
        </pc:sldMkLst>
        <pc:spChg chg="add mod">
          <ac:chgData name="Erik Král" userId="e92e8e71-05aa-4c44-9728-5ff1a0a20d65" providerId="ADAL" clId="{778244DC-85A8-44B0-B0CB-A7EE13946AEB}" dt="2020-02-20T08:24:19.833" v="672" actId="1076"/>
          <ac:spMkLst>
            <pc:docMk/>
            <pc:sldMk cId="1818018919" sldId="314"/>
            <ac:spMk id="3" creationId="{B24CFF8F-3FFC-41CD-984E-55EB9C5ECFB3}"/>
          </ac:spMkLst>
        </pc:spChg>
        <pc:spChg chg="del">
          <ac:chgData name="Erik Král" userId="e92e8e71-05aa-4c44-9728-5ff1a0a20d65" providerId="ADAL" clId="{778244DC-85A8-44B0-B0CB-A7EE13946AEB}" dt="2020-02-20T08:23:37.978" v="665" actId="478"/>
          <ac:spMkLst>
            <pc:docMk/>
            <pc:sldMk cId="1818018919" sldId="314"/>
            <ac:spMk id="4" creationId="{4F9F8E45-4A19-493F-8EA7-FD200B4BF394}"/>
          </ac:spMkLst>
        </pc:spChg>
      </pc:sldChg>
      <pc:sldChg chg="modSp">
        <pc:chgData name="Erik Král" userId="e92e8e71-05aa-4c44-9728-5ff1a0a20d65" providerId="ADAL" clId="{778244DC-85A8-44B0-B0CB-A7EE13946AEB}" dt="2020-02-20T08:24:16.842" v="671" actId="1076"/>
        <pc:sldMkLst>
          <pc:docMk/>
          <pc:sldMk cId="1401017520" sldId="315"/>
        </pc:sldMkLst>
        <pc:spChg chg="mod">
          <ac:chgData name="Erik Král" userId="e92e8e71-05aa-4c44-9728-5ff1a0a20d65" providerId="ADAL" clId="{778244DC-85A8-44B0-B0CB-A7EE13946AEB}" dt="2020-02-20T08:24:16.842" v="671" actId="1076"/>
          <ac:spMkLst>
            <pc:docMk/>
            <pc:sldMk cId="1401017520" sldId="315"/>
            <ac:spMk id="3" creationId="{05556100-A2C8-41EB-9BCA-54B3B2CDB787}"/>
          </ac:spMkLst>
        </pc:spChg>
      </pc:sldChg>
      <pc:sldChg chg="modSp del">
        <pc:chgData name="Erik Král" userId="e92e8e71-05aa-4c44-9728-5ff1a0a20d65" providerId="ADAL" clId="{778244DC-85A8-44B0-B0CB-A7EE13946AEB}" dt="2020-02-20T08:24:07.543" v="670" actId="2696"/>
        <pc:sldMkLst>
          <pc:docMk/>
          <pc:sldMk cId="2151540441" sldId="316"/>
        </pc:sldMkLst>
        <pc:spChg chg="mod">
          <ac:chgData name="Erik Král" userId="e92e8e71-05aa-4c44-9728-5ff1a0a20d65" providerId="ADAL" clId="{778244DC-85A8-44B0-B0CB-A7EE13946AEB}" dt="2020-02-19T14:16:58.058" v="15" actId="403"/>
          <ac:spMkLst>
            <pc:docMk/>
            <pc:sldMk cId="2151540441" sldId="316"/>
            <ac:spMk id="7" creationId="{0187F45A-4394-41B2-B682-B8ABFE817321}"/>
          </ac:spMkLst>
        </pc:spChg>
      </pc:sldChg>
      <pc:sldChg chg="del">
        <pc:chgData name="Erik Král" userId="e92e8e71-05aa-4c44-9728-5ff1a0a20d65" providerId="ADAL" clId="{778244DC-85A8-44B0-B0CB-A7EE13946AEB}" dt="2020-02-20T09:02:23.466" v="1466" actId="2696"/>
        <pc:sldMkLst>
          <pc:docMk/>
          <pc:sldMk cId="1916615183" sldId="368"/>
        </pc:sldMkLst>
      </pc:sldChg>
      <pc:sldChg chg="del">
        <pc:chgData name="Erik Král" userId="e92e8e71-05aa-4c44-9728-5ff1a0a20d65" providerId="ADAL" clId="{778244DC-85A8-44B0-B0CB-A7EE13946AEB}" dt="2020-02-20T11:36:55.905" v="2792" actId="2696"/>
        <pc:sldMkLst>
          <pc:docMk/>
          <pc:sldMk cId="1187370146" sldId="370"/>
        </pc:sldMkLst>
      </pc:sldChg>
      <pc:sldChg chg="add del">
        <pc:chgData name="Erik Král" userId="e92e8e71-05aa-4c44-9728-5ff1a0a20d65" providerId="ADAL" clId="{778244DC-85A8-44B0-B0CB-A7EE13946AEB}" dt="2020-02-20T11:41:32.350" v="3043" actId="2696"/>
        <pc:sldMkLst>
          <pc:docMk/>
          <pc:sldMk cId="324605791" sldId="377"/>
        </pc:sldMkLst>
      </pc:sldChg>
      <pc:sldChg chg="modSp ord">
        <pc:chgData name="Erik Král" userId="e92e8e71-05aa-4c44-9728-5ff1a0a20d65" providerId="ADAL" clId="{778244DC-85A8-44B0-B0CB-A7EE13946AEB}" dt="2020-02-20T11:41:31.069" v="3041" actId="20577"/>
        <pc:sldMkLst>
          <pc:docMk/>
          <pc:sldMk cId="4086714056" sldId="379"/>
        </pc:sldMkLst>
        <pc:spChg chg="mod">
          <ac:chgData name="Erik Král" userId="e92e8e71-05aa-4c44-9728-5ff1a0a20d65" providerId="ADAL" clId="{778244DC-85A8-44B0-B0CB-A7EE13946AEB}" dt="2020-02-20T11:41:31.069" v="3041" actId="20577"/>
          <ac:spMkLst>
            <pc:docMk/>
            <pc:sldMk cId="4086714056" sldId="379"/>
            <ac:spMk id="6" creationId="{3D8078D7-C430-41C0-AF8E-952C9339B86D}"/>
          </ac:spMkLst>
        </pc:spChg>
        <pc:spChg chg="mod">
          <ac:chgData name="Erik Král" userId="e92e8e71-05aa-4c44-9728-5ff1a0a20d65" providerId="ADAL" clId="{778244DC-85A8-44B0-B0CB-A7EE13946AEB}" dt="2020-02-20T11:41:30.490" v="3040" actId="20577"/>
          <ac:spMkLst>
            <pc:docMk/>
            <pc:sldMk cId="4086714056" sldId="379"/>
            <ac:spMk id="7" creationId="{A603EE88-F8B0-4F33-A242-C4D962B79E01}"/>
          </ac:spMkLst>
        </pc:spChg>
      </pc:sldChg>
      <pc:sldChg chg="modSp">
        <pc:chgData name="Erik Král" userId="e92e8e71-05aa-4c44-9728-5ff1a0a20d65" providerId="ADAL" clId="{778244DC-85A8-44B0-B0CB-A7EE13946AEB}" dt="2020-02-20T08:08:30.612" v="477" actId="114"/>
        <pc:sldMkLst>
          <pc:docMk/>
          <pc:sldMk cId="745890322" sldId="380"/>
        </pc:sldMkLst>
        <pc:spChg chg="mod">
          <ac:chgData name="Erik Král" userId="e92e8e71-05aa-4c44-9728-5ff1a0a20d65" providerId="ADAL" clId="{778244DC-85A8-44B0-B0CB-A7EE13946AEB}" dt="2020-02-20T08:08:30.612" v="477" actId="114"/>
          <ac:spMkLst>
            <pc:docMk/>
            <pc:sldMk cId="745890322" sldId="380"/>
            <ac:spMk id="3" creationId="{A3C1EB42-381E-4FDB-AF3A-ED6E6DD96F64}"/>
          </ac:spMkLst>
        </pc:spChg>
      </pc:sldChg>
      <pc:sldChg chg="addSp delSp modSp">
        <pc:chgData name="Erik Král" userId="e92e8e71-05aa-4c44-9728-5ff1a0a20d65" providerId="ADAL" clId="{778244DC-85A8-44B0-B0CB-A7EE13946AEB}" dt="2020-02-20T08:25:28.219" v="684" actId="403"/>
        <pc:sldMkLst>
          <pc:docMk/>
          <pc:sldMk cId="552288123" sldId="381"/>
        </pc:sldMkLst>
        <pc:spChg chg="add del mod">
          <ac:chgData name="Erik Král" userId="e92e8e71-05aa-4c44-9728-5ff1a0a20d65" providerId="ADAL" clId="{778244DC-85A8-44B0-B0CB-A7EE13946AEB}" dt="2020-02-19T14:24:15.384" v="21" actId="478"/>
          <ac:spMkLst>
            <pc:docMk/>
            <pc:sldMk cId="552288123" sldId="381"/>
            <ac:spMk id="3" creationId="{6E4F4F83-8A9F-4EF3-ABAF-F7A168E30BF8}"/>
          </ac:spMkLst>
        </pc:spChg>
        <pc:spChg chg="add mod">
          <ac:chgData name="Erik Král" userId="e92e8e71-05aa-4c44-9728-5ff1a0a20d65" providerId="ADAL" clId="{778244DC-85A8-44B0-B0CB-A7EE13946AEB}" dt="2020-02-20T08:25:28.219" v="684" actId="403"/>
          <ac:spMkLst>
            <pc:docMk/>
            <pc:sldMk cId="552288123" sldId="381"/>
            <ac:spMk id="3" creationId="{EE24F13E-C921-49D2-82EB-301B4EEDD366}"/>
          </ac:spMkLst>
        </pc:spChg>
        <pc:spChg chg="add del mod">
          <ac:chgData name="Erik Král" userId="e92e8e71-05aa-4c44-9728-5ff1a0a20d65" providerId="ADAL" clId="{778244DC-85A8-44B0-B0CB-A7EE13946AEB}" dt="2020-02-20T08:25:15.947" v="678" actId="478"/>
          <ac:spMkLst>
            <pc:docMk/>
            <pc:sldMk cId="552288123" sldId="381"/>
            <ac:spMk id="4" creationId="{35211B9B-2AE2-4CAD-AF55-B9C45053F575}"/>
          </ac:spMkLst>
        </pc:spChg>
        <pc:spChg chg="del">
          <ac:chgData name="Erik Král" userId="e92e8e71-05aa-4c44-9728-5ff1a0a20d65" providerId="ADAL" clId="{778244DC-85A8-44B0-B0CB-A7EE13946AEB}" dt="2020-02-19T14:22:35.552" v="17" actId="478"/>
          <ac:spMkLst>
            <pc:docMk/>
            <pc:sldMk cId="552288123" sldId="381"/>
            <ac:spMk id="9" creationId="{50B4DD9D-D706-46FB-843D-A8DD8505ADE9}"/>
          </ac:spMkLst>
        </pc:spChg>
      </pc:sldChg>
      <pc:sldChg chg="addSp delSp modSp">
        <pc:chgData name="Erik Král" userId="e92e8e71-05aa-4c44-9728-5ff1a0a20d65" providerId="ADAL" clId="{778244DC-85A8-44B0-B0CB-A7EE13946AEB}" dt="2020-02-20T08:25:56.737" v="690" actId="1076"/>
        <pc:sldMkLst>
          <pc:docMk/>
          <pc:sldMk cId="1346507329" sldId="382"/>
        </pc:sldMkLst>
        <pc:spChg chg="add del mod">
          <ac:chgData name="Erik Král" userId="e92e8e71-05aa-4c44-9728-5ff1a0a20d65" providerId="ADAL" clId="{778244DC-85A8-44B0-B0CB-A7EE13946AEB}" dt="2020-02-20T08:25:33.380" v="685" actId="478"/>
          <ac:spMkLst>
            <pc:docMk/>
            <pc:sldMk cId="1346507329" sldId="382"/>
            <ac:spMk id="3" creationId="{1A24CBB2-4BA2-4B03-BA3D-A0F8EEBB2592}"/>
          </ac:spMkLst>
        </pc:spChg>
        <pc:spChg chg="add mod">
          <ac:chgData name="Erik Král" userId="e92e8e71-05aa-4c44-9728-5ff1a0a20d65" providerId="ADAL" clId="{778244DC-85A8-44B0-B0CB-A7EE13946AEB}" dt="2020-02-20T08:25:56.737" v="690" actId="1076"/>
          <ac:spMkLst>
            <pc:docMk/>
            <pc:sldMk cId="1346507329" sldId="382"/>
            <ac:spMk id="4" creationId="{5B84E4CD-7B99-4D56-9F2A-B8C711007E40}"/>
          </ac:spMkLst>
        </pc:spChg>
        <pc:spChg chg="del">
          <ac:chgData name="Erik Král" userId="e92e8e71-05aa-4c44-9728-5ff1a0a20d65" providerId="ADAL" clId="{778244DC-85A8-44B0-B0CB-A7EE13946AEB}" dt="2020-02-19T14:25:36.856" v="27" actId="478"/>
          <ac:spMkLst>
            <pc:docMk/>
            <pc:sldMk cId="1346507329" sldId="382"/>
            <ac:spMk id="9" creationId="{50B4DD9D-D706-46FB-843D-A8DD8505ADE9}"/>
          </ac:spMkLst>
        </pc:spChg>
      </pc:sldChg>
      <pc:sldChg chg="addSp delSp modSp">
        <pc:chgData name="Erik Král" userId="e92e8e71-05aa-4c44-9728-5ff1a0a20d65" providerId="ADAL" clId="{778244DC-85A8-44B0-B0CB-A7EE13946AEB}" dt="2020-02-20T08:24:54.841" v="677" actId="14100"/>
        <pc:sldMkLst>
          <pc:docMk/>
          <pc:sldMk cId="3391764921" sldId="384"/>
        </pc:sldMkLst>
        <pc:spChg chg="del mod">
          <ac:chgData name="Erik Král" userId="e92e8e71-05aa-4c44-9728-5ff1a0a20d65" providerId="ADAL" clId="{778244DC-85A8-44B0-B0CB-A7EE13946AEB}" dt="2020-02-20T08:24:30.836" v="673" actId="478"/>
          <ac:spMkLst>
            <pc:docMk/>
            <pc:sldMk cId="3391764921" sldId="384"/>
            <ac:spMk id="3" creationId="{48076BA2-301B-4E61-BC71-DEF09EE958B7}"/>
          </ac:spMkLst>
        </pc:spChg>
        <pc:spChg chg="add mod">
          <ac:chgData name="Erik Král" userId="e92e8e71-05aa-4c44-9728-5ff1a0a20d65" providerId="ADAL" clId="{778244DC-85A8-44B0-B0CB-A7EE13946AEB}" dt="2020-02-20T08:24:54.841" v="677" actId="14100"/>
          <ac:spMkLst>
            <pc:docMk/>
            <pc:sldMk cId="3391764921" sldId="384"/>
            <ac:spMk id="4" creationId="{7D8076DE-87A8-468B-8F56-2375C6A2F7D3}"/>
          </ac:spMkLst>
        </pc:spChg>
      </pc:sldChg>
      <pc:sldChg chg="del">
        <pc:chgData name="Erik Král" userId="e92e8e71-05aa-4c44-9728-5ff1a0a20d65" providerId="ADAL" clId="{778244DC-85A8-44B0-B0CB-A7EE13946AEB}" dt="2020-02-19T14:14:53.479" v="0" actId="2696"/>
        <pc:sldMkLst>
          <pc:docMk/>
          <pc:sldMk cId="2734673844" sldId="385"/>
        </pc:sldMkLst>
      </pc:sldChg>
      <pc:sldChg chg="modSp add">
        <pc:chgData name="Erik Král" userId="e92e8e71-05aa-4c44-9728-5ff1a0a20d65" providerId="ADAL" clId="{778244DC-85A8-44B0-B0CB-A7EE13946AEB}" dt="2020-02-20T08:05:51.700" v="104"/>
        <pc:sldMkLst>
          <pc:docMk/>
          <pc:sldMk cId="3277265658" sldId="385"/>
        </pc:sldMkLst>
        <pc:spChg chg="mod">
          <ac:chgData name="Erik Král" userId="e92e8e71-05aa-4c44-9728-5ff1a0a20d65" providerId="ADAL" clId="{778244DC-85A8-44B0-B0CB-A7EE13946AEB}" dt="2020-02-20T08:05:51.700" v="104"/>
          <ac:spMkLst>
            <pc:docMk/>
            <pc:sldMk cId="3277265658" sldId="385"/>
            <ac:spMk id="6" creationId="{3D8078D7-C430-41C0-AF8E-952C9339B86D}"/>
          </ac:spMkLst>
        </pc:spChg>
        <pc:spChg chg="mod">
          <ac:chgData name="Erik Král" userId="e92e8e71-05aa-4c44-9728-5ff1a0a20d65" providerId="ADAL" clId="{778244DC-85A8-44B0-B0CB-A7EE13946AEB}" dt="2020-02-20T08:05:50.747" v="103"/>
          <ac:spMkLst>
            <pc:docMk/>
            <pc:sldMk cId="3277265658" sldId="385"/>
            <ac:spMk id="7" creationId="{A603EE88-F8B0-4F33-A242-C4D962B79E01}"/>
          </ac:spMkLst>
        </pc:spChg>
      </pc:sldChg>
      <pc:sldChg chg="modSp add">
        <pc:chgData name="Erik Král" userId="e92e8e71-05aa-4c44-9728-5ff1a0a20d65" providerId="ADAL" clId="{778244DC-85A8-44B0-B0CB-A7EE13946AEB}" dt="2020-02-20T08:09:52.794" v="561" actId="114"/>
        <pc:sldMkLst>
          <pc:docMk/>
          <pc:sldMk cId="3022421872" sldId="386"/>
        </pc:sldMkLst>
        <pc:spChg chg="mod">
          <ac:chgData name="Erik Král" userId="e92e8e71-05aa-4c44-9728-5ff1a0a20d65" providerId="ADAL" clId="{778244DC-85A8-44B0-B0CB-A7EE13946AEB}" dt="2020-02-20T08:05:42.333" v="102" actId="20577"/>
          <ac:spMkLst>
            <pc:docMk/>
            <pc:sldMk cId="3022421872" sldId="386"/>
            <ac:spMk id="2" creationId="{6A235EBA-47B9-48E9-ADC7-F27CD4B8D111}"/>
          </ac:spMkLst>
        </pc:spChg>
        <pc:spChg chg="mod">
          <ac:chgData name="Erik Král" userId="e92e8e71-05aa-4c44-9728-5ff1a0a20d65" providerId="ADAL" clId="{778244DC-85A8-44B0-B0CB-A7EE13946AEB}" dt="2020-02-20T08:09:52.794" v="561" actId="114"/>
          <ac:spMkLst>
            <pc:docMk/>
            <pc:sldMk cId="3022421872" sldId="386"/>
            <ac:spMk id="3" creationId="{A3C1EB42-381E-4FDB-AF3A-ED6E6DD96F64}"/>
          </ac:spMkLst>
        </pc:spChg>
      </pc:sldChg>
      <pc:sldChg chg="addSp delSp modSp add">
        <pc:chgData name="Erik Král" userId="e92e8e71-05aa-4c44-9728-5ff1a0a20d65" providerId="ADAL" clId="{778244DC-85A8-44B0-B0CB-A7EE13946AEB}" dt="2020-02-20T08:53:54.701" v="1435" actId="113"/>
        <pc:sldMkLst>
          <pc:docMk/>
          <pc:sldMk cId="609535626" sldId="387"/>
        </pc:sldMkLst>
        <pc:spChg chg="mod">
          <ac:chgData name="Erik Král" userId="e92e8e71-05aa-4c44-9728-5ff1a0a20d65" providerId="ADAL" clId="{778244DC-85A8-44B0-B0CB-A7EE13946AEB}" dt="2020-02-20T08:05:57.737" v="105"/>
          <ac:spMkLst>
            <pc:docMk/>
            <pc:sldMk cId="609535626" sldId="387"/>
            <ac:spMk id="2" creationId="{EDD64DC7-6B59-482E-B29B-240183AEBB46}"/>
          </ac:spMkLst>
        </pc:spChg>
        <pc:spChg chg="add del mod">
          <ac:chgData name="Erik Král" userId="e92e8e71-05aa-4c44-9728-5ff1a0a20d65" providerId="ADAL" clId="{778244DC-85A8-44B0-B0CB-A7EE13946AEB}" dt="2020-02-20T08:53:26.616" v="1428" actId="478"/>
          <ac:spMkLst>
            <pc:docMk/>
            <pc:sldMk cId="609535626" sldId="387"/>
            <ac:spMk id="3" creationId="{68E8084F-4CCE-4E5B-A109-F0B23FA06668}"/>
          </ac:spMkLst>
        </pc:spChg>
        <pc:spChg chg="del">
          <ac:chgData name="Erik Král" userId="e92e8e71-05aa-4c44-9728-5ff1a0a20d65" providerId="ADAL" clId="{778244DC-85A8-44B0-B0CB-A7EE13946AEB}" dt="2020-02-20T08:49:58.854" v="1304" actId="478"/>
          <ac:spMkLst>
            <pc:docMk/>
            <pc:sldMk cId="609535626" sldId="387"/>
            <ac:spMk id="4" creationId="{35211B9B-2AE2-4CAD-AF55-B9C45053F575}"/>
          </ac:spMkLst>
        </pc:spChg>
        <pc:spChg chg="add mod">
          <ac:chgData name="Erik Král" userId="e92e8e71-05aa-4c44-9728-5ff1a0a20d65" providerId="ADAL" clId="{778244DC-85A8-44B0-B0CB-A7EE13946AEB}" dt="2020-02-20T08:53:54.701" v="1435" actId="113"/>
          <ac:spMkLst>
            <pc:docMk/>
            <pc:sldMk cId="609535626" sldId="387"/>
            <ac:spMk id="6" creationId="{26B10906-BEAF-48B1-8334-8920AE13E468}"/>
          </ac:spMkLst>
        </pc:spChg>
      </pc:sldChg>
      <pc:sldChg chg="addSp delSp modSp add ord">
        <pc:chgData name="Erik Král" userId="e92e8e71-05aa-4c44-9728-5ff1a0a20d65" providerId="ADAL" clId="{778244DC-85A8-44B0-B0CB-A7EE13946AEB}" dt="2020-02-20T09:01:45.796" v="1465"/>
        <pc:sldMkLst>
          <pc:docMk/>
          <pc:sldMk cId="797299798" sldId="388"/>
        </pc:sldMkLst>
        <pc:spChg chg="mod">
          <ac:chgData name="Erik Král" userId="e92e8e71-05aa-4c44-9728-5ff1a0a20d65" providerId="ADAL" clId="{778244DC-85A8-44B0-B0CB-A7EE13946AEB}" dt="2020-02-20T08:06:01.493" v="106"/>
          <ac:spMkLst>
            <pc:docMk/>
            <pc:sldMk cId="797299798" sldId="388"/>
            <ac:spMk id="2" creationId="{EDD64DC7-6B59-482E-B29B-240183AEBB46}"/>
          </ac:spMkLst>
        </pc:spChg>
        <pc:spChg chg="del">
          <ac:chgData name="Erik Král" userId="e92e8e71-05aa-4c44-9728-5ff1a0a20d65" providerId="ADAL" clId="{778244DC-85A8-44B0-B0CB-A7EE13946AEB}" dt="2020-02-20T08:50:01.302" v="1305" actId="478"/>
          <ac:spMkLst>
            <pc:docMk/>
            <pc:sldMk cId="797299798" sldId="388"/>
            <ac:spMk id="3" creationId="{1A24CBB2-4BA2-4B03-BA3D-A0F8EEBB2592}"/>
          </ac:spMkLst>
        </pc:spChg>
        <pc:spChg chg="add mod">
          <ac:chgData name="Erik Král" userId="e92e8e71-05aa-4c44-9728-5ff1a0a20d65" providerId="ADAL" clId="{778244DC-85A8-44B0-B0CB-A7EE13946AEB}" dt="2020-02-20T09:01:42.335" v="1464" actId="20577"/>
          <ac:spMkLst>
            <pc:docMk/>
            <pc:sldMk cId="797299798" sldId="388"/>
            <ac:spMk id="4" creationId="{0F1CA42E-EE3D-4653-833A-AAC280E2A994}"/>
          </ac:spMkLst>
        </pc:spChg>
      </pc:sldChg>
      <pc:sldChg chg="addSp delSp modSp add">
        <pc:chgData name="Erik Král" userId="e92e8e71-05aa-4c44-9728-5ff1a0a20d65" providerId="ADAL" clId="{778244DC-85A8-44B0-B0CB-A7EE13946AEB}" dt="2020-02-20T09:03:29.869" v="1468" actId="1076"/>
        <pc:sldMkLst>
          <pc:docMk/>
          <pc:sldMk cId="387186682" sldId="389"/>
        </pc:sldMkLst>
        <pc:spChg chg="mod">
          <ac:chgData name="Erik Král" userId="e92e8e71-05aa-4c44-9728-5ff1a0a20d65" providerId="ADAL" clId="{778244DC-85A8-44B0-B0CB-A7EE13946AEB}" dt="2020-02-20T08:20:48.054" v="635" actId="20577"/>
          <ac:spMkLst>
            <pc:docMk/>
            <pc:sldMk cId="387186682" sldId="389"/>
            <ac:spMk id="2" creationId="{88DF098B-B136-496C-86E3-5D93488EAA46}"/>
          </ac:spMkLst>
        </pc:spChg>
        <pc:spChg chg="del">
          <ac:chgData name="Erik Král" userId="e92e8e71-05aa-4c44-9728-5ff1a0a20d65" providerId="ADAL" clId="{778244DC-85A8-44B0-B0CB-A7EE13946AEB}" dt="2020-02-20T08:18:50.379" v="564"/>
          <ac:spMkLst>
            <pc:docMk/>
            <pc:sldMk cId="387186682" sldId="389"/>
            <ac:spMk id="3" creationId="{A958BD1B-9048-4A22-A045-C072E9130A8E}"/>
          </ac:spMkLst>
        </pc:spChg>
        <pc:spChg chg="del">
          <ac:chgData name="Erik Král" userId="e92e8e71-05aa-4c44-9728-5ff1a0a20d65" providerId="ADAL" clId="{778244DC-85A8-44B0-B0CB-A7EE13946AEB}" dt="2020-02-20T08:20:34.588" v="610" actId="478"/>
          <ac:spMkLst>
            <pc:docMk/>
            <pc:sldMk cId="387186682" sldId="389"/>
            <ac:spMk id="4" creationId="{F6DED0CC-26CB-4CD3-8995-97AFC40AC1D2}"/>
          </ac:spMkLst>
        </pc:spChg>
        <pc:graphicFrameChg chg="add mod ord modGraphic">
          <ac:chgData name="Erik Král" userId="e92e8e71-05aa-4c44-9728-5ff1a0a20d65" providerId="ADAL" clId="{778244DC-85A8-44B0-B0CB-A7EE13946AEB}" dt="2020-02-20T09:03:29.869" v="1468" actId="1076"/>
          <ac:graphicFrameMkLst>
            <pc:docMk/>
            <pc:sldMk cId="387186682" sldId="389"/>
            <ac:graphicFrameMk id="6" creationId="{A625C0A6-EF5E-4367-93B7-AB3DA72CC58C}"/>
          </ac:graphicFrameMkLst>
        </pc:graphicFrameChg>
      </pc:sldChg>
      <pc:sldChg chg="delSp modSp add">
        <pc:chgData name="Erik Král" userId="e92e8e71-05aa-4c44-9728-5ff1a0a20d65" providerId="ADAL" clId="{778244DC-85A8-44B0-B0CB-A7EE13946AEB}" dt="2020-02-20T08:47:23.123" v="1122" actId="20577"/>
        <pc:sldMkLst>
          <pc:docMk/>
          <pc:sldMk cId="1978241711" sldId="390"/>
        </pc:sldMkLst>
        <pc:spChg chg="mod">
          <ac:chgData name="Erik Král" userId="e92e8e71-05aa-4c44-9728-5ff1a0a20d65" providerId="ADAL" clId="{778244DC-85A8-44B0-B0CB-A7EE13946AEB}" dt="2020-02-20T08:44:21.392" v="714" actId="20577"/>
          <ac:spMkLst>
            <pc:docMk/>
            <pc:sldMk cId="1978241711" sldId="390"/>
            <ac:spMk id="2" creationId="{6318F4F7-8DD0-4183-B9A8-64EA17FC31CD}"/>
          </ac:spMkLst>
        </pc:spChg>
        <pc:spChg chg="mod">
          <ac:chgData name="Erik Král" userId="e92e8e71-05aa-4c44-9728-5ff1a0a20d65" providerId="ADAL" clId="{778244DC-85A8-44B0-B0CB-A7EE13946AEB}" dt="2020-02-20T08:47:23.123" v="1122" actId="20577"/>
          <ac:spMkLst>
            <pc:docMk/>
            <pc:sldMk cId="1978241711" sldId="390"/>
            <ac:spMk id="3" creationId="{3C6530CD-D428-4F0E-ACFD-39D73226EA88}"/>
          </ac:spMkLst>
        </pc:spChg>
        <pc:spChg chg="del">
          <ac:chgData name="Erik Král" userId="e92e8e71-05aa-4c44-9728-5ff1a0a20d65" providerId="ADAL" clId="{778244DC-85A8-44B0-B0CB-A7EE13946AEB}" dt="2020-02-20T08:44:24.963" v="715" actId="478"/>
          <ac:spMkLst>
            <pc:docMk/>
            <pc:sldMk cId="1978241711" sldId="390"/>
            <ac:spMk id="4" creationId="{E5B9DB99-B56C-492E-9D18-0CFDE4B7A8FF}"/>
          </ac:spMkLst>
        </pc:spChg>
      </pc:sldChg>
      <pc:sldChg chg="modSp add">
        <pc:chgData name="Erik Král" userId="e92e8e71-05aa-4c44-9728-5ff1a0a20d65" providerId="ADAL" clId="{778244DC-85A8-44B0-B0CB-A7EE13946AEB}" dt="2020-02-20T08:48:57.204" v="1301" actId="20577"/>
        <pc:sldMkLst>
          <pc:docMk/>
          <pc:sldMk cId="2008293249" sldId="391"/>
        </pc:sldMkLst>
        <pc:spChg chg="mod">
          <ac:chgData name="Erik Král" userId="e92e8e71-05aa-4c44-9728-5ff1a0a20d65" providerId="ADAL" clId="{778244DC-85A8-44B0-B0CB-A7EE13946AEB}" dt="2020-02-20T08:48:57.204" v="1301" actId="20577"/>
          <ac:spMkLst>
            <pc:docMk/>
            <pc:sldMk cId="2008293249" sldId="391"/>
            <ac:spMk id="3" creationId="{3C6530CD-D428-4F0E-ACFD-39D73226EA88}"/>
          </ac:spMkLst>
        </pc:spChg>
      </pc:sldChg>
      <pc:sldChg chg="add del">
        <pc:chgData name="Erik Král" userId="e92e8e71-05aa-4c44-9728-5ff1a0a20d65" providerId="ADAL" clId="{778244DC-85A8-44B0-B0CB-A7EE13946AEB}" dt="2020-02-20T08:49:47.070" v="1303"/>
        <pc:sldMkLst>
          <pc:docMk/>
          <pc:sldMk cId="1926370494" sldId="392"/>
        </pc:sldMkLst>
      </pc:sldChg>
      <pc:sldChg chg="addSp delSp modSp add">
        <pc:chgData name="Erik Král" userId="e92e8e71-05aa-4c44-9728-5ff1a0a20d65" providerId="ADAL" clId="{778244DC-85A8-44B0-B0CB-A7EE13946AEB}" dt="2020-02-20T08:51:48.545" v="1389" actId="403"/>
        <pc:sldMkLst>
          <pc:docMk/>
          <pc:sldMk cId="3193311632" sldId="392"/>
        </pc:sldMkLst>
        <pc:spChg chg="mod">
          <ac:chgData name="Erik Král" userId="e92e8e71-05aa-4c44-9728-5ff1a0a20d65" providerId="ADAL" clId="{778244DC-85A8-44B0-B0CB-A7EE13946AEB}" dt="2020-02-20T08:50:15.656" v="1335" actId="20577"/>
          <ac:spMkLst>
            <pc:docMk/>
            <pc:sldMk cId="3193311632" sldId="392"/>
            <ac:spMk id="2" creationId="{D4E9DF23-4922-470B-A525-8C674DF637AF}"/>
          </ac:spMkLst>
        </pc:spChg>
        <pc:spChg chg="del">
          <ac:chgData name="Erik Král" userId="e92e8e71-05aa-4c44-9728-5ff1a0a20d65" providerId="ADAL" clId="{778244DC-85A8-44B0-B0CB-A7EE13946AEB}" dt="2020-02-20T08:50:20.063" v="1337" actId="478"/>
          <ac:spMkLst>
            <pc:docMk/>
            <pc:sldMk cId="3193311632" sldId="392"/>
            <ac:spMk id="3" creationId="{4A67A25E-AC89-4194-90B5-1697226DAFA5}"/>
          </ac:spMkLst>
        </pc:spChg>
        <pc:spChg chg="del">
          <ac:chgData name="Erik Král" userId="e92e8e71-05aa-4c44-9728-5ff1a0a20d65" providerId="ADAL" clId="{778244DC-85A8-44B0-B0CB-A7EE13946AEB}" dt="2020-02-20T08:50:18.359" v="1336" actId="478"/>
          <ac:spMkLst>
            <pc:docMk/>
            <pc:sldMk cId="3193311632" sldId="392"/>
            <ac:spMk id="4" creationId="{91882E87-EECD-4056-A72E-DE7B0B9D22D3}"/>
          </ac:spMkLst>
        </pc:spChg>
        <pc:spChg chg="add mod">
          <ac:chgData name="Erik Král" userId="e92e8e71-05aa-4c44-9728-5ff1a0a20d65" providerId="ADAL" clId="{778244DC-85A8-44B0-B0CB-A7EE13946AEB}" dt="2020-02-20T08:51:48.545" v="1389" actId="403"/>
          <ac:spMkLst>
            <pc:docMk/>
            <pc:sldMk cId="3193311632" sldId="392"/>
            <ac:spMk id="6" creationId="{8478EB88-0FB5-4952-B410-270184CC6145}"/>
          </ac:spMkLst>
        </pc:spChg>
      </pc:sldChg>
      <pc:sldChg chg="addSp delSp modSp add">
        <pc:chgData name="Erik Král" userId="e92e8e71-05aa-4c44-9728-5ff1a0a20d65" providerId="ADAL" clId="{778244DC-85A8-44B0-B0CB-A7EE13946AEB}" dt="2020-02-20T08:51:45.347" v="1388" actId="403"/>
        <pc:sldMkLst>
          <pc:docMk/>
          <pc:sldMk cId="2185519972" sldId="393"/>
        </pc:sldMkLst>
        <pc:spChg chg="mod">
          <ac:chgData name="Erik Král" userId="e92e8e71-05aa-4c44-9728-5ff1a0a20d65" providerId="ADAL" clId="{778244DC-85A8-44B0-B0CB-A7EE13946AEB}" dt="2020-02-20T08:50:47.273" v="1351" actId="20577"/>
          <ac:spMkLst>
            <pc:docMk/>
            <pc:sldMk cId="2185519972" sldId="393"/>
            <ac:spMk id="2" creationId="{D4E9DF23-4922-470B-A525-8C674DF637AF}"/>
          </ac:spMkLst>
        </pc:spChg>
        <pc:spChg chg="add mod">
          <ac:chgData name="Erik Král" userId="e92e8e71-05aa-4c44-9728-5ff1a0a20d65" providerId="ADAL" clId="{778244DC-85A8-44B0-B0CB-A7EE13946AEB}" dt="2020-02-20T08:51:45.347" v="1388" actId="403"/>
          <ac:spMkLst>
            <pc:docMk/>
            <pc:sldMk cId="2185519972" sldId="393"/>
            <ac:spMk id="3" creationId="{C33F4C79-7FC8-4737-86EB-DC56E97407A0}"/>
          </ac:spMkLst>
        </pc:spChg>
        <pc:spChg chg="del">
          <ac:chgData name="Erik Král" userId="e92e8e71-05aa-4c44-9728-5ff1a0a20d65" providerId="ADAL" clId="{778244DC-85A8-44B0-B0CB-A7EE13946AEB}" dt="2020-02-20T08:50:50.015" v="1352" actId="478"/>
          <ac:spMkLst>
            <pc:docMk/>
            <pc:sldMk cId="2185519972" sldId="393"/>
            <ac:spMk id="6" creationId="{8478EB88-0FB5-4952-B410-270184CC6145}"/>
          </ac:spMkLst>
        </pc:spChg>
      </pc:sldChg>
      <pc:sldChg chg="addSp delSp modSp add">
        <pc:chgData name="Erik Král" userId="e92e8e71-05aa-4c44-9728-5ff1a0a20d65" providerId="ADAL" clId="{778244DC-85A8-44B0-B0CB-A7EE13946AEB}" dt="2020-02-20T08:51:41.483" v="1387" actId="403"/>
        <pc:sldMkLst>
          <pc:docMk/>
          <pc:sldMk cId="101801043" sldId="394"/>
        </pc:sldMkLst>
        <pc:spChg chg="mod">
          <ac:chgData name="Erik Král" userId="e92e8e71-05aa-4c44-9728-5ff1a0a20d65" providerId="ADAL" clId="{778244DC-85A8-44B0-B0CB-A7EE13946AEB}" dt="2020-02-20T08:51:25.144" v="1383" actId="20577"/>
          <ac:spMkLst>
            <pc:docMk/>
            <pc:sldMk cId="101801043" sldId="394"/>
            <ac:spMk id="2" creationId="{D4E9DF23-4922-470B-A525-8C674DF637AF}"/>
          </ac:spMkLst>
        </pc:spChg>
        <pc:spChg chg="del">
          <ac:chgData name="Erik Král" userId="e92e8e71-05aa-4c44-9728-5ff1a0a20d65" providerId="ADAL" clId="{778244DC-85A8-44B0-B0CB-A7EE13946AEB}" dt="2020-02-20T08:51:28.390" v="1384" actId="478"/>
          <ac:spMkLst>
            <pc:docMk/>
            <pc:sldMk cId="101801043" sldId="394"/>
            <ac:spMk id="3" creationId="{C33F4C79-7FC8-4737-86EB-DC56E97407A0}"/>
          </ac:spMkLst>
        </pc:spChg>
        <pc:spChg chg="add mod">
          <ac:chgData name="Erik Král" userId="e92e8e71-05aa-4c44-9728-5ff1a0a20d65" providerId="ADAL" clId="{778244DC-85A8-44B0-B0CB-A7EE13946AEB}" dt="2020-02-20T08:51:41.483" v="1387" actId="403"/>
          <ac:spMkLst>
            <pc:docMk/>
            <pc:sldMk cId="101801043" sldId="394"/>
            <ac:spMk id="4" creationId="{0509F2D1-CA7C-4367-8A79-A3715F16EDFE}"/>
          </ac:spMkLst>
        </pc:spChg>
      </pc:sldChg>
      <pc:sldChg chg="add del">
        <pc:chgData name="Erik Král" userId="e92e8e71-05aa-4c44-9728-5ff1a0a20d65" providerId="ADAL" clId="{778244DC-85A8-44B0-B0CB-A7EE13946AEB}" dt="2020-02-20T08:51:15.988" v="1358" actId="2696"/>
        <pc:sldMkLst>
          <pc:docMk/>
          <pc:sldMk cId="1347214702" sldId="394"/>
        </pc:sldMkLst>
      </pc:sldChg>
      <pc:sldChg chg="addSp delSp modSp add">
        <pc:chgData name="Erik Král" userId="e92e8e71-05aa-4c44-9728-5ff1a0a20d65" providerId="ADAL" clId="{778244DC-85A8-44B0-B0CB-A7EE13946AEB}" dt="2020-02-20T11:37:31.020" v="2794" actId="20577"/>
        <pc:sldMkLst>
          <pc:docMk/>
          <pc:sldMk cId="3323218126" sldId="395"/>
        </pc:sldMkLst>
        <pc:spChg chg="mod">
          <ac:chgData name="Erik Král" userId="e92e8e71-05aa-4c44-9728-5ff1a0a20d65" providerId="ADAL" clId="{778244DC-85A8-44B0-B0CB-A7EE13946AEB}" dt="2020-02-20T11:37:31.020" v="2794" actId="20577"/>
          <ac:spMkLst>
            <pc:docMk/>
            <pc:sldMk cId="3323218126" sldId="395"/>
            <ac:spMk id="2" creationId="{D4E9DF23-4922-470B-A525-8C674DF637AF}"/>
          </ac:spMkLst>
        </pc:spChg>
        <pc:spChg chg="add mod">
          <ac:chgData name="Erik Král" userId="e92e8e71-05aa-4c44-9728-5ff1a0a20d65" providerId="ADAL" clId="{778244DC-85A8-44B0-B0CB-A7EE13946AEB}" dt="2020-02-20T08:52:40.869" v="1423" actId="403"/>
          <ac:spMkLst>
            <pc:docMk/>
            <pc:sldMk cId="3323218126" sldId="395"/>
            <ac:spMk id="3" creationId="{7B93E828-C80C-482C-A7FE-C6F88E7C9FD0}"/>
          </ac:spMkLst>
        </pc:spChg>
        <pc:spChg chg="del">
          <ac:chgData name="Erik Král" userId="e92e8e71-05aa-4c44-9728-5ff1a0a20d65" providerId="ADAL" clId="{778244DC-85A8-44B0-B0CB-A7EE13946AEB}" dt="2020-02-20T08:51:57.675" v="1391" actId="478"/>
          <ac:spMkLst>
            <pc:docMk/>
            <pc:sldMk cId="3323218126" sldId="395"/>
            <ac:spMk id="4" creationId="{0509F2D1-CA7C-4367-8A79-A3715F16EDFE}"/>
          </ac:spMkLst>
        </pc:spChg>
      </pc:sldChg>
      <pc:sldChg chg="addSp delSp modSp add">
        <pc:chgData name="Erik Král" userId="e92e8e71-05aa-4c44-9728-5ff1a0a20d65" providerId="ADAL" clId="{778244DC-85A8-44B0-B0CB-A7EE13946AEB}" dt="2020-02-20T08:54:48.019" v="1453" actId="1076"/>
        <pc:sldMkLst>
          <pc:docMk/>
          <pc:sldMk cId="734870090" sldId="396"/>
        </pc:sldMkLst>
        <pc:spChg chg="mod">
          <ac:chgData name="Erik Král" userId="e92e8e71-05aa-4c44-9728-5ff1a0a20d65" providerId="ADAL" clId="{778244DC-85A8-44B0-B0CB-A7EE13946AEB}" dt="2020-02-20T08:54:09.289" v="1444" actId="20577"/>
          <ac:spMkLst>
            <pc:docMk/>
            <pc:sldMk cId="734870090" sldId="396"/>
            <ac:spMk id="2" creationId="{EDD64DC7-6B59-482E-B29B-240183AEBB46}"/>
          </ac:spMkLst>
        </pc:spChg>
        <pc:spChg chg="add mod">
          <ac:chgData name="Erik Král" userId="e92e8e71-05aa-4c44-9728-5ff1a0a20d65" providerId="ADAL" clId="{778244DC-85A8-44B0-B0CB-A7EE13946AEB}" dt="2020-02-20T08:54:48.019" v="1453" actId="1076"/>
          <ac:spMkLst>
            <pc:docMk/>
            <pc:sldMk cId="734870090" sldId="396"/>
            <ac:spMk id="3" creationId="{416C01FC-ACB9-4AB9-9655-C327A21A86A0}"/>
          </ac:spMkLst>
        </pc:spChg>
        <pc:spChg chg="del">
          <ac:chgData name="Erik Král" userId="e92e8e71-05aa-4c44-9728-5ff1a0a20d65" providerId="ADAL" clId="{778244DC-85A8-44B0-B0CB-A7EE13946AEB}" dt="2020-02-20T08:54:12.910" v="1445" actId="478"/>
          <ac:spMkLst>
            <pc:docMk/>
            <pc:sldMk cId="734870090" sldId="396"/>
            <ac:spMk id="6" creationId="{26B10906-BEAF-48B1-8334-8920AE13E468}"/>
          </ac:spMkLst>
        </pc:spChg>
      </pc:sldChg>
      <pc:sldChg chg="modSp add del">
        <pc:chgData name="Erik Král" userId="e92e8e71-05aa-4c44-9728-5ff1a0a20d65" providerId="ADAL" clId="{778244DC-85A8-44B0-B0CB-A7EE13946AEB}" dt="2020-02-20T09:31:14.716" v="1997"/>
        <pc:sldMkLst>
          <pc:docMk/>
          <pc:sldMk cId="2442504514" sldId="397"/>
        </pc:sldMkLst>
        <pc:spChg chg="mod">
          <ac:chgData name="Erik Král" userId="e92e8e71-05aa-4c44-9728-5ff1a0a20d65" providerId="ADAL" clId="{778244DC-85A8-44B0-B0CB-A7EE13946AEB}" dt="2020-02-20T09:05:58.225" v="1484" actId="20577"/>
          <ac:spMkLst>
            <pc:docMk/>
            <pc:sldMk cId="2442504514" sldId="397"/>
            <ac:spMk id="6" creationId="{3D8078D7-C430-41C0-AF8E-952C9339B86D}"/>
          </ac:spMkLst>
        </pc:spChg>
        <pc:spChg chg="mod">
          <ac:chgData name="Erik Král" userId="e92e8e71-05aa-4c44-9728-5ff1a0a20d65" providerId="ADAL" clId="{778244DC-85A8-44B0-B0CB-A7EE13946AEB}" dt="2020-02-20T09:06:03.687" v="1499" actId="20577"/>
          <ac:spMkLst>
            <pc:docMk/>
            <pc:sldMk cId="2442504514" sldId="397"/>
            <ac:spMk id="7" creationId="{A603EE88-F8B0-4F33-A242-C4D962B79E01}"/>
          </ac:spMkLst>
        </pc:spChg>
      </pc:sldChg>
      <pc:sldChg chg="modSp add del">
        <pc:chgData name="Erik Král" userId="e92e8e71-05aa-4c44-9728-5ff1a0a20d65" providerId="ADAL" clId="{778244DC-85A8-44B0-B0CB-A7EE13946AEB}" dt="2020-02-20T10:59:51.096" v="2125" actId="113"/>
        <pc:sldMkLst>
          <pc:docMk/>
          <pc:sldMk cId="3265274592" sldId="398"/>
        </pc:sldMkLst>
        <pc:spChg chg="mod">
          <ac:chgData name="Erik Král" userId="e92e8e71-05aa-4c44-9728-5ff1a0a20d65" providerId="ADAL" clId="{778244DC-85A8-44B0-B0CB-A7EE13946AEB}" dt="2020-02-20T09:06:12.516" v="1500"/>
          <ac:spMkLst>
            <pc:docMk/>
            <pc:sldMk cId="3265274592" sldId="398"/>
            <ac:spMk id="2" creationId="{6A235EBA-47B9-48E9-ADC7-F27CD4B8D111}"/>
          </ac:spMkLst>
        </pc:spChg>
        <pc:spChg chg="mod">
          <ac:chgData name="Erik Král" userId="e92e8e71-05aa-4c44-9728-5ff1a0a20d65" providerId="ADAL" clId="{778244DC-85A8-44B0-B0CB-A7EE13946AEB}" dt="2020-02-20T10:59:51.096" v="2125" actId="113"/>
          <ac:spMkLst>
            <pc:docMk/>
            <pc:sldMk cId="3265274592" sldId="398"/>
            <ac:spMk id="3" creationId="{A3C1EB42-381E-4FDB-AF3A-ED6E6DD96F64}"/>
          </ac:spMkLst>
        </pc:spChg>
      </pc:sldChg>
      <pc:sldChg chg="addSp modSp add del">
        <pc:chgData name="Erik Král" userId="e92e8e71-05aa-4c44-9728-5ff1a0a20d65" providerId="ADAL" clId="{778244DC-85A8-44B0-B0CB-A7EE13946AEB}" dt="2020-02-20T09:26:53.532" v="1993" actId="2696"/>
        <pc:sldMkLst>
          <pc:docMk/>
          <pc:sldMk cId="177871126" sldId="399"/>
        </pc:sldMkLst>
        <pc:spChg chg="mod">
          <ac:chgData name="Erik Král" userId="e92e8e71-05aa-4c44-9728-5ff1a0a20d65" providerId="ADAL" clId="{778244DC-85A8-44B0-B0CB-A7EE13946AEB}" dt="2020-02-20T09:10:42.359" v="1979"/>
          <ac:spMkLst>
            <pc:docMk/>
            <pc:sldMk cId="177871126" sldId="399"/>
            <ac:spMk id="2" creationId="{D4E9DF23-4922-470B-A525-8C674DF637AF}"/>
          </ac:spMkLst>
        </pc:spChg>
        <pc:spChg chg="add mod">
          <ac:chgData name="Erik Král" userId="e92e8e71-05aa-4c44-9728-5ff1a0a20d65" providerId="ADAL" clId="{778244DC-85A8-44B0-B0CB-A7EE13946AEB}" dt="2020-02-20T09:09:11.461" v="1871" actId="1076"/>
          <ac:spMkLst>
            <pc:docMk/>
            <pc:sldMk cId="177871126" sldId="399"/>
            <ac:spMk id="3" creationId="{FB8008F9-9A04-4535-80AE-2D0BD43E23C4}"/>
          </ac:spMkLst>
        </pc:spChg>
        <pc:cxnChg chg="add mod">
          <ac:chgData name="Erik Král" userId="e92e8e71-05aa-4c44-9728-5ff1a0a20d65" providerId="ADAL" clId="{778244DC-85A8-44B0-B0CB-A7EE13946AEB}" dt="2020-02-20T09:09:21.093" v="1872" actId="11529"/>
          <ac:cxnSpMkLst>
            <pc:docMk/>
            <pc:sldMk cId="177871126" sldId="399"/>
            <ac:cxnSpMk id="7" creationId="{188EA1E7-CDA0-4F3B-8990-1D3172A5EB71}"/>
          </ac:cxnSpMkLst>
        </pc:cxnChg>
      </pc:sldChg>
      <pc:sldChg chg="addSp delSp modSp add">
        <pc:chgData name="Erik Král" userId="e92e8e71-05aa-4c44-9728-5ff1a0a20d65" providerId="ADAL" clId="{778244DC-85A8-44B0-B0CB-A7EE13946AEB}" dt="2020-02-20T09:33:13.847" v="2124" actId="14100"/>
        <pc:sldMkLst>
          <pc:docMk/>
          <pc:sldMk cId="1534590787" sldId="399"/>
        </pc:sldMkLst>
        <pc:spChg chg="mod">
          <ac:chgData name="Erik Král" userId="e92e8e71-05aa-4c44-9728-5ff1a0a20d65" providerId="ADAL" clId="{778244DC-85A8-44B0-B0CB-A7EE13946AEB}" dt="2020-02-20T09:32:06.310" v="2066"/>
          <ac:spMkLst>
            <pc:docMk/>
            <pc:sldMk cId="1534590787" sldId="399"/>
            <ac:spMk id="2" creationId="{054B4F34-5480-46B8-B0C0-100740929F9F}"/>
          </ac:spMkLst>
        </pc:spChg>
        <pc:spChg chg="add mod">
          <ac:chgData name="Erik Král" userId="e92e8e71-05aa-4c44-9728-5ff1a0a20d65" providerId="ADAL" clId="{778244DC-85A8-44B0-B0CB-A7EE13946AEB}" dt="2020-02-20T09:32:33.968" v="2074" actId="113"/>
          <ac:spMkLst>
            <pc:docMk/>
            <pc:sldMk cId="1534590787" sldId="399"/>
            <ac:spMk id="3" creationId="{96C43110-5135-43D6-A208-2FCC905CF2D9}"/>
          </ac:spMkLst>
        </pc:spChg>
        <pc:spChg chg="add mod">
          <ac:chgData name="Erik Král" userId="e92e8e71-05aa-4c44-9728-5ff1a0a20d65" providerId="ADAL" clId="{778244DC-85A8-44B0-B0CB-A7EE13946AEB}" dt="2020-02-20T09:33:13.847" v="2124" actId="14100"/>
          <ac:spMkLst>
            <pc:docMk/>
            <pc:sldMk cId="1534590787" sldId="399"/>
            <ac:spMk id="4" creationId="{57724536-4537-4C2B-9B8B-52E5C9941378}"/>
          </ac:spMkLst>
        </pc:spChg>
        <pc:spChg chg="del">
          <ac:chgData name="Erik Král" userId="e92e8e71-05aa-4c44-9728-5ff1a0a20d65" providerId="ADAL" clId="{778244DC-85A8-44B0-B0CB-A7EE13946AEB}" dt="2020-02-20T09:32:24.002" v="2070" actId="478"/>
          <ac:spMkLst>
            <pc:docMk/>
            <pc:sldMk cId="1534590787" sldId="399"/>
            <ac:spMk id="6" creationId="{E72E25BD-3EA3-4822-9684-E15B3F9B6922}"/>
          </ac:spMkLst>
        </pc:spChg>
        <pc:cxnChg chg="add mod">
          <ac:chgData name="Erik Král" userId="e92e8e71-05aa-4c44-9728-5ff1a0a20d65" providerId="ADAL" clId="{778244DC-85A8-44B0-B0CB-A7EE13946AEB}" dt="2020-02-20T09:33:06.559" v="2123" actId="11529"/>
          <ac:cxnSpMkLst>
            <pc:docMk/>
            <pc:sldMk cId="1534590787" sldId="399"/>
            <ac:cxnSpMk id="8" creationId="{05C2E63A-D532-4C05-9606-71F4A2C5FDE4}"/>
          </ac:cxnSpMkLst>
        </pc:cxnChg>
      </pc:sldChg>
      <pc:sldChg chg="modSp add del">
        <pc:chgData name="Erik Král" userId="e92e8e71-05aa-4c44-9728-5ff1a0a20d65" providerId="ADAL" clId="{778244DC-85A8-44B0-B0CB-A7EE13946AEB}" dt="2020-02-20T09:26:53.545" v="1994" actId="2696"/>
        <pc:sldMkLst>
          <pc:docMk/>
          <pc:sldMk cId="391802826" sldId="400"/>
        </pc:sldMkLst>
        <pc:spChg chg="mod">
          <ac:chgData name="Erik Král" userId="e92e8e71-05aa-4c44-9728-5ff1a0a20d65" providerId="ADAL" clId="{778244DC-85A8-44B0-B0CB-A7EE13946AEB}" dt="2020-02-20T09:10:46.590" v="1980"/>
          <ac:spMkLst>
            <pc:docMk/>
            <pc:sldMk cId="391802826" sldId="400"/>
            <ac:spMk id="2" creationId="{D4E9DF23-4922-470B-A525-8C674DF637AF}"/>
          </ac:spMkLst>
        </pc:spChg>
        <pc:spChg chg="mod">
          <ac:chgData name="Erik Král" userId="e92e8e71-05aa-4c44-9728-5ff1a0a20d65" providerId="ADAL" clId="{778244DC-85A8-44B0-B0CB-A7EE13946AEB}" dt="2020-02-20T09:08:48.823" v="1823" actId="20577"/>
          <ac:spMkLst>
            <pc:docMk/>
            <pc:sldMk cId="391802826" sldId="400"/>
            <ac:spMk id="3" creationId="{7B93E828-C80C-482C-A7FE-C6F88E7C9FD0}"/>
          </ac:spMkLst>
        </pc:spChg>
      </pc:sldChg>
      <pc:sldChg chg="modSp add">
        <pc:chgData name="Erik Král" userId="e92e8e71-05aa-4c44-9728-5ff1a0a20d65" providerId="ADAL" clId="{778244DC-85A8-44B0-B0CB-A7EE13946AEB}" dt="2020-02-20T09:32:09.742" v="2069"/>
        <pc:sldMkLst>
          <pc:docMk/>
          <pc:sldMk cId="3941765893" sldId="400"/>
        </pc:sldMkLst>
        <pc:spChg chg="mod">
          <ac:chgData name="Erik Král" userId="e92e8e71-05aa-4c44-9728-5ff1a0a20d65" providerId="ADAL" clId="{778244DC-85A8-44B0-B0CB-A7EE13946AEB}" dt="2020-02-20T09:32:09.742" v="2069"/>
          <ac:spMkLst>
            <pc:docMk/>
            <pc:sldMk cId="3941765893" sldId="400"/>
            <ac:spMk id="2" creationId="{054B4F34-5480-46B8-B0C0-100740929F9F}"/>
          </ac:spMkLst>
        </pc:spChg>
      </pc:sldChg>
      <pc:sldChg chg="delSp modSp add">
        <pc:chgData name="Erik Král" userId="e92e8e71-05aa-4c44-9728-5ff1a0a20d65" providerId="ADAL" clId="{778244DC-85A8-44B0-B0CB-A7EE13946AEB}" dt="2020-02-20T11:29:42.493" v="2578" actId="114"/>
        <pc:sldMkLst>
          <pc:docMk/>
          <pc:sldMk cId="983896789" sldId="401"/>
        </pc:sldMkLst>
        <pc:spChg chg="mod">
          <ac:chgData name="Erik Král" userId="e92e8e71-05aa-4c44-9728-5ff1a0a20d65" providerId="ADAL" clId="{778244DC-85A8-44B0-B0CB-A7EE13946AEB}" dt="2020-02-20T11:01:24.536" v="2366" actId="20577"/>
          <ac:spMkLst>
            <pc:docMk/>
            <pc:sldMk cId="983896789" sldId="401"/>
            <ac:spMk id="2" creationId="{1F037A65-23AD-4011-BB91-2E4C869722CC}"/>
          </ac:spMkLst>
        </pc:spChg>
        <pc:spChg chg="mod">
          <ac:chgData name="Erik Král" userId="e92e8e71-05aa-4c44-9728-5ff1a0a20d65" providerId="ADAL" clId="{778244DC-85A8-44B0-B0CB-A7EE13946AEB}" dt="2020-02-20T11:29:42.493" v="2578" actId="114"/>
          <ac:spMkLst>
            <pc:docMk/>
            <pc:sldMk cId="983896789" sldId="401"/>
            <ac:spMk id="3" creationId="{272FA46A-5C24-4A43-8F55-787763EBD635}"/>
          </ac:spMkLst>
        </pc:spChg>
        <pc:spChg chg="del">
          <ac:chgData name="Erik Král" userId="e92e8e71-05aa-4c44-9728-5ff1a0a20d65" providerId="ADAL" clId="{778244DC-85A8-44B0-B0CB-A7EE13946AEB}" dt="2020-02-20T11:01:46.937" v="2377" actId="478"/>
          <ac:spMkLst>
            <pc:docMk/>
            <pc:sldMk cId="983896789" sldId="401"/>
            <ac:spMk id="4" creationId="{89033403-D5FA-47F3-80F4-F64D25B5D43D}"/>
          </ac:spMkLst>
        </pc:spChg>
      </pc:sldChg>
      <pc:sldChg chg="addSp delSp modSp add del">
        <pc:chgData name="Erik Král" userId="e92e8e71-05aa-4c44-9728-5ff1a0a20d65" providerId="ADAL" clId="{778244DC-85A8-44B0-B0CB-A7EE13946AEB}" dt="2020-02-20T09:26:53.553" v="1995" actId="2696"/>
        <pc:sldMkLst>
          <pc:docMk/>
          <pc:sldMk cId="3056647610" sldId="401"/>
        </pc:sldMkLst>
        <pc:spChg chg="mod">
          <ac:chgData name="Erik Král" userId="e92e8e71-05aa-4c44-9728-5ff1a0a20d65" providerId="ADAL" clId="{778244DC-85A8-44B0-B0CB-A7EE13946AEB}" dt="2020-02-20T09:13:41.853" v="1987"/>
          <ac:spMkLst>
            <pc:docMk/>
            <pc:sldMk cId="3056647610" sldId="401"/>
            <ac:spMk id="2" creationId="{EDD64DC7-6B59-482E-B29B-240183AEBB46}"/>
          </ac:spMkLst>
        </pc:spChg>
        <pc:spChg chg="add mod">
          <ac:chgData name="Erik Král" userId="e92e8e71-05aa-4c44-9728-5ff1a0a20d65" providerId="ADAL" clId="{778244DC-85A8-44B0-B0CB-A7EE13946AEB}" dt="2020-02-20T09:12:50.671" v="1985" actId="113"/>
          <ac:spMkLst>
            <pc:docMk/>
            <pc:sldMk cId="3056647610" sldId="401"/>
            <ac:spMk id="3" creationId="{B93D245B-C019-4818-82C7-75C77B413B56}"/>
          </ac:spMkLst>
        </pc:spChg>
        <pc:spChg chg="del">
          <ac:chgData name="Erik Král" userId="e92e8e71-05aa-4c44-9728-5ff1a0a20d65" providerId="ADAL" clId="{778244DC-85A8-44B0-B0CB-A7EE13946AEB}" dt="2020-02-20T09:10:32.741" v="1978" actId="478"/>
          <ac:spMkLst>
            <pc:docMk/>
            <pc:sldMk cId="3056647610" sldId="401"/>
            <ac:spMk id="6" creationId="{26B10906-BEAF-48B1-8334-8920AE13E468}"/>
          </ac:spMkLst>
        </pc:spChg>
      </pc:sldChg>
      <pc:sldChg chg="modSp add del">
        <pc:chgData name="Erik Král" userId="e92e8e71-05aa-4c44-9728-5ff1a0a20d65" providerId="ADAL" clId="{778244DC-85A8-44B0-B0CB-A7EE13946AEB}" dt="2020-02-20T09:26:53.560" v="1996" actId="2696"/>
        <pc:sldMkLst>
          <pc:docMk/>
          <pc:sldMk cId="1520386043" sldId="402"/>
        </pc:sldMkLst>
        <pc:spChg chg="mod">
          <ac:chgData name="Erik Král" userId="e92e8e71-05aa-4c44-9728-5ff1a0a20d65" providerId="ADAL" clId="{778244DC-85A8-44B0-B0CB-A7EE13946AEB}" dt="2020-02-20T09:13:45.394" v="1988"/>
          <ac:spMkLst>
            <pc:docMk/>
            <pc:sldMk cId="1520386043" sldId="402"/>
            <ac:spMk id="2" creationId="{EDD64DC7-6B59-482E-B29B-240183AEBB46}"/>
          </ac:spMkLst>
        </pc:spChg>
        <pc:spChg chg="mod">
          <ac:chgData name="Erik Král" userId="e92e8e71-05aa-4c44-9728-5ff1a0a20d65" providerId="ADAL" clId="{778244DC-85A8-44B0-B0CB-A7EE13946AEB}" dt="2020-02-20T09:13:48.700" v="1989" actId="20577"/>
          <ac:spMkLst>
            <pc:docMk/>
            <pc:sldMk cId="1520386043" sldId="402"/>
            <ac:spMk id="3" creationId="{416C01FC-ACB9-4AB9-9655-C327A21A86A0}"/>
          </ac:spMkLst>
        </pc:spChg>
      </pc:sldChg>
      <pc:sldChg chg="addSp delSp modSp add">
        <pc:chgData name="Erik Král" userId="e92e8e71-05aa-4c44-9728-5ff1a0a20d65" providerId="ADAL" clId="{778244DC-85A8-44B0-B0CB-A7EE13946AEB}" dt="2020-02-20T11:32:52.309" v="2644" actId="1076"/>
        <pc:sldMkLst>
          <pc:docMk/>
          <pc:sldMk cId="2562024975" sldId="402"/>
        </pc:sldMkLst>
        <pc:spChg chg="mod">
          <ac:chgData name="Erik Král" userId="e92e8e71-05aa-4c44-9728-5ff1a0a20d65" providerId="ADAL" clId="{778244DC-85A8-44B0-B0CB-A7EE13946AEB}" dt="2020-02-20T11:02:05.720" v="2395" actId="20577"/>
          <ac:spMkLst>
            <pc:docMk/>
            <pc:sldMk cId="2562024975" sldId="402"/>
            <ac:spMk id="2" creationId="{0BA395BB-55B0-4BF4-9A8E-DE7CFAA3FAEF}"/>
          </ac:spMkLst>
        </pc:spChg>
        <pc:spChg chg="del">
          <ac:chgData name="Erik Král" userId="e92e8e71-05aa-4c44-9728-5ff1a0a20d65" providerId="ADAL" clId="{778244DC-85A8-44B0-B0CB-A7EE13946AEB}" dt="2020-02-20T11:26:18.346" v="2396" actId="478"/>
          <ac:spMkLst>
            <pc:docMk/>
            <pc:sldMk cId="2562024975" sldId="402"/>
            <ac:spMk id="3" creationId="{0E85D645-6A19-433E-AF0E-12373C8B9614}"/>
          </ac:spMkLst>
        </pc:spChg>
        <pc:spChg chg="del">
          <ac:chgData name="Erik Král" userId="e92e8e71-05aa-4c44-9728-5ff1a0a20d65" providerId="ADAL" clId="{778244DC-85A8-44B0-B0CB-A7EE13946AEB}" dt="2020-02-20T11:26:27.451" v="2400" actId="478"/>
          <ac:spMkLst>
            <pc:docMk/>
            <pc:sldMk cId="2562024975" sldId="402"/>
            <ac:spMk id="4" creationId="{D6607994-E0BF-4D6C-9E85-6CE6B33C8630}"/>
          </ac:spMkLst>
        </pc:spChg>
        <pc:spChg chg="add mod">
          <ac:chgData name="Erik Král" userId="e92e8e71-05aa-4c44-9728-5ff1a0a20d65" providerId="ADAL" clId="{778244DC-85A8-44B0-B0CB-A7EE13946AEB}" dt="2020-02-20T11:32:52.309" v="2644" actId="1076"/>
          <ac:spMkLst>
            <pc:docMk/>
            <pc:sldMk cId="2562024975" sldId="402"/>
            <ac:spMk id="6" creationId="{234EE212-F792-4198-BD8B-6DC881A09C67}"/>
          </ac:spMkLst>
        </pc:spChg>
        <pc:spChg chg="add mod">
          <ac:chgData name="Erik Král" userId="e92e8e71-05aa-4c44-9728-5ff1a0a20d65" providerId="ADAL" clId="{778244DC-85A8-44B0-B0CB-A7EE13946AEB}" dt="2020-02-20T11:30:17.789" v="2607" actId="1076"/>
          <ac:spMkLst>
            <pc:docMk/>
            <pc:sldMk cId="2562024975" sldId="402"/>
            <ac:spMk id="7" creationId="{2F892796-AF14-4BCB-939E-3C02913AF803}"/>
          </ac:spMkLst>
        </pc:spChg>
      </pc:sldChg>
      <pc:sldChg chg="addSp delSp modSp add del">
        <pc:chgData name="Erik Král" userId="e92e8e71-05aa-4c44-9728-5ff1a0a20d65" providerId="ADAL" clId="{778244DC-85A8-44B0-B0CB-A7EE13946AEB}" dt="2020-02-20T11:30:19.494" v="2608" actId="2696"/>
        <pc:sldMkLst>
          <pc:docMk/>
          <pc:sldMk cId="455545791" sldId="403"/>
        </pc:sldMkLst>
        <pc:spChg chg="mod">
          <ac:chgData name="Erik Král" userId="e92e8e71-05aa-4c44-9728-5ff1a0a20d65" providerId="ADAL" clId="{778244DC-85A8-44B0-B0CB-A7EE13946AEB}" dt="2020-02-20T11:26:55.373" v="2414" actId="20577"/>
          <ac:spMkLst>
            <pc:docMk/>
            <pc:sldMk cId="455545791" sldId="403"/>
            <ac:spMk id="2" creationId="{B82FA18C-F43B-4F9B-ACE6-6810203CA248}"/>
          </ac:spMkLst>
        </pc:spChg>
        <pc:spChg chg="del">
          <ac:chgData name="Erik Král" userId="e92e8e71-05aa-4c44-9728-5ff1a0a20d65" providerId="ADAL" clId="{778244DC-85A8-44B0-B0CB-A7EE13946AEB}" dt="2020-02-20T11:27:20.582" v="2415" actId="478"/>
          <ac:spMkLst>
            <pc:docMk/>
            <pc:sldMk cId="455545791" sldId="403"/>
            <ac:spMk id="3" creationId="{6F688851-4B9A-4260-98E4-012EAFBC5EDC}"/>
          </ac:spMkLst>
        </pc:spChg>
        <pc:spChg chg="del">
          <ac:chgData name="Erik Král" userId="e92e8e71-05aa-4c44-9728-5ff1a0a20d65" providerId="ADAL" clId="{778244DC-85A8-44B0-B0CB-A7EE13946AEB}" dt="2020-02-20T11:27:23.290" v="2416" actId="478"/>
          <ac:spMkLst>
            <pc:docMk/>
            <pc:sldMk cId="455545791" sldId="403"/>
            <ac:spMk id="4" creationId="{8CF9CA64-2F15-4E13-AE3A-626C8336D573}"/>
          </ac:spMkLst>
        </pc:spChg>
        <pc:spChg chg="add del mod">
          <ac:chgData name="Erik Král" userId="e92e8e71-05aa-4c44-9728-5ff1a0a20d65" providerId="ADAL" clId="{778244DC-85A8-44B0-B0CB-A7EE13946AEB}" dt="2020-02-20T11:30:06.546" v="2604"/>
          <ac:spMkLst>
            <pc:docMk/>
            <pc:sldMk cId="455545791" sldId="403"/>
            <ac:spMk id="6" creationId="{E74AF349-67F8-4568-BEA2-C90ECE9E78C6}"/>
          </ac:spMkLst>
        </pc:spChg>
      </pc:sldChg>
      <pc:sldChg chg="modSp add del">
        <pc:chgData name="Erik Král" userId="e92e8e71-05aa-4c44-9728-5ff1a0a20d65" providerId="ADAL" clId="{778244DC-85A8-44B0-B0CB-A7EE13946AEB}" dt="2020-02-20T11:32:26.447" v="2642" actId="2696"/>
        <pc:sldMkLst>
          <pc:docMk/>
          <pc:sldMk cId="1782585742" sldId="404"/>
        </pc:sldMkLst>
        <pc:spChg chg="mod">
          <ac:chgData name="Erik Král" userId="e92e8e71-05aa-4c44-9728-5ff1a0a20d65" providerId="ADAL" clId="{778244DC-85A8-44B0-B0CB-A7EE13946AEB}" dt="2020-02-20T11:28:39.729" v="2434" actId="20577"/>
          <ac:spMkLst>
            <pc:docMk/>
            <pc:sldMk cId="1782585742" sldId="404"/>
            <ac:spMk id="2" creationId="{0BA395BB-55B0-4BF4-9A8E-DE7CFAA3FAEF}"/>
          </ac:spMkLst>
        </pc:spChg>
      </pc:sldChg>
      <pc:sldChg chg="add del">
        <pc:chgData name="Erik Král" userId="e92e8e71-05aa-4c44-9728-5ff1a0a20d65" providerId="ADAL" clId="{778244DC-85A8-44B0-B0CB-A7EE13946AEB}" dt="2020-02-20T11:32:26.447" v="2641" actId="2696"/>
        <pc:sldMkLst>
          <pc:docMk/>
          <pc:sldMk cId="2581804176" sldId="405"/>
        </pc:sldMkLst>
      </pc:sldChg>
      <pc:sldChg chg="modSp add del">
        <pc:chgData name="Erik Král" userId="e92e8e71-05aa-4c44-9728-5ff1a0a20d65" providerId="ADAL" clId="{778244DC-85A8-44B0-B0CB-A7EE13946AEB}" dt="2020-02-20T11:32:34.438" v="2643" actId="2696"/>
        <pc:sldMkLst>
          <pc:docMk/>
          <pc:sldMk cId="3138877858" sldId="406"/>
        </pc:sldMkLst>
        <pc:spChg chg="mod">
          <ac:chgData name="Erik Král" userId="e92e8e71-05aa-4c44-9728-5ff1a0a20d65" providerId="ADAL" clId="{778244DC-85A8-44B0-B0CB-A7EE13946AEB}" dt="2020-02-20T11:29:58.638" v="2603" actId="20577"/>
          <ac:spMkLst>
            <pc:docMk/>
            <pc:sldMk cId="3138877858" sldId="406"/>
            <ac:spMk id="2" creationId="{7CFAD12B-B060-4D66-BF66-12289281E91D}"/>
          </ac:spMkLst>
        </pc:spChg>
      </pc:sldChg>
      <pc:sldChg chg="addSp delSp modSp add">
        <pc:chgData name="Erik Král" userId="e92e8e71-05aa-4c44-9728-5ff1a0a20d65" providerId="ADAL" clId="{778244DC-85A8-44B0-B0CB-A7EE13946AEB}" dt="2020-02-20T11:33:15.465" v="2646" actId="20577"/>
        <pc:sldMkLst>
          <pc:docMk/>
          <pc:sldMk cId="1466992766" sldId="407"/>
        </pc:sldMkLst>
        <pc:spChg chg="mod">
          <ac:chgData name="Erik Král" userId="e92e8e71-05aa-4c44-9728-5ff1a0a20d65" providerId="ADAL" clId="{778244DC-85A8-44B0-B0CB-A7EE13946AEB}" dt="2020-02-20T11:30:34.561" v="2635" actId="20577"/>
          <ac:spMkLst>
            <pc:docMk/>
            <pc:sldMk cId="1466992766" sldId="407"/>
            <ac:spMk id="2" creationId="{E99C9FDA-7CBB-4368-B504-79379B8B5BE9}"/>
          </ac:spMkLst>
        </pc:spChg>
        <pc:spChg chg="del">
          <ac:chgData name="Erik Král" userId="e92e8e71-05aa-4c44-9728-5ff1a0a20d65" providerId="ADAL" clId="{778244DC-85A8-44B0-B0CB-A7EE13946AEB}" dt="2020-02-20T11:30:37.758" v="2636" actId="478"/>
          <ac:spMkLst>
            <pc:docMk/>
            <pc:sldMk cId="1466992766" sldId="407"/>
            <ac:spMk id="3" creationId="{8E164039-A757-4111-984D-8F5C8697593F}"/>
          </ac:spMkLst>
        </pc:spChg>
        <pc:spChg chg="del">
          <ac:chgData name="Erik Král" userId="e92e8e71-05aa-4c44-9728-5ff1a0a20d65" providerId="ADAL" clId="{778244DC-85A8-44B0-B0CB-A7EE13946AEB}" dt="2020-02-20T11:30:23.661" v="2609" actId="478"/>
          <ac:spMkLst>
            <pc:docMk/>
            <pc:sldMk cId="1466992766" sldId="407"/>
            <ac:spMk id="4" creationId="{BF757FB5-A57F-45D1-A3F1-2586FE02A8D3}"/>
          </ac:spMkLst>
        </pc:spChg>
        <pc:spChg chg="add mod">
          <ac:chgData name="Erik Král" userId="e92e8e71-05aa-4c44-9728-5ff1a0a20d65" providerId="ADAL" clId="{778244DC-85A8-44B0-B0CB-A7EE13946AEB}" dt="2020-02-20T11:31:49.102" v="2640" actId="20577"/>
          <ac:spMkLst>
            <pc:docMk/>
            <pc:sldMk cId="1466992766" sldId="407"/>
            <ac:spMk id="6" creationId="{A4270048-5AE9-4A41-8E4F-96F096D35B60}"/>
          </ac:spMkLst>
        </pc:spChg>
        <pc:spChg chg="add mod">
          <ac:chgData name="Erik Král" userId="e92e8e71-05aa-4c44-9728-5ff1a0a20d65" providerId="ADAL" clId="{778244DC-85A8-44B0-B0CB-A7EE13946AEB}" dt="2020-02-20T11:33:15.465" v="2646" actId="20577"/>
          <ac:spMkLst>
            <pc:docMk/>
            <pc:sldMk cId="1466992766" sldId="407"/>
            <ac:spMk id="7" creationId="{0658519D-9097-40A9-8A91-87C6C4D98081}"/>
          </ac:spMkLst>
        </pc:spChg>
      </pc:sldChg>
      <pc:sldChg chg="delSp modSp add del">
        <pc:chgData name="Erik Král" userId="e92e8e71-05aa-4c44-9728-5ff1a0a20d65" providerId="ADAL" clId="{778244DC-85A8-44B0-B0CB-A7EE13946AEB}" dt="2020-02-20T11:41:32.350" v="3042" actId="2696"/>
        <pc:sldMkLst>
          <pc:docMk/>
          <pc:sldMk cId="748960585" sldId="408"/>
        </pc:sldMkLst>
        <pc:spChg chg="mod">
          <ac:chgData name="Erik Král" userId="e92e8e71-05aa-4c44-9728-5ff1a0a20d65" providerId="ADAL" clId="{778244DC-85A8-44B0-B0CB-A7EE13946AEB}" dt="2020-02-20T11:35:44.838" v="2670" actId="20577"/>
          <ac:spMkLst>
            <pc:docMk/>
            <pc:sldMk cId="748960585" sldId="408"/>
            <ac:spMk id="2" creationId="{92C1FA7B-6057-495C-B35B-6A3AF4883F6E}"/>
          </ac:spMkLst>
        </pc:spChg>
        <pc:spChg chg="mod">
          <ac:chgData name="Erik Král" userId="e92e8e71-05aa-4c44-9728-5ff1a0a20d65" providerId="ADAL" clId="{778244DC-85A8-44B0-B0CB-A7EE13946AEB}" dt="2020-02-20T11:36:35.789" v="2791" actId="20577"/>
          <ac:spMkLst>
            <pc:docMk/>
            <pc:sldMk cId="748960585" sldId="408"/>
            <ac:spMk id="3" creationId="{ACD3E0E5-DC15-498C-BD1B-AB3ACAEFB5E0}"/>
          </ac:spMkLst>
        </pc:spChg>
        <pc:spChg chg="del">
          <ac:chgData name="Erik Král" userId="e92e8e71-05aa-4c44-9728-5ff1a0a20d65" providerId="ADAL" clId="{778244DC-85A8-44B0-B0CB-A7EE13946AEB}" dt="2020-02-20T11:35:58.955" v="2725" actId="478"/>
          <ac:spMkLst>
            <pc:docMk/>
            <pc:sldMk cId="748960585" sldId="408"/>
            <ac:spMk id="4" creationId="{AA0AFC9C-FC1D-4822-9029-22789B05F5E5}"/>
          </ac:spMkLst>
        </pc:spChg>
      </pc:sldChg>
    </pc:docChg>
  </pc:docChgLst>
  <pc:docChgLst>
    <pc:chgData name="Erik Král" userId="e92e8e71-05aa-4c44-9728-5ff1a0a20d65" providerId="ADAL" clId="{65B5065F-E44E-46AF-B138-627438B7EE99}"/>
    <pc:docChg chg="modSld">
      <pc:chgData name="Erik Král" userId="e92e8e71-05aa-4c44-9728-5ff1a0a20d65" providerId="ADAL" clId="{65B5065F-E44E-46AF-B138-627438B7EE99}" dt="2020-02-20T14:57:27.755" v="0"/>
      <pc:docMkLst>
        <pc:docMk/>
      </pc:docMkLst>
      <pc:sldChg chg="modSp">
        <pc:chgData name="Erik Král" userId="e92e8e71-05aa-4c44-9728-5ff1a0a20d65" providerId="ADAL" clId="{65B5065F-E44E-46AF-B138-627438B7EE99}" dt="2020-02-20T14:57:27.755" v="0"/>
        <pc:sldMkLst>
          <pc:docMk/>
          <pc:sldMk cId="2179686236" sldId="292"/>
        </pc:sldMkLst>
        <pc:spChg chg="mod">
          <ac:chgData name="Erik Král" userId="e92e8e71-05aa-4c44-9728-5ff1a0a20d65" providerId="ADAL" clId="{65B5065F-E44E-46AF-B138-627438B7EE99}" dt="2020-02-20T14:57:27.755" v="0"/>
          <ac:spMkLst>
            <pc:docMk/>
            <pc:sldMk cId="2179686236" sldId="29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join.asp" TargetMode="External"/><Relationship Id="rId2" Type="http://schemas.openxmlformats.org/officeDocument/2006/relationships/hyperlink" Target="https://docs.microsoft.com/en-us/dotnet/csharp/language-reference/keywords/join-claus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LINQ - </a:t>
            </a:r>
            <a:r>
              <a:rPr lang="cs-CZ" dirty="0" err="1"/>
              <a:t>Join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4B4F34-5480-46B8-B0C0-10074092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kolekce studentů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10E9D18-06D8-472D-B4ED-8DE69160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72E25BD-3EA3-4822-9684-E15B3F9B6922}"/>
              </a:ext>
            </a:extLst>
          </p:cNvPr>
          <p:cNvSpPr/>
          <p:nvPr/>
        </p:nvSpPr>
        <p:spPr>
          <a:xfrm>
            <a:off x="609600" y="1418400"/>
            <a:ext cx="78093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20, 1),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80, 2),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70, 2),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70, 1)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3400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4B4F34-5480-46B8-B0C0-10074092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kolekce oborů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10E9D18-06D8-472D-B4ED-8DE69160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D8076DE-87A8-468B-8F56-2375C6A2F7D3}"/>
              </a:ext>
            </a:extLst>
          </p:cNvPr>
          <p:cNvSpPr/>
          <p:nvPr/>
        </p:nvSpPr>
        <p:spPr>
          <a:xfrm>
            <a:off x="609600" y="1417638"/>
            <a:ext cx="73004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List&lt;Obor&gt; obory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List&lt;Obor&gt;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Obor(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"SWI"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Obor(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"BTSM"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2)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9176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235EBA-47B9-48E9-ADC7-F27CD4B8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INNER JOIN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C1EB42-381E-4FDB-AF3A-ED6E6DD9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je uvedený příklad </a:t>
            </a:r>
            <a:r>
              <a:rPr lang="cs-CZ" i="1" dirty="0"/>
              <a:t>INNER JOIN</a:t>
            </a:r>
            <a:r>
              <a:rPr lang="cs-CZ" dirty="0"/>
              <a:t> kolekce studentů a kolekce oborů.</a:t>
            </a:r>
          </a:p>
          <a:p>
            <a:r>
              <a:rPr lang="cs-CZ" dirty="0"/>
              <a:t>Jako spojovací podmínka je </a:t>
            </a:r>
            <a:r>
              <a:rPr lang="cs-CZ" b="1" dirty="0"/>
              <a:t>rovnost čísla oboru </a:t>
            </a:r>
            <a:r>
              <a:rPr lang="cs-CZ" dirty="0"/>
              <a:t>studenta a čísla oboru.</a:t>
            </a:r>
            <a:r>
              <a:rPr lang="en-US" dirty="0"/>
              <a:t> </a:t>
            </a:r>
            <a:endParaRPr lang="cs-CZ" dirty="0"/>
          </a:p>
          <a:p>
            <a:r>
              <a:rPr lang="cs-CZ" dirty="0"/>
              <a:t>Pro spojovací podmínku se používá klíčové slovo </a:t>
            </a:r>
            <a:r>
              <a:rPr lang="cs-CZ" b="1" i="1" dirty="0" err="1"/>
              <a:t>equals</a:t>
            </a:r>
            <a:endParaRPr lang="cs-CZ" b="1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E00729-2A45-48FA-9C4D-87C55539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589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64DC7-6B59-482E-B29B-240183AE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0022BA5-F25B-4761-84A7-9D4911C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EE24F13E-C921-49D2-82EB-301B4EEDD366}"/>
              </a:ext>
            </a:extLst>
          </p:cNvPr>
          <p:cNvSpPr/>
          <p:nvPr/>
        </p:nvSpPr>
        <p:spPr>
          <a:xfrm>
            <a:off x="609600" y="1417638"/>
            <a:ext cx="1097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querySyntax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student.CisloOboru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obor.Cislo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obor.Nazev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querySyntax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55228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64DC7-6B59-482E-B29B-240183AE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0022BA5-F25B-4761-84A7-9D4911C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5B84E4CD-7B99-4D56-9F2A-B8C711007E40}"/>
              </a:ext>
            </a:extLst>
          </p:cNvPr>
          <p:cNvSpPr/>
          <p:nvPr/>
        </p:nvSpPr>
        <p:spPr>
          <a:xfrm>
            <a:off x="609600" y="1417638"/>
            <a:ext cx="10972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methodSyntax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studenti.Join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obory,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 =&gt;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student.CisloOboru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obor =&gt;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obor.Cislo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(student, obor) =&gt; (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obor.Nazev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methodSyntax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34650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DF098B-B136-496C-86E3-5D93488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br>
              <a:rPr lang="en-US" dirty="0"/>
            </a:br>
            <a:r>
              <a:rPr lang="en-US" dirty="0"/>
              <a:t>V</a:t>
            </a:r>
            <a:r>
              <a:rPr lang="cs-CZ" dirty="0" err="1"/>
              <a:t>ýsledek</a:t>
            </a:r>
            <a:endParaRPr lang="cs-CZ" dirty="0"/>
          </a:p>
        </p:txBody>
      </p:sp>
      <p:graphicFrame>
        <p:nvGraphicFramePr>
          <p:cNvPr id="6" name="Tabulka 6">
            <a:extLst>
              <a:ext uri="{FF2B5EF4-FFF2-40B4-BE49-F238E27FC236}">
                <a16:creationId xmlns:a16="http://schemas.microsoft.com/office/drawing/2014/main" id="{A625C0A6-EF5E-4367-93B7-AB3DA72CC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437932"/>
              </p:ext>
            </p:extLst>
          </p:nvPr>
        </p:nvGraphicFramePr>
        <p:xfrm>
          <a:off x="609600" y="2501900"/>
          <a:ext cx="1097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422172724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94754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Jmeno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Nazev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3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Jiri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BTSM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0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Karel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BTSM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8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Alena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SWI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56698"/>
                  </a:ext>
                </a:extLst>
              </a:tr>
            </a:tbl>
          </a:graphicData>
        </a:graphic>
      </p:graphicFrame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24C8F27-1F1E-4625-A004-16AA0E45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18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D8078D7-C430-41C0-AF8E-952C9339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603EE88-F8B0-4F33-A242-C4D962B79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</a:t>
            </a:r>
            <a:r>
              <a:rPr lang="en-US" dirty="0"/>
              <a:t>Left Outer Join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08F315-53FC-462E-8B74-9989656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250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235EBA-47B9-48E9-ADC7-F27CD4B8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C1EB42-381E-4FDB-AF3A-ED6E6DD9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Left Outer Join</a:t>
            </a:r>
            <a:r>
              <a:rPr lang="en-US" dirty="0"/>
              <a:t> </a:t>
            </a:r>
            <a:r>
              <a:rPr lang="en-US" dirty="0" err="1"/>
              <a:t>vrac</a:t>
            </a:r>
            <a:r>
              <a:rPr lang="cs-CZ" dirty="0"/>
              <a:t>í všechny prvky na levé straně i když nemají záznam na pravé straně.</a:t>
            </a:r>
          </a:p>
          <a:p>
            <a:r>
              <a:rPr lang="cs-CZ" dirty="0"/>
              <a:t>Pro </a:t>
            </a:r>
            <a:r>
              <a:rPr lang="en-US" i="1" dirty="0"/>
              <a:t>Left Outer Join</a:t>
            </a:r>
            <a:r>
              <a:rPr lang="en-US" dirty="0"/>
              <a:t> </a:t>
            </a:r>
            <a:r>
              <a:rPr lang="cs-CZ" dirty="0"/>
              <a:t>použijeme podobný příklad jako přecházející, jen </a:t>
            </a:r>
            <a:r>
              <a:rPr lang="en-US" b="1" dirty="0" err="1"/>
              <a:t>posledn</a:t>
            </a:r>
            <a:r>
              <a:rPr lang="cs-CZ" b="1" dirty="0"/>
              <a:t>í dva studenti </a:t>
            </a:r>
            <a:r>
              <a:rPr lang="cs-CZ" dirty="0"/>
              <a:t>budou mít </a:t>
            </a:r>
            <a:r>
              <a:rPr lang="cs-CZ" b="1" dirty="0"/>
              <a:t>neexistující číslo oboru</a:t>
            </a:r>
            <a:r>
              <a:rPr lang="cs-CZ" dirty="0"/>
              <a:t>.</a:t>
            </a:r>
          </a:p>
          <a:p>
            <a:r>
              <a:rPr lang="cs-CZ" dirty="0"/>
              <a:t>V zápisu použijeme metodu </a:t>
            </a:r>
            <a:r>
              <a:rPr lang="cs-CZ" i="1" dirty="0" err="1"/>
              <a:t>DefaultIfEmpty</a:t>
            </a:r>
            <a:r>
              <a:rPr lang="cs-CZ" dirty="0"/>
              <a:t>.</a:t>
            </a:r>
          </a:p>
          <a:p>
            <a:r>
              <a:rPr lang="cs-CZ" dirty="0"/>
              <a:t>Ukážeme si jen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, protože použití v </a:t>
            </a:r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by bylo podobné.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E00729-2A45-48FA-9C4D-87C55539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527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4B4F34-5480-46B8-B0C0-10074092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Outer Join</a:t>
            </a:r>
            <a:br>
              <a:rPr lang="cs-CZ" dirty="0"/>
            </a:br>
            <a:r>
              <a:rPr lang="cs-CZ" dirty="0"/>
              <a:t>Definice kolekce studentů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10E9D18-06D8-472D-B4ED-8DE69160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96C43110-5135-43D6-A208-2FCC905CF2D9}"/>
              </a:ext>
            </a:extLst>
          </p:cNvPr>
          <p:cNvSpPr/>
          <p:nvPr/>
        </p:nvSpPr>
        <p:spPr>
          <a:xfrm>
            <a:off x="609600" y="14176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20, 1),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80, 2),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7724536-4537-4C2B-9B8B-52E5C9941378}"/>
              </a:ext>
            </a:extLst>
          </p:cNvPr>
          <p:cNvSpPr txBox="1"/>
          <p:nvPr/>
        </p:nvSpPr>
        <p:spPr>
          <a:xfrm>
            <a:off x="5683682" y="2681057"/>
            <a:ext cx="283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Obor s číslem 0 neexistuje</a:t>
            </a:r>
            <a:r>
              <a:rPr lang="en-US" dirty="0"/>
              <a:t>!</a:t>
            </a:r>
            <a:endParaRPr lang="cs-CZ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05C2E63A-D532-4C05-9606-71F4A2C5FDE4}"/>
              </a:ext>
            </a:extLst>
          </p:cNvPr>
          <p:cNvCxnSpPr/>
          <p:nvPr/>
        </p:nvCxnSpPr>
        <p:spPr>
          <a:xfrm flipH="1">
            <a:off x="4767309" y="2867487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9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4B4F34-5480-46B8-B0C0-10074092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Outer Join</a:t>
            </a:r>
            <a:br>
              <a:rPr lang="cs-CZ" dirty="0"/>
            </a:br>
            <a:r>
              <a:rPr lang="cs-CZ" dirty="0"/>
              <a:t>Definice kolekce oborů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10E9D18-06D8-472D-B4ED-8DE69160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D8076DE-87A8-468B-8F56-2375C6A2F7D3}"/>
              </a:ext>
            </a:extLst>
          </p:cNvPr>
          <p:cNvSpPr/>
          <p:nvPr/>
        </p:nvSpPr>
        <p:spPr>
          <a:xfrm>
            <a:off x="609600" y="1417638"/>
            <a:ext cx="73004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List&lt;Obor&gt; obory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List&lt;Obor&gt;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Obor(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"SWI"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Obor(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"BTSM"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2)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4176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 err="1"/>
              <a:t>Join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Outer</a:t>
            </a:r>
            <a:r>
              <a:rPr lang="cs-CZ" dirty="0"/>
              <a:t> </a:t>
            </a:r>
            <a:r>
              <a:rPr lang="cs-CZ" dirty="0" err="1"/>
              <a:t>Left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Group </a:t>
            </a:r>
            <a:r>
              <a:rPr lang="cs-CZ" dirty="0" err="1"/>
              <a:t>Join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037A65-23AD-4011-BB91-2E4C8697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Outer Join</a:t>
            </a:r>
            <a:r>
              <a:rPr lang="cs-CZ" dirty="0"/>
              <a:t> vs </a:t>
            </a: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2FA46A-5C24-4A43-8F55-787763EBD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</a:t>
            </a:r>
            <a:r>
              <a:rPr lang="cs-CZ" dirty="0" err="1"/>
              <a:t>yčejný</a:t>
            </a:r>
            <a:r>
              <a:rPr lang="cs-CZ" dirty="0"/>
              <a:t> </a:t>
            </a:r>
            <a:r>
              <a:rPr lang="cs-CZ" i="1" dirty="0" err="1"/>
              <a:t>Inner</a:t>
            </a:r>
            <a:r>
              <a:rPr lang="cs-CZ" i="1" dirty="0"/>
              <a:t> </a:t>
            </a:r>
            <a:r>
              <a:rPr lang="cs-CZ" i="1" dirty="0" err="1"/>
              <a:t>Join</a:t>
            </a:r>
            <a:r>
              <a:rPr lang="cs-CZ" i="1" dirty="0"/>
              <a:t> </a:t>
            </a:r>
            <a:r>
              <a:rPr lang="cs-CZ" dirty="0"/>
              <a:t>by vypsal jen studenty a </a:t>
            </a:r>
            <a:r>
              <a:rPr lang="cs-CZ" dirty="0" err="1"/>
              <a:t>nazvy</a:t>
            </a:r>
            <a:r>
              <a:rPr lang="cs-CZ" dirty="0"/>
              <a:t> oborů pokud daný obor s id existuje.</a:t>
            </a:r>
          </a:p>
          <a:p>
            <a:r>
              <a:rPr lang="cs-CZ" dirty="0"/>
              <a:t>Na následujícím příkladu si takový </a:t>
            </a:r>
            <a:r>
              <a:rPr lang="cs-CZ" i="1" dirty="0" err="1"/>
              <a:t>Inner</a:t>
            </a:r>
            <a:r>
              <a:rPr lang="cs-CZ" i="1" dirty="0"/>
              <a:t> </a:t>
            </a:r>
            <a:r>
              <a:rPr lang="cs-CZ" i="1" dirty="0" err="1"/>
              <a:t>Join</a:t>
            </a:r>
            <a:r>
              <a:rPr lang="cs-CZ" i="1" dirty="0"/>
              <a:t> </a:t>
            </a:r>
            <a:r>
              <a:rPr lang="cs-CZ" dirty="0"/>
              <a:t>ukážeme.</a:t>
            </a:r>
          </a:p>
          <a:p>
            <a:r>
              <a:rPr lang="cs-CZ" dirty="0"/>
              <a:t>A potom si ukážeme řešení </a:t>
            </a:r>
            <a:r>
              <a:rPr lang="cs-CZ" i="1" dirty="0" err="1"/>
              <a:t>Left</a:t>
            </a:r>
            <a:r>
              <a:rPr lang="cs-CZ" i="1" dirty="0"/>
              <a:t> </a:t>
            </a:r>
            <a:r>
              <a:rPr lang="cs-CZ" i="1" dirty="0" err="1"/>
              <a:t>Outer</a:t>
            </a:r>
            <a:r>
              <a:rPr lang="cs-CZ" i="1" dirty="0"/>
              <a:t> </a:t>
            </a:r>
            <a:r>
              <a:rPr lang="cs-CZ" i="1" dirty="0" err="1"/>
              <a:t>Join</a:t>
            </a:r>
            <a:r>
              <a:rPr lang="cs-CZ" i="1" dirty="0"/>
              <a:t> </a:t>
            </a:r>
            <a:r>
              <a:rPr lang="cs-CZ" dirty="0"/>
              <a:t>s využitím metody </a:t>
            </a:r>
            <a:r>
              <a:rPr lang="cs-CZ" i="1" dirty="0" err="1"/>
              <a:t>DefaultIfEmpty</a:t>
            </a:r>
            <a:r>
              <a:rPr lang="cs-CZ" dirty="0"/>
              <a:t>. 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3C96D2-F78C-4135-A5BC-043AA03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389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C9FDA-7CBB-4368-B504-79379B8B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E3F64D-1038-4789-A203-55752869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4270048-5AE9-4A41-8E4F-96F096D35B60}"/>
              </a:ext>
            </a:extLst>
          </p:cNvPr>
          <p:cNvSpPr/>
          <p:nvPr/>
        </p:nvSpPr>
        <p:spPr>
          <a:xfrm>
            <a:off x="609600" y="1417638"/>
            <a:ext cx="1097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querySyntax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student.CisloOboru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obor.Cislo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obor.Nazev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querySyntax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658519D-9097-40A9-8A91-87C6C4D98081}"/>
              </a:ext>
            </a:extLst>
          </p:cNvPr>
          <p:cNvSpPr/>
          <p:nvPr/>
        </p:nvSpPr>
        <p:spPr>
          <a:xfrm>
            <a:off x="4415159" y="4609365"/>
            <a:ext cx="3361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dirty="0"/>
              <a:t>Jiri SWI</a:t>
            </a:r>
          </a:p>
          <a:p>
            <a:r>
              <a:rPr lang="cs-CZ" sz="2800" dirty="0"/>
              <a:t>Jana BTSM</a:t>
            </a:r>
          </a:p>
        </p:txBody>
      </p:sp>
    </p:spTree>
    <p:extLst>
      <p:ext uri="{BB962C8B-B14F-4D97-AF65-F5344CB8AC3E}">
        <p14:creationId xmlns:p14="http://schemas.microsoft.com/office/powerpoint/2010/main" val="146699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A395BB-55B0-4BF4-9A8E-DE7CFAA3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Outer Join</a:t>
            </a:r>
            <a:br>
              <a:rPr lang="cs-CZ" dirty="0"/>
            </a:b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DBD499-F05B-427A-9227-E18B9FE6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34EE212-F792-4198-BD8B-6DC881A09C67}"/>
              </a:ext>
            </a:extLst>
          </p:cNvPr>
          <p:cNvSpPr/>
          <p:nvPr/>
        </p:nvSpPr>
        <p:spPr>
          <a:xfrm>
            <a:off x="609598" y="1417638"/>
            <a:ext cx="109727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querySyntax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obor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obory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student.CisloOboru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obor.Cislo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v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vysledek.DefaultIfEmpty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Obor(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nedefinovany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0))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(student.Jmeno, v.Nazev);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querySyntax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F892796-AF14-4BCB-939E-3C02913AF803}"/>
              </a:ext>
            </a:extLst>
          </p:cNvPr>
          <p:cNvSpPr/>
          <p:nvPr/>
        </p:nvSpPr>
        <p:spPr>
          <a:xfrm>
            <a:off x="4415159" y="4609365"/>
            <a:ext cx="33616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dirty="0"/>
              <a:t>Jiri SWI</a:t>
            </a:r>
          </a:p>
          <a:p>
            <a:r>
              <a:rPr lang="cs-CZ" sz="2800" dirty="0"/>
              <a:t>Jana BTSM</a:t>
            </a:r>
          </a:p>
          <a:p>
            <a:r>
              <a:rPr lang="cs-CZ" sz="2800" dirty="0"/>
              <a:t>Karel </a:t>
            </a:r>
            <a:r>
              <a:rPr lang="cs-CZ" sz="2800" dirty="0" err="1"/>
              <a:t>nedefinovany</a:t>
            </a:r>
            <a:endParaRPr lang="cs-CZ" sz="2800" dirty="0"/>
          </a:p>
          <a:p>
            <a:r>
              <a:rPr lang="cs-CZ" sz="2800" dirty="0"/>
              <a:t>Alena </a:t>
            </a:r>
            <a:r>
              <a:rPr lang="cs-CZ" sz="2800" dirty="0" err="1"/>
              <a:t>nedefinovany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56202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D8078D7-C430-41C0-AF8E-952C9339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603EE88-F8B0-4F33-A242-C4D962B79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Group </a:t>
            </a:r>
            <a:r>
              <a:rPr lang="cs-CZ" dirty="0" err="1"/>
              <a:t>Join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08F315-53FC-462E-8B74-9989656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26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235EBA-47B9-48E9-ADC7-F27CD4B8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C1EB42-381E-4FDB-AF3A-ED6E6DD9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Group </a:t>
            </a:r>
            <a:r>
              <a:rPr lang="cs-CZ" i="1" dirty="0" err="1"/>
              <a:t>Join</a:t>
            </a:r>
            <a:r>
              <a:rPr lang="cs-CZ" i="1" dirty="0"/>
              <a:t> </a:t>
            </a:r>
            <a:r>
              <a:rPr lang="cs-CZ" dirty="0"/>
              <a:t>představuje operaci, kdy se například jednomu studentu přiřadí kolekce jeho předmětů.</a:t>
            </a:r>
          </a:p>
          <a:p>
            <a:r>
              <a:rPr lang="cs-CZ" i="1" dirty="0"/>
              <a:t>Group </a:t>
            </a:r>
            <a:r>
              <a:rPr lang="cs-CZ" i="1" dirty="0" err="1"/>
              <a:t>Join</a:t>
            </a:r>
            <a:r>
              <a:rPr lang="cs-CZ" i="1" dirty="0"/>
              <a:t> </a:t>
            </a:r>
            <a:r>
              <a:rPr lang="cs-CZ" dirty="0"/>
              <a:t>tedy přiřadí jednomu elementu na levé straně více elementů na pravé straně.</a:t>
            </a:r>
          </a:p>
          <a:p>
            <a:r>
              <a:rPr lang="cs-CZ" i="1" dirty="0"/>
              <a:t>Group </a:t>
            </a:r>
            <a:r>
              <a:rPr lang="cs-CZ" i="1" dirty="0" err="1"/>
              <a:t>Join</a:t>
            </a:r>
            <a:r>
              <a:rPr lang="cs-CZ" i="1" dirty="0"/>
              <a:t> </a:t>
            </a:r>
            <a:r>
              <a:rPr lang="cs-CZ" dirty="0"/>
              <a:t>vytvoříme v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 pomocí klíčového slova </a:t>
            </a:r>
            <a:r>
              <a:rPr lang="cs-CZ" b="1" i="1" dirty="0" err="1"/>
              <a:t>into</a:t>
            </a:r>
            <a:r>
              <a:rPr lang="cs-CZ" dirty="0"/>
              <a:t>.</a:t>
            </a:r>
          </a:p>
          <a:p>
            <a:r>
              <a:rPr lang="cs-CZ" dirty="0"/>
              <a:t>Tato operace nemá ekvivalent v relačních databázích a SQL.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E00729-2A45-48FA-9C4D-87C55539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421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18F4F7-8DD0-4183-B9A8-64EA17FC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Join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6530CD-D428-4F0E-ACFD-39D73226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příkladu na </a:t>
            </a:r>
            <a:r>
              <a:rPr lang="cs-CZ" i="1" dirty="0"/>
              <a:t>Group </a:t>
            </a:r>
            <a:r>
              <a:rPr lang="cs-CZ" i="1" dirty="0" err="1"/>
              <a:t>Join</a:t>
            </a:r>
            <a:r>
              <a:rPr lang="cs-CZ" i="1" dirty="0"/>
              <a:t> </a:t>
            </a:r>
            <a:r>
              <a:rPr lang="cs-CZ" dirty="0"/>
              <a:t>budeme mít třídu </a:t>
            </a:r>
            <a:r>
              <a:rPr lang="cs-CZ" b="1" i="1" dirty="0"/>
              <a:t>Student</a:t>
            </a:r>
            <a:r>
              <a:rPr lang="cs-CZ" dirty="0"/>
              <a:t> s </a:t>
            </a:r>
            <a:r>
              <a:rPr lang="cs-CZ" b="1" dirty="0"/>
              <a:t>id</a:t>
            </a:r>
            <a:r>
              <a:rPr lang="cs-CZ" dirty="0"/>
              <a:t> a </a:t>
            </a:r>
            <a:r>
              <a:rPr lang="en-US" b="1" dirty="0" err="1"/>
              <a:t>jm</a:t>
            </a:r>
            <a:r>
              <a:rPr lang="cs-CZ" b="1" dirty="0" err="1"/>
              <a:t>énem</a:t>
            </a:r>
            <a:r>
              <a:rPr lang="cs-CZ" b="1" dirty="0"/>
              <a:t> </a:t>
            </a:r>
            <a:r>
              <a:rPr lang="cs-CZ" dirty="0"/>
              <a:t>studenta.</a:t>
            </a:r>
          </a:p>
          <a:p>
            <a:r>
              <a:rPr lang="cs-CZ" dirty="0"/>
              <a:t>Dále budeme mít třídu </a:t>
            </a:r>
            <a:r>
              <a:rPr lang="cs-CZ" b="1" i="1" dirty="0" err="1"/>
              <a:t>Zapis</a:t>
            </a:r>
            <a:r>
              <a:rPr lang="cs-CZ" i="1" dirty="0"/>
              <a:t> </a:t>
            </a:r>
            <a:r>
              <a:rPr lang="cs-CZ" dirty="0"/>
              <a:t>reprezentující zápis předmětu studentem obsahující </a:t>
            </a:r>
            <a:r>
              <a:rPr lang="cs-CZ" b="1" dirty="0"/>
              <a:t>id studenta </a:t>
            </a:r>
            <a:r>
              <a:rPr lang="cs-CZ" dirty="0"/>
              <a:t>a </a:t>
            </a:r>
            <a:r>
              <a:rPr lang="cs-CZ" b="1" dirty="0"/>
              <a:t>název předmětu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6C16F06-C45E-469B-B7E6-B88AA51B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24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18F4F7-8DD0-4183-B9A8-64EA17FC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Join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6530CD-D428-4F0E-ACFD-39D73226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dalších snímcích si ukážeme třídu </a:t>
            </a:r>
            <a:r>
              <a:rPr lang="cs-CZ" i="1" dirty="0"/>
              <a:t>Student</a:t>
            </a:r>
            <a:r>
              <a:rPr lang="cs-CZ" dirty="0"/>
              <a:t>.</a:t>
            </a:r>
          </a:p>
          <a:p>
            <a:r>
              <a:rPr lang="cs-CZ" dirty="0"/>
              <a:t>Dále třídu </a:t>
            </a:r>
            <a:r>
              <a:rPr lang="cs-CZ" i="1" dirty="0" err="1"/>
              <a:t>Zapis</a:t>
            </a:r>
            <a:r>
              <a:rPr lang="cs-CZ" i="1" dirty="0"/>
              <a:t>.</a:t>
            </a:r>
          </a:p>
          <a:p>
            <a:r>
              <a:rPr lang="cs-CZ" dirty="0"/>
              <a:t>Poté definici kolekce studentů</a:t>
            </a:r>
            <a:r>
              <a:rPr lang="cs-CZ" i="1" dirty="0"/>
              <a:t>.</a:t>
            </a:r>
          </a:p>
          <a:p>
            <a:r>
              <a:rPr lang="cs-CZ" dirty="0"/>
              <a:t>A nakonec definici kolekce zapsaných předmětů studenty.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6C16F06-C45E-469B-B7E6-B88AA51B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293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9DF23-4922-470B-A525-8C674DF6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/>
              <a:t>Třída Student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C9D4A26-C073-42A7-A470-01640F12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78EB88-0FB5-4952-B410-270184CC6145}"/>
              </a:ext>
            </a:extLst>
          </p:cNvPr>
          <p:cNvSpPr/>
          <p:nvPr/>
        </p:nvSpPr>
        <p:spPr>
          <a:xfrm>
            <a:off x="609600" y="1417638"/>
            <a:ext cx="10972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Id = id;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9331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9DF23-4922-470B-A525-8C674DF6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/>
              <a:t>Třída </a:t>
            </a:r>
            <a:r>
              <a:rPr lang="cs-CZ" dirty="0" err="1"/>
              <a:t>Zapis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C9D4A26-C073-42A7-A470-01640F12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C33F4C79-7FC8-4737-86EB-DC56E97407A0}"/>
              </a:ext>
            </a:extLst>
          </p:cNvPr>
          <p:cNvSpPr/>
          <p:nvPr/>
        </p:nvSpPr>
        <p:spPr>
          <a:xfrm>
            <a:off x="609600" y="1417638"/>
            <a:ext cx="109727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Zapis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IdStudenta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NazevPredmetu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idStudenta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nazevPredmetu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IdStudenta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idStudenta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NazevPredmetu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nazevPredmetu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8551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9DF23-4922-470B-A525-8C674DF6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/>
              <a:t>Kolekce studentů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C9D4A26-C073-42A7-A470-01640F12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509F2D1-CA7C-4367-8A79-A3715F16EDFE}"/>
              </a:ext>
            </a:extLst>
          </p:cNvPr>
          <p:cNvSpPr/>
          <p:nvPr/>
        </p:nvSpPr>
        <p:spPr>
          <a:xfrm>
            <a:off x="609600" y="141763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Student(1,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Student(2,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Student(3,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180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 err="1"/>
              <a:t>Join</a:t>
            </a:r>
            <a:r>
              <a:rPr lang="cs-CZ" dirty="0"/>
              <a:t> slouží k propojení dvou nezávislých posloupností, které na sebe nemají přímou referenci </a:t>
            </a:r>
            <a:r>
              <a:rPr lang="en-US" dirty="0"/>
              <a:t>[1]</a:t>
            </a:r>
            <a:r>
              <a:rPr lang="cs-CZ" dirty="0"/>
              <a:t>.</a:t>
            </a:r>
          </a:p>
          <a:p>
            <a:r>
              <a:rPr lang="cs-CZ" dirty="0"/>
              <a:t>Výsledkem je kolekce prvků nového, většinou anonymního typu.</a:t>
            </a:r>
          </a:p>
          <a:p>
            <a:r>
              <a:rPr lang="cs-CZ" dirty="0"/>
              <a:t>Operace je podobná na </a:t>
            </a:r>
            <a:r>
              <a:rPr lang="cs-CZ" i="1" dirty="0"/>
              <a:t>SQL</a:t>
            </a:r>
            <a:r>
              <a:rPr lang="cs-CZ" dirty="0"/>
              <a:t> příkaz </a:t>
            </a:r>
            <a:r>
              <a:rPr lang="cs-CZ" i="1" dirty="0"/>
              <a:t>JOIN</a:t>
            </a:r>
            <a:r>
              <a:rPr lang="cs-CZ" dirty="0"/>
              <a:t> v databázích</a:t>
            </a:r>
            <a:r>
              <a:rPr lang="en-US" dirty="0"/>
              <a:t> [2]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9DF23-4922-470B-A525-8C674DF6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/>
              <a:t>Kolekce zapsaných předmětů studenty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C9D4A26-C073-42A7-A470-01640F12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93E828-C80C-482C-A7FE-C6F88E7C9FD0}"/>
              </a:ext>
            </a:extLst>
          </p:cNvPr>
          <p:cNvSpPr/>
          <p:nvPr/>
        </p:nvSpPr>
        <p:spPr>
          <a:xfrm>
            <a:off x="609601" y="1417638"/>
            <a:ext cx="10972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List&lt;Zapis&gt; zapsanePredmety = </a:t>
            </a:r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List&lt;Zapis&gt;()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"Matematika"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Anglictina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Programovani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"Matematika"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Anglictina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Zapis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Programovani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2321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64DC7-6B59-482E-B29B-240183AE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0022BA5-F25B-4761-84A7-9D4911C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6B10906-BEAF-48B1-8334-8920AE13E468}"/>
              </a:ext>
            </a:extLst>
          </p:cNvPr>
          <p:cNvSpPr/>
          <p:nvPr/>
        </p:nvSpPr>
        <p:spPr>
          <a:xfrm>
            <a:off x="609599" y="1417638"/>
            <a:ext cx="109727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querySyntax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zapsanyPredmet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zapsanePredmety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zapsanyPredmet.IdStudenta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skupinaPredmetu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skupinaPredmetu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querySyntax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zapsanyPredmet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skupinaPredmetu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$"\t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zapsanyPredmet.NazevPredmetu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9535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64DC7-6B59-482E-B29B-240183AE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0022BA5-F25B-4761-84A7-9D4911C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F1CA42E-EE3D-4653-833A-AAC280E2A994}"/>
              </a:ext>
            </a:extLst>
          </p:cNvPr>
          <p:cNvSpPr/>
          <p:nvPr/>
        </p:nvSpPr>
        <p:spPr>
          <a:xfrm>
            <a:off x="609600" y="1417638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methodSyntax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studenti.GroupJoin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zapsanePredmety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zapsanyPredmet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zapsanyPredmet.IdStudenta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(student,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skupinaPredmetu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=&gt;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skupinaPredmetu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methodSyntax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zapsanyPredmet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item.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skupinaPredmetu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$"\t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zapsanyPredmet.NazevPredmetu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7299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64DC7-6B59-482E-B29B-240183AE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Group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/>
              <a:t>Výsledek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0022BA5-F25B-4761-84A7-9D4911C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16C01FC-ACB9-4AB9-9655-C327A21A86A0}"/>
              </a:ext>
            </a:extLst>
          </p:cNvPr>
          <p:cNvSpPr/>
          <p:nvPr/>
        </p:nvSpPr>
        <p:spPr>
          <a:xfrm>
            <a:off x="4361895" y="1901835"/>
            <a:ext cx="34682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dirty="0"/>
              <a:t>Petr:</a:t>
            </a:r>
          </a:p>
          <a:p>
            <a:r>
              <a:rPr lang="cs-CZ" sz="2800" dirty="0"/>
              <a:t>        Matematika</a:t>
            </a:r>
          </a:p>
          <a:p>
            <a:r>
              <a:rPr lang="cs-CZ" sz="2800" dirty="0"/>
              <a:t>        </a:t>
            </a:r>
            <a:r>
              <a:rPr lang="cs-CZ" sz="2800" dirty="0" err="1"/>
              <a:t>Anglictina</a:t>
            </a:r>
            <a:endParaRPr lang="cs-CZ" sz="2800" dirty="0"/>
          </a:p>
          <a:p>
            <a:r>
              <a:rPr lang="cs-CZ" sz="2800" dirty="0"/>
              <a:t>        </a:t>
            </a:r>
            <a:r>
              <a:rPr lang="cs-CZ" sz="2800" dirty="0" err="1"/>
              <a:t>Programovani</a:t>
            </a:r>
            <a:endParaRPr lang="cs-CZ" sz="2800" dirty="0"/>
          </a:p>
          <a:p>
            <a:r>
              <a:rPr lang="cs-CZ" sz="2800" dirty="0"/>
              <a:t>Alena:</a:t>
            </a:r>
          </a:p>
          <a:p>
            <a:r>
              <a:rPr lang="cs-CZ" sz="2800" dirty="0"/>
              <a:t>        Matematika</a:t>
            </a:r>
          </a:p>
          <a:p>
            <a:r>
              <a:rPr lang="cs-CZ" sz="2800" dirty="0"/>
              <a:t>        </a:t>
            </a:r>
            <a:r>
              <a:rPr lang="cs-CZ" sz="2800" dirty="0" err="1"/>
              <a:t>Anglictina</a:t>
            </a:r>
            <a:endParaRPr lang="cs-CZ" sz="2800" dirty="0"/>
          </a:p>
          <a:p>
            <a:r>
              <a:rPr lang="cs-CZ" sz="2800" dirty="0"/>
              <a:t>Karel:</a:t>
            </a:r>
          </a:p>
          <a:p>
            <a:r>
              <a:rPr lang="cs-CZ" sz="2800" dirty="0"/>
              <a:t>        </a:t>
            </a:r>
            <a:r>
              <a:rPr lang="cs-CZ" sz="2800" dirty="0" err="1"/>
              <a:t>Programovani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734870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cs-CZ" dirty="0"/>
              <a:t>se</a:t>
            </a:r>
            <a:r>
              <a:rPr lang="en-US" dirty="0"/>
              <a:t> </a:t>
            </a:r>
            <a:r>
              <a:rPr lang="en-US" dirty="0" err="1"/>
              <a:t>sez</a:t>
            </a:r>
            <a:r>
              <a:rPr lang="cs-CZ" dirty="0" err="1"/>
              <a:t>námil</a:t>
            </a:r>
            <a:r>
              <a:rPr lang="cs-CZ" dirty="0"/>
              <a:t> s metodou </a:t>
            </a:r>
            <a:r>
              <a:rPr lang="cs-CZ" i="1" dirty="0" err="1"/>
              <a:t>Join</a:t>
            </a:r>
            <a:r>
              <a:rPr lang="cs-CZ" dirty="0"/>
              <a:t> a klíčovým slovem </a:t>
            </a:r>
            <a:r>
              <a:rPr lang="cs-CZ" dirty="0" err="1"/>
              <a:t>query</a:t>
            </a:r>
            <a:r>
              <a:rPr lang="cs-CZ" dirty="0"/>
              <a:t> syntaxe </a:t>
            </a:r>
            <a:r>
              <a:rPr lang="cs-CZ" i="1" dirty="0" err="1"/>
              <a:t>join</a:t>
            </a:r>
            <a:r>
              <a:rPr lang="cs-CZ" dirty="0"/>
              <a:t>.</a:t>
            </a:r>
          </a:p>
          <a:p>
            <a:r>
              <a:rPr lang="cs-CZ" dirty="0"/>
              <a:t>Probral jsme </a:t>
            </a: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r>
              <a:rPr lang="cs-CZ" dirty="0"/>
              <a:t>, </a:t>
            </a:r>
            <a:r>
              <a:rPr lang="cs-CZ" dirty="0" err="1"/>
              <a:t>Left</a:t>
            </a:r>
            <a:r>
              <a:rPr lang="cs-CZ" dirty="0"/>
              <a:t> </a:t>
            </a:r>
            <a:r>
              <a:rPr lang="cs-CZ" dirty="0" err="1"/>
              <a:t>Outer</a:t>
            </a:r>
            <a:r>
              <a:rPr lang="cs-CZ" dirty="0"/>
              <a:t> </a:t>
            </a:r>
            <a:r>
              <a:rPr lang="cs-CZ" dirty="0" err="1"/>
              <a:t>Join</a:t>
            </a:r>
            <a:r>
              <a:rPr lang="cs-CZ" dirty="0"/>
              <a:t> a Group </a:t>
            </a:r>
            <a:r>
              <a:rPr lang="cs-CZ"/>
              <a:t>Join.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cs-CZ" dirty="0" err="1"/>
              <a:t>join</a:t>
            </a:r>
            <a:r>
              <a:rPr lang="cs-CZ" dirty="0"/>
              <a:t> </a:t>
            </a:r>
            <a:r>
              <a:rPr lang="cs-CZ" dirty="0" err="1"/>
              <a:t>clause</a:t>
            </a:r>
            <a:r>
              <a:rPr lang="cs-CZ" dirty="0"/>
              <a:t> - C# Reference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2"/>
              </a:rPr>
              <a:t>https://docs.microsoft.com/en-us/dotnet/csharp/language-reference/keywords/join-clause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/>
              <a:t>SQL </a:t>
            </a:r>
            <a:r>
              <a:rPr lang="cs-CZ" dirty="0" err="1"/>
              <a:t>Joins</a:t>
            </a:r>
            <a:r>
              <a:rPr lang="cs-CZ" dirty="0"/>
              <a:t>. </a:t>
            </a:r>
            <a:r>
              <a:rPr lang="cs-CZ" i="1" dirty="0"/>
              <a:t>W3Schools Online Web </a:t>
            </a:r>
            <a:r>
              <a:rPr lang="cs-CZ" i="1" dirty="0" err="1"/>
              <a:t>Tutorials</a:t>
            </a:r>
            <a:r>
              <a:rPr lang="cs-CZ" dirty="0"/>
              <a:t> [online]. Dostupné z: </a:t>
            </a:r>
            <a:r>
              <a:rPr lang="cs-CZ" dirty="0">
                <a:hlinkClick r:id="rId3"/>
              </a:rPr>
              <a:t>https://www.w3schools.com/sql/sql_join.asp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>
                <a:solidFill>
                  <a:schemeClr val="tx1"/>
                </a:solidFill>
                <a:latin typeface="Berlin CE" pitchFamily="2" charset="0"/>
              </a:rPr>
              <a:t>FAI, ÚPKS</a:t>
            </a:r>
            <a:endParaRPr lang="cs-CZ" sz="1100" dirty="0">
              <a:solidFill>
                <a:schemeClr val="tx1"/>
              </a:solidFill>
              <a:latin typeface="Berlin CE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C1FA7B-6057-495C-B35B-6A3AF488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Join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D3E0E5-DC15-498C-BD1B-AB3ACAEF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se budeme zabývat:</a:t>
            </a:r>
          </a:p>
          <a:p>
            <a:pPr marL="857250" lvl="1" indent="-457200"/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  <a:p>
            <a:pPr marL="857250" lvl="1" indent="-457200"/>
            <a:r>
              <a:rPr lang="cs-CZ" dirty="0" err="1"/>
              <a:t>Left</a:t>
            </a:r>
            <a:r>
              <a:rPr lang="cs-CZ" dirty="0"/>
              <a:t> </a:t>
            </a:r>
            <a:r>
              <a:rPr lang="cs-CZ" dirty="0" err="1"/>
              <a:t>Outer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  <a:p>
            <a:pPr marL="857250" lvl="1" indent="-457200"/>
            <a:r>
              <a:rPr lang="cs-CZ" dirty="0"/>
              <a:t>Group </a:t>
            </a:r>
            <a:r>
              <a:rPr lang="cs-CZ" dirty="0" err="1"/>
              <a:t>Join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A6BF18-FDEA-428E-8D3D-73141EE5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96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D8078D7-C430-41C0-AF8E-952C9339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INNER JOIN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603EE88-F8B0-4F33-A242-C4D962B79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INNER JOIN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08F315-53FC-462E-8B74-9989656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71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79E1C-99C1-4FFB-AD71-C8A7DAA1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Třídy pro 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6D35F4-66AE-4C74-90BA-404AE491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Použítí</a:t>
            </a:r>
            <a:r>
              <a:rPr lang="cs-CZ" dirty="0"/>
              <a:t> </a:t>
            </a:r>
            <a:r>
              <a:rPr lang="cs-CZ" i="1" dirty="0" err="1"/>
              <a:t>Join</a:t>
            </a:r>
            <a:r>
              <a:rPr lang="cs-CZ" dirty="0"/>
              <a:t> si předvedeme na příkladech. </a:t>
            </a:r>
          </a:p>
          <a:p>
            <a:r>
              <a:rPr lang="cs-CZ" dirty="0"/>
              <a:t>Konkrétně budeme mít </a:t>
            </a:r>
            <a:r>
              <a:rPr lang="cs-CZ" b="1" dirty="0"/>
              <a:t>kolekci studentů</a:t>
            </a:r>
            <a:r>
              <a:rPr lang="cs-CZ" dirty="0"/>
              <a:t>, kdy každý student bude mít jméno a číslo oboru. </a:t>
            </a:r>
          </a:p>
          <a:p>
            <a:r>
              <a:rPr lang="cs-CZ" dirty="0"/>
              <a:t>Dále budeme mít </a:t>
            </a:r>
            <a:r>
              <a:rPr lang="cs-CZ" b="1" dirty="0"/>
              <a:t>kolekci oborů</a:t>
            </a:r>
            <a:r>
              <a:rPr lang="cs-CZ" dirty="0"/>
              <a:t>, kdy obor bude mít jméno a číslo oboru.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464B50-7C52-4EC1-83E8-2D2E42D0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5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79E1C-99C1-4FFB-AD71-C8A7DAA1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Třídy pro 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6D35F4-66AE-4C74-90BA-404AE491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Nejprve si ukážeme definici třídy </a:t>
            </a:r>
            <a:r>
              <a:rPr lang="cs-CZ" i="1" dirty="0"/>
              <a:t>Student,</a:t>
            </a:r>
          </a:p>
          <a:p>
            <a:r>
              <a:rPr lang="cs-CZ" dirty="0"/>
              <a:t>Poté definici třídy </a:t>
            </a:r>
            <a:r>
              <a:rPr lang="cs-CZ" i="1" dirty="0"/>
              <a:t>Obor</a:t>
            </a:r>
            <a:r>
              <a:rPr lang="cs-CZ" dirty="0"/>
              <a:t> reprezentující studijní obor.</a:t>
            </a:r>
          </a:p>
          <a:p>
            <a:r>
              <a:rPr lang="cs-CZ" dirty="0"/>
              <a:t>Všimněte si, že třída </a:t>
            </a:r>
            <a:r>
              <a:rPr lang="cs-CZ" b="1" i="1" dirty="0"/>
              <a:t>Student</a:t>
            </a:r>
            <a:r>
              <a:rPr lang="cs-CZ" b="1" dirty="0"/>
              <a:t> nemá referenci na </a:t>
            </a:r>
            <a:r>
              <a:rPr lang="cs-CZ" b="1" i="1" dirty="0"/>
              <a:t>Obor</a:t>
            </a:r>
            <a:r>
              <a:rPr lang="cs-CZ" b="1" dirty="0"/>
              <a:t> </a:t>
            </a:r>
            <a:r>
              <a:rPr lang="cs-CZ" dirty="0"/>
              <a:t>a ani </a:t>
            </a:r>
            <a:r>
              <a:rPr lang="cs-CZ" b="1" i="1" dirty="0"/>
              <a:t>Obor</a:t>
            </a:r>
            <a:r>
              <a:rPr lang="cs-CZ" dirty="0"/>
              <a:t> </a:t>
            </a:r>
            <a:r>
              <a:rPr lang="cs-CZ" b="1" dirty="0"/>
              <a:t>nemá referenci na třídu </a:t>
            </a:r>
            <a:r>
              <a:rPr lang="cs-CZ" b="1" i="1" dirty="0"/>
              <a:t>Student</a:t>
            </a:r>
            <a:r>
              <a:rPr lang="cs-CZ" dirty="0"/>
              <a:t>.</a:t>
            </a:r>
          </a:p>
          <a:p>
            <a:r>
              <a:rPr lang="cs-CZ" dirty="0"/>
              <a:t>Dále vytvoříme instanci kolekce studentů a instanci kolekce oborů.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464B50-7C52-4EC1-83E8-2D2E42D0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0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37FEA6-8870-4ED8-A0BD-3CC071C6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en-US" dirty="0"/>
              <a:t>S</a:t>
            </a:r>
            <a:r>
              <a:rPr lang="cs-CZ" dirty="0" err="1"/>
              <a:t>tudent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59E5C1A-877E-42EA-B971-32E9DCB0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B24CFF8F-3FFC-41CD-984E-55EB9C5ECFB3}"/>
              </a:ext>
            </a:extLst>
          </p:cNvPr>
          <p:cNvSpPr/>
          <p:nvPr/>
        </p:nvSpPr>
        <p:spPr>
          <a:xfrm>
            <a:off x="609600" y="1417638"/>
            <a:ext cx="109727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CisloOboru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cisloSkupiny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Body = body;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CisloOboru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cisloSkupiny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81801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2BA0E0-FF49-49A0-B606-569E6325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Obor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654D12F-F4AB-4F0B-9936-06F8C14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5556100-A2C8-41EB-9BCA-54B3B2CDB787}"/>
              </a:ext>
            </a:extLst>
          </p:cNvPr>
          <p:cNvSpPr/>
          <p:nvPr/>
        </p:nvSpPr>
        <p:spPr>
          <a:xfrm>
            <a:off x="609601" y="1417638"/>
            <a:ext cx="109727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Obor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Obor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40101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20268733-5f22-42fd-8f9d-ffbc0e994e13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be1491ba-191a-468a-9e51-27abfd4363e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1613</Words>
  <Application>Microsoft Office PowerPoint</Application>
  <PresentationFormat>Širokoúhlá obrazovka</PresentationFormat>
  <Paragraphs>311</Paragraphs>
  <Slides>36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3" baseType="lpstr">
      <vt:lpstr>Source sans Pro</vt:lpstr>
      <vt:lpstr>Berlin CE</vt:lpstr>
      <vt:lpstr>Arial</vt:lpstr>
      <vt:lpstr>Calibri</vt:lpstr>
      <vt:lpstr>Source Sans Pro Bold</vt:lpstr>
      <vt:lpstr>Consolas</vt:lpstr>
      <vt:lpstr>Office Theme</vt:lpstr>
      <vt:lpstr>LINQ - Join</vt:lpstr>
      <vt:lpstr>Obsah</vt:lpstr>
      <vt:lpstr>Úvod</vt:lpstr>
      <vt:lpstr>Join</vt:lpstr>
      <vt:lpstr>INNER JOIN</vt:lpstr>
      <vt:lpstr>Třídy pro příklady</vt:lpstr>
      <vt:lpstr>Třídy pro příklady</vt:lpstr>
      <vt:lpstr>Třída Student</vt:lpstr>
      <vt:lpstr>Třída Obor</vt:lpstr>
      <vt:lpstr>Definice kolekce studentů</vt:lpstr>
      <vt:lpstr>Definice kolekce oborů</vt:lpstr>
      <vt:lpstr>INNER JOIN</vt:lpstr>
      <vt:lpstr>Inner Join Query Syntax</vt:lpstr>
      <vt:lpstr>Inner Join Method Syntax</vt:lpstr>
      <vt:lpstr>Inner Join Výsledek</vt:lpstr>
      <vt:lpstr>Left Outer Join</vt:lpstr>
      <vt:lpstr>Left Outer Join</vt:lpstr>
      <vt:lpstr>Left Outer Join Definice kolekce studentů</vt:lpstr>
      <vt:lpstr>Left Outer Join Definice kolekce oborů</vt:lpstr>
      <vt:lpstr>Left Outer Join vs Inner Join Příklad</vt:lpstr>
      <vt:lpstr>Inner Join Query Syntax</vt:lpstr>
      <vt:lpstr>Left Outer Join Query Syntax</vt:lpstr>
      <vt:lpstr>Group Join</vt:lpstr>
      <vt:lpstr>Group Join</vt:lpstr>
      <vt:lpstr>Group Join Příklad</vt:lpstr>
      <vt:lpstr>Group Join Příklad</vt:lpstr>
      <vt:lpstr>Group Join Třída Student</vt:lpstr>
      <vt:lpstr>Group Join Třída Zapis</vt:lpstr>
      <vt:lpstr>Group Join Kolekce studentů</vt:lpstr>
      <vt:lpstr>Group Join Kolekce zapsaných předmětů studenty</vt:lpstr>
      <vt:lpstr>Group Join Query Syntax</vt:lpstr>
      <vt:lpstr>Group Join Method Syntax</vt:lpstr>
      <vt:lpstr>Group Join Výsledek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2020-02-20T14:57:29Z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