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5"/>
  </p:notesMasterIdLst>
  <p:handoutMasterIdLst>
    <p:handoutMasterId r:id="rId36"/>
  </p:handoutMasterIdLst>
  <p:sldIdLst>
    <p:sldId id="256" r:id="rId5"/>
    <p:sldId id="280" r:id="rId6"/>
    <p:sldId id="368" r:id="rId7"/>
    <p:sldId id="281" r:id="rId8"/>
    <p:sldId id="370" r:id="rId9"/>
    <p:sldId id="310" r:id="rId10"/>
    <p:sldId id="314" r:id="rId11"/>
    <p:sldId id="315" r:id="rId12"/>
    <p:sldId id="316" r:id="rId13"/>
    <p:sldId id="375" r:id="rId14"/>
    <p:sldId id="313" r:id="rId15"/>
    <p:sldId id="317" r:id="rId16"/>
    <p:sldId id="318" r:id="rId17"/>
    <p:sldId id="319" r:id="rId18"/>
    <p:sldId id="320" r:id="rId19"/>
    <p:sldId id="322" r:id="rId20"/>
    <p:sldId id="321" r:id="rId21"/>
    <p:sldId id="376" r:id="rId22"/>
    <p:sldId id="324" r:id="rId23"/>
    <p:sldId id="325" r:id="rId24"/>
    <p:sldId id="326" r:id="rId25"/>
    <p:sldId id="327" r:id="rId26"/>
    <p:sldId id="328" r:id="rId27"/>
    <p:sldId id="372" r:id="rId28"/>
    <p:sldId id="329" r:id="rId29"/>
    <p:sldId id="330" r:id="rId30"/>
    <p:sldId id="331" r:id="rId31"/>
    <p:sldId id="289" r:id="rId32"/>
    <p:sldId id="291" r:id="rId33"/>
    <p:sldId id="292" r:id="rId34"/>
  </p:sldIdLst>
  <p:sldSz cx="12192000" cy="6858000"/>
  <p:notesSz cx="6858000" cy="9144000"/>
  <p:embeddedFontLst>
    <p:embeddedFont>
      <p:font typeface="Berlin CE" panose="020B0604020202020204"/>
      <p:regular r:id="rId37"/>
      <p:bold r:id="rId38"/>
    </p:embeddedFont>
    <p:embeddedFont>
      <p:font typeface="Calibri" panose="020F0502020204030204" pitchFamily="3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Source sans Pro" panose="020B0503030403020204" pitchFamily="34" charset="0"/>
      <p:regular r:id="rId47"/>
      <p:bold r:id="rId48"/>
      <p:italic r:id="rId49"/>
      <p:boldItalic r:id="rId50"/>
    </p:embeddedFont>
    <p:embeddedFont>
      <p:font typeface="Source Sans Pro Bold" panose="020B0703030403020204" charset="-18"/>
      <p:bold r:id="rId51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507AC-2601-438A-B00C-8BB6118F7E39}" v="1" dt="2020-02-20T14:57:42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1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49" Type="http://schemas.openxmlformats.org/officeDocument/2006/relationships/font" Target="fonts/font13.fntdata"/><Relationship Id="rId57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54D507AC-2601-438A-B00C-8BB6118F7E39}"/>
    <pc:docChg chg="modSld">
      <pc:chgData name="Erik Král" userId="e92e8e71-05aa-4c44-9728-5ff1a0a20d65" providerId="ADAL" clId="{54D507AC-2601-438A-B00C-8BB6118F7E39}" dt="2020-02-20T14:58:21.927" v="1" actId="114"/>
      <pc:docMkLst>
        <pc:docMk/>
      </pc:docMkLst>
      <pc:sldChg chg="modSp">
        <pc:chgData name="Erik Král" userId="e92e8e71-05aa-4c44-9728-5ff1a0a20d65" providerId="ADAL" clId="{54D507AC-2601-438A-B00C-8BB6118F7E39}" dt="2020-02-20T14:58:21.927" v="1" actId="114"/>
        <pc:sldMkLst>
          <pc:docMk/>
          <pc:sldMk cId="590704556" sldId="281"/>
        </pc:sldMkLst>
        <pc:spChg chg="mod">
          <ac:chgData name="Erik Král" userId="e92e8e71-05aa-4c44-9728-5ff1a0a20d65" providerId="ADAL" clId="{54D507AC-2601-438A-B00C-8BB6118F7E39}" dt="2020-02-20T14:58:21.927" v="1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54D507AC-2601-438A-B00C-8BB6118F7E39}" dt="2020-02-20T14:57:42.426" v="0"/>
        <pc:sldMkLst>
          <pc:docMk/>
          <pc:sldMk cId="2179686236" sldId="292"/>
        </pc:sldMkLst>
        <pc:spChg chg="mod">
          <ac:chgData name="Erik Král" userId="e92e8e71-05aa-4c44-9728-5ff1a0a20d65" providerId="ADAL" clId="{54D507AC-2601-438A-B00C-8BB6118F7E39}" dt="2020-02-20T14:57:42.426" v="0"/>
          <ac:spMkLst>
            <pc:docMk/>
            <pc:sldMk cId="2179686236" sldId="292"/>
            <ac:spMk id="4" creationId="{00000000-0000-0000-0000-000000000000}"/>
          </ac:spMkLst>
        </pc:spChg>
      </pc:sldChg>
    </pc:docChg>
  </pc:docChgLst>
  <pc:docChgLst>
    <pc:chgData name="Erik Král" userId="e92e8e71-05aa-4c44-9728-5ff1a0a20d65" providerId="ADAL" clId="{97DAD74B-12A8-48A6-915E-49C926601897}"/>
    <pc:docChg chg="custSel addSld delSld modSld">
      <pc:chgData name="Erik Král" userId="e92e8e71-05aa-4c44-9728-5ff1a0a20d65" providerId="ADAL" clId="{97DAD74B-12A8-48A6-915E-49C926601897}" dt="2020-02-18T13:57:18.741" v="882" actId="114"/>
      <pc:docMkLst>
        <pc:docMk/>
      </pc:docMkLst>
      <pc:sldChg chg="modSp">
        <pc:chgData name="Erik Král" userId="e92e8e71-05aa-4c44-9728-5ff1a0a20d65" providerId="ADAL" clId="{97DAD74B-12A8-48A6-915E-49C926601897}" dt="2020-02-18T13:48:36.546" v="35" actId="27636"/>
        <pc:sldMkLst>
          <pc:docMk/>
          <pc:sldMk cId="3410786804" sldId="280"/>
        </pc:sldMkLst>
        <pc:spChg chg="mod">
          <ac:chgData name="Erik Král" userId="e92e8e71-05aa-4c44-9728-5ff1a0a20d65" providerId="ADAL" clId="{97DAD74B-12A8-48A6-915E-49C926601897}" dt="2020-02-18T13:48:36.546" v="35" actId="27636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97DAD74B-12A8-48A6-915E-49C926601897}" dt="2020-02-18T13:57:18.741" v="882" actId="114"/>
        <pc:sldMkLst>
          <pc:docMk/>
          <pc:sldMk cId="2128216432" sldId="289"/>
        </pc:sldMkLst>
        <pc:spChg chg="mod">
          <ac:chgData name="Erik Král" userId="e92e8e71-05aa-4c44-9728-5ff1a0a20d65" providerId="ADAL" clId="{97DAD74B-12A8-48A6-915E-49C926601897}" dt="2020-02-18T13:57:18.741" v="882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97DAD74B-12A8-48A6-915E-49C926601897}" dt="2020-02-18T13:51:02.234" v="337" actId="20577"/>
        <pc:sldMkLst>
          <pc:docMk/>
          <pc:sldMk cId="1826522988" sldId="310"/>
        </pc:sldMkLst>
        <pc:spChg chg="mod">
          <ac:chgData name="Erik Král" userId="e92e8e71-05aa-4c44-9728-5ff1a0a20d65" providerId="ADAL" clId="{97DAD74B-12A8-48A6-915E-49C926601897}" dt="2020-02-18T13:51:02.234" v="337" actId="20577"/>
          <ac:spMkLst>
            <pc:docMk/>
            <pc:sldMk cId="1826522988" sldId="310"/>
            <ac:spMk id="2" creationId="{0F679E1C-99C1-4FFB-AD71-C8A7DAA1956B}"/>
          </ac:spMkLst>
        </pc:spChg>
        <pc:spChg chg="mod">
          <ac:chgData name="Erik Král" userId="e92e8e71-05aa-4c44-9728-5ff1a0a20d65" providerId="ADAL" clId="{97DAD74B-12A8-48A6-915E-49C926601897}" dt="2020-02-18T13:50:39.935" v="283" actId="20577"/>
          <ac:spMkLst>
            <pc:docMk/>
            <pc:sldMk cId="1826522988" sldId="310"/>
            <ac:spMk id="3" creationId="{F16D35F4-66AE-4C74-90BA-404AE491157B}"/>
          </ac:spMkLst>
        </pc:spChg>
      </pc:sldChg>
      <pc:sldChg chg="modSp">
        <pc:chgData name="Erik Král" userId="e92e8e71-05aa-4c44-9728-5ff1a0a20d65" providerId="ADAL" clId="{97DAD74B-12A8-48A6-915E-49C926601897}" dt="2020-02-18T13:51:25.244" v="341" actId="27636"/>
        <pc:sldMkLst>
          <pc:docMk/>
          <pc:sldMk cId="2797881907" sldId="313"/>
        </pc:sldMkLst>
        <pc:spChg chg="mod">
          <ac:chgData name="Erik Král" userId="e92e8e71-05aa-4c44-9728-5ff1a0a20d65" providerId="ADAL" clId="{97DAD74B-12A8-48A6-915E-49C926601897}" dt="2020-02-18T13:51:25.244" v="341" actId="27636"/>
          <ac:spMkLst>
            <pc:docMk/>
            <pc:sldMk cId="2797881907" sldId="313"/>
            <ac:spMk id="2" creationId="{2B3F93D1-53AD-43B7-91EE-3FFC878721F6}"/>
          </ac:spMkLst>
        </pc:spChg>
      </pc:sldChg>
      <pc:sldChg chg="modSp">
        <pc:chgData name="Erik Král" userId="e92e8e71-05aa-4c44-9728-5ff1a0a20d65" providerId="ADAL" clId="{97DAD74B-12A8-48A6-915E-49C926601897}" dt="2020-02-18T13:51:33.603" v="350" actId="20577"/>
        <pc:sldMkLst>
          <pc:docMk/>
          <pc:sldMk cId="493728760" sldId="317"/>
        </pc:sldMkLst>
        <pc:spChg chg="mod">
          <ac:chgData name="Erik Král" userId="e92e8e71-05aa-4c44-9728-5ff1a0a20d65" providerId="ADAL" clId="{97DAD74B-12A8-48A6-915E-49C926601897}" dt="2020-02-18T13:51:33.603" v="350" actId="20577"/>
          <ac:spMkLst>
            <pc:docMk/>
            <pc:sldMk cId="493728760" sldId="317"/>
            <ac:spMk id="2" creationId="{D307044B-5E39-4A09-9412-CE2546EA3F44}"/>
          </ac:spMkLst>
        </pc:spChg>
      </pc:sldChg>
      <pc:sldChg chg="modSp">
        <pc:chgData name="Erik Král" userId="e92e8e71-05aa-4c44-9728-5ff1a0a20d65" providerId="ADAL" clId="{97DAD74B-12A8-48A6-915E-49C926601897}" dt="2020-02-18T13:52:04.538" v="387" actId="20577"/>
        <pc:sldMkLst>
          <pc:docMk/>
          <pc:sldMk cId="2011817331" sldId="318"/>
        </pc:sldMkLst>
        <pc:spChg chg="mod">
          <ac:chgData name="Erik Král" userId="e92e8e71-05aa-4c44-9728-5ff1a0a20d65" providerId="ADAL" clId="{97DAD74B-12A8-48A6-915E-49C926601897}" dt="2020-02-18T13:52:04.538" v="387" actId="20577"/>
          <ac:spMkLst>
            <pc:docMk/>
            <pc:sldMk cId="2011817331" sldId="318"/>
            <ac:spMk id="2" creationId="{547851B6-E973-469A-AD54-1C322524E416}"/>
          </ac:spMkLst>
        </pc:spChg>
      </pc:sldChg>
      <pc:sldChg chg="modSp">
        <pc:chgData name="Erik Král" userId="e92e8e71-05aa-4c44-9728-5ff1a0a20d65" providerId="ADAL" clId="{97DAD74B-12A8-48A6-915E-49C926601897}" dt="2020-02-18T13:52:15.115" v="393" actId="20577"/>
        <pc:sldMkLst>
          <pc:docMk/>
          <pc:sldMk cId="3678743782" sldId="319"/>
        </pc:sldMkLst>
        <pc:spChg chg="mod">
          <ac:chgData name="Erik Král" userId="e92e8e71-05aa-4c44-9728-5ff1a0a20d65" providerId="ADAL" clId="{97DAD74B-12A8-48A6-915E-49C926601897}" dt="2020-02-18T13:52:15.115" v="393" actId="20577"/>
          <ac:spMkLst>
            <pc:docMk/>
            <pc:sldMk cId="3678743782" sldId="319"/>
            <ac:spMk id="2" creationId="{CAEFF435-5673-4D4B-8890-7EABFA32CFF2}"/>
          </ac:spMkLst>
        </pc:spChg>
      </pc:sldChg>
      <pc:sldChg chg="modSp">
        <pc:chgData name="Erik Král" userId="e92e8e71-05aa-4c44-9728-5ff1a0a20d65" providerId="ADAL" clId="{97DAD74B-12A8-48A6-915E-49C926601897}" dt="2020-02-18T13:52:23.693" v="396" actId="27636"/>
        <pc:sldMkLst>
          <pc:docMk/>
          <pc:sldMk cId="770963957" sldId="320"/>
        </pc:sldMkLst>
        <pc:spChg chg="mod">
          <ac:chgData name="Erik Král" userId="e92e8e71-05aa-4c44-9728-5ff1a0a20d65" providerId="ADAL" clId="{97DAD74B-12A8-48A6-915E-49C926601897}" dt="2020-02-18T13:52:23.693" v="396" actId="27636"/>
          <ac:spMkLst>
            <pc:docMk/>
            <pc:sldMk cId="770963957" sldId="320"/>
            <ac:spMk id="2" creationId="{D307044B-5E39-4A09-9412-CE2546EA3F44}"/>
          </ac:spMkLst>
        </pc:spChg>
      </pc:sldChg>
      <pc:sldChg chg="modSp">
        <pc:chgData name="Erik Král" userId="e92e8e71-05aa-4c44-9728-5ff1a0a20d65" providerId="ADAL" clId="{97DAD74B-12A8-48A6-915E-49C926601897}" dt="2020-02-18T13:52:56.172" v="433" actId="20577"/>
        <pc:sldMkLst>
          <pc:docMk/>
          <pc:sldMk cId="2926049120" sldId="321"/>
        </pc:sldMkLst>
        <pc:spChg chg="mod">
          <ac:chgData name="Erik Král" userId="e92e8e71-05aa-4c44-9728-5ff1a0a20d65" providerId="ADAL" clId="{97DAD74B-12A8-48A6-915E-49C926601897}" dt="2020-02-18T13:52:56.172" v="433" actId="20577"/>
          <ac:spMkLst>
            <pc:docMk/>
            <pc:sldMk cId="2926049120" sldId="321"/>
            <ac:spMk id="2" creationId="{547851B6-E973-469A-AD54-1C322524E416}"/>
          </ac:spMkLst>
        </pc:spChg>
      </pc:sldChg>
      <pc:sldChg chg="modSp">
        <pc:chgData name="Erik Král" userId="e92e8e71-05aa-4c44-9728-5ff1a0a20d65" providerId="ADAL" clId="{97DAD74B-12A8-48A6-915E-49C926601897}" dt="2020-02-18T13:52:41.512" v="427" actId="27636"/>
        <pc:sldMkLst>
          <pc:docMk/>
          <pc:sldMk cId="3672641525" sldId="322"/>
        </pc:sldMkLst>
        <pc:spChg chg="mod">
          <ac:chgData name="Erik Král" userId="e92e8e71-05aa-4c44-9728-5ff1a0a20d65" providerId="ADAL" clId="{97DAD74B-12A8-48A6-915E-49C926601897}" dt="2020-02-18T13:52:41.512" v="427" actId="27636"/>
          <ac:spMkLst>
            <pc:docMk/>
            <pc:sldMk cId="3672641525" sldId="322"/>
            <ac:spMk id="2" creationId="{CAEFF435-5673-4D4B-8890-7EABFA32CFF2}"/>
          </ac:spMkLst>
        </pc:spChg>
      </pc:sldChg>
      <pc:sldChg chg="modSp">
        <pc:chgData name="Erik Král" userId="e92e8e71-05aa-4c44-9728-5ff1a0a20d65" providerId="ADAL" clId="{97DAD74B-12A8-48A6-915E-49C926601897}" dt="2020-02-18T13:53:02.968" v="436" actId="27636"/>
        <pc:sldMkLst>
          <pc:docMk/>
          <pc:sldMk cId="1219101" sldId="324"/>
        </pc:sldMkLst>
        <pc:spChg chg="mod">
          <ac:chgData name="Erik Král" userId="e92e8e71-05aa-4c44-9728-5ff1a0a20d65" providerId="ADAL" clId="{97DAD74B-12A8-48A6-915E-49C926601897}" dt="2020-02-18T13:53:02.968" v="436" actId="27636"/>
          <ac:spMkLst>
            <pc:docMk/>
            <pc:sldMk cId="1219101" sldId="324"/>
            <ac:spMk id="2" creationId="{D307044B-5E39-4A09-9412-CE2546EA3F44}"/>
          </ac:spMkLst>
        </pc:spChg>
      </pc:sldChg>
      <pc:sldChg chg="modSp">
        <pc:chgData name="Erik Král" userId="e92e8e71-05aa-4c44-9728-5ff1a0a20d65" providerId="ADAL" clId="{97DAD74B-12A8-48A6-915E-49C926601897}" dt="2020-02-18T13:53:08.296" v="437" actId="20577"/>
        <pc:sldMkLst>
          <pc:docMk/>
          <pc:sldMk cId="2209659173" sldId="325"/>
        </pc:sldMkLst>
        <pc:spChg chg="mod">
          <ac:chgData name="Erik Král" userId="e92e8e71-05aa-4c44-9728-5ff1a0a20d65" providerId="ADAL" clId="{97DAD74B-12A8-48A6-915E-49C926601897}" dt="2020-02-18T13:53:08.296" v="437" actId="20577"/>
          <ac:spMkLst>
            <pc:docMk/>
            <pc:sldMk cId="2209659173" sldId="325"/>
            <ac:spMk id="2" creationId="{F8DE2EA3-8145-4D60-88D3-D4F316FDC171}"/>
          </ac:spMkLst>
        </pc:spChg>
      </pc:sldChg>
      <pc:sldChg chg="modSp">
        <pc:chgData name="Erik Král" userId="e92e8e71-05aa-4c44-9728-5ff1a0a20d65" providerId="ADAL" clId="{97DAD74B-12A8-48A6-915E-49C926601897}" dt="2020-02-18T13:53:21.277" v="445" actId="27636"/>
        <pc:sldMkLst>
          <pc:docMk/>
          <pc:sldMk cId="2303606054" sldId="326"/>
        </pc:sldMkLst>
        <pc:spChg chg="mod">
          <ac:chgData name="Erik Král" userId="e92e8e71-05aa-4c44-9728-5ff1a0a20d65" providerId="ADAL" clId="{97DAD74B-12A8-48A6-915E-49C926601897}" dt="2020-02-18T13:53:21.277" v="445" actId="27636"/>
          <ac:spMkLst>
            <pc:docMk/>
            <pc:sldMk cId="2303606054" sldId="326"/>
            <ac:spMk id="2" creationId="{F8DE2EA3-8145-4D60-88D3-D4F316FDC171}"/>
          </ac:spMkLst>
        </pc:spChg>
      </pc:sldChg>
      <pc:sldChg chg="modSp">
        <pc:chgData name="Erik Král" userId="e92e8e71-05aa-4c44-9728-5ff1a0a20d65" providerId="ADAL" clId="{97DAD74B-12A8-48A6-915E-49C926601897}" dt="2020-02-18T13:55:22.145" v="612" actId="20577"/>
        <pc:sldMkLst>
          <pc:docMk/>
          <pc:sldMk cId="2690019927" sldId="327"/>
        </pc:sldMkLst>
        <pc:spChg chg="mod">
          <ac:chgData name="Erik Král" userId="e92e8e71-05aa-4c44-9728-5ff1a0a20d65" providerId="ADAL" clId="{97DAD74B-12A8-48A6-915E-49C926601897}" dt="2020-02-18T13:55:22.145" v="612" actId="20577"/>
          <ac:spMkLst>
            <pc:docMk/>
            <pc:sldMk cId="2690019927" sldId="327"/>
            <ac:spMk id="2" creationId="{F8DE2EA3-8145-4D60-88D3-D4F316FDC171}"/>
          </ac:spMkLst>
        </pc:spChg>
      </pc:sldChg>
      <pc:sldChg chg="del">
        <pc:chgData name="Erik Král" userId="e92e8e71-05aa-4c44-9728-5ff1a0a20d65" providerId="ADAL" clId="{97DAD74B-12A8-48A6-915E-49C926601897}" dt="2020-02-18T13:55:40.972" v="614" actId="2696"/>
        <pc:sldMkLst>
          <pc:docMk/>
          <pc:sldMk cId="3311449578" sldId="332"/>
        </pc:sldMkLst>
      </pc:sldChg>
      <pc:sldChg chg="del">
        <pc:chgData name="Erik Král" userId="e92e8e71-05aa-4c44-9728-5ff1a0a20d65" providerId="ADAL" clId="{97DAD74B-12A8-48A6-915E-49C926601897}" dt="2020-02-18T13:55:40.988" v="615" actId="2696"/>
        <pc:sldMkLst>
          <pc:docMk/>
          <pc:sldMk cId="3186895851" sldId="333"/>
        </pc:sldMkLst>
      </pc:sldChg>
      <pc:sldChg chg="del">
        <pc:chgData name="Erik Král" userId="e92e8e71-05aa-4c44-9728-5ff1a0a20d65" providerId="ADAL" clId="{97DAD74B-12A8-48A6-915E-49C926601897}" dt="2020-02-18T13:55:41.003" v="617" actId="2696"/>
        <pc:sldMkLst>
          <pc:docMk/>
          <pc:sldMk cId="3870258253" sldId="334"/>
        </pc:sldMkLst>
      </pc:sldChg>
      <pc:sldChg chg="del">
        <pc:chgData name="Erik Král" userId="e92e8e71-05aa-4c44-9728-5ff1a0a20d65" providerId="ADAL" clId="{97DAD74B-12A8-48A6-915E-49C926601897}" dt="2020-02-18T13:55:41.003" v="616" actId="2696"/>
        <pc:sldMkLst>
          <pc:docMk/>
          <pc:sldMk cId="3672845639" sldId="335"/>
        </pc:sldMkLst>
      </pc:sldChg>
      <pc:sldChg chg="del">
        <pc:chgData name="Erik Král" userId="e92e8e71-05aa-4c44-9728-5ff1a0a20d65" providerId="ADAL" clId="{97DAD74B-12A8-48A6-915E-49C926601897}" dt="2020-02-18T13:55:41.019" v="618" actId="2696"/>
        <pc:sldMkLst>
          <pc:docMk/>
          <pc:sldMk cId="2089905226" sldId="336"/>
        </pc:sldMkLst>
      </pc:sldChg>
      <pc:sldChg chg="del">
        <pc:chgData name="Erik Král" userId="e92e8e71-05aa-4c44-9728-5ff1a0a20d65" providerId="ADAL" clId="{97DAD74B-12A8-48A6-915E-49C926601897}" dt="2020-02-18T13:55:41.035" v="619" actId="2696"/>
        <pc:sldMkLst>
          <pc:docMk/>
          <pc:sldMk cId="3540092561" sldId="337"/>
        </pc:sldMkLst>
      </pc:sldChg>
      <pc:sldChg chg="del">
        <pc:chgData name="Erik Král" userId="e92e8e71-05aa-4c44-9728-5ff1a0a20d65" providerId="ADAL" clId="{97DAD74B-12A8-48A6-915E-49C926601897}" dt="2020-02-18T13:55:41.035" v="620" actId="2696"/>
        <pc:sldMkLst>
          <pc:docMk/>
          <pc:sldMk cId="177808906" sldId="338"/>
        </pc:sldMkLst>
      </pc:sldChg>
      <pc:sldChg chg="del">
        <pc:chgData name="Erik Král" userId="e92e8e71-05aa-4c44-9728-5ff1a0a20d65" providerId="ADAL" clId="{97DAD74B-12A8-48A6-915E-49C926601897}" dt="2020-02-18T13:55:41.050" v="622" actId="2696"/>
        <pc:sldMkLst>
          <pc:docMk/>
          <pc:sldMk cId="1520683746" sldId="339"/>
        </pc:sldMkLst>
      </pc:sldChg>
      <pc:sldChg chg="del">
        <pc:chgData name="Erik Král" userId="e92e8e71-05aa-4c44-9728-5ff1a0a20d65" providerId="ADAL" clId="{97DAD74B-12A8-48A6-915E-49C926601897}" dt="2020-02-18T13:55:41.081" v="625" actId="2696"/>
        <pc:sldMkLst>
          <pc:docMk/>
          <pc:sldMk cId="1272010923" sldId="340"/>
        </pc:sldMkLst>
      </pc:sldChg>
      <pc:sldChg chg="del">
        <pc:chgData name="Erik Král" userId="e92e8e71-05aa-4c44-9728-5ff1a0a20d65" providerId="ADAL" clId="{97DAD74B-12A8-48A6-915E-49C926601897}" dt="2020-02-18T13:55:41.097" v="626" actId="2696"/>
        <pc:sldMkLst>
          <pc:docMk/>
          <pc:sldMk cId="869914161" sldId="341"/>
        </pc:sldMkLst>
      </pc:sldChg>
      <pc:sldChg chg="del">
        <pc:chgData name="Erik Král" userId="e92e8e71-05aa-4c44-9728-5ff1a0a20d65" providerId="ADAL" clId="{97DAD74B-12A8-48A6-915E-49C926601897}" dt="2020-02-18T13:55:41.097" v="627" actId="2696"/>
        <pc:sldMkLst>
          <pc:docMk/>
          <pc:sldMk cId="3274088145" sldId="342"/>
        </pc:sldMkLst>
      </pc:sldChg>
      <pc:sldChg chg="del">
        <pc:chgData name="Erik Král" userId="e92e8e71-05aa-4c44-9728-5ff1a0a20d65" providerId="ADAL" clId="{97DAD74B-12A8-48A6-915E-49C926601897}" dt="2020-02-18T13:55:41.066" v="623" actId="2696"/>
        <pc:sldMkLst>
          <pc:docMk/>
          <pc:sldMk cId="2171551296" sldId="343"/>
        </pc:sldMkLst>
      </pc:sldChg>
      <pc:sldChg chg="del">
        <pc:chgData name="Erik Král" userId="e92e8e71-05aa-4c44-9728-5ff1a0a20d65" providerId="ADAL" clId="{97DAD74B-12A8-48A6-915E-49C926601897}" dt="2020-02-18T13:55:41.081" v="624" actId="2696"/>
        <pc:sldMkLst>
          <pc:docMk/>
          <pc:sldMk cId="2885595557" sldId="345"/>
        </pc:sldMkLst>
      </pc:sldChg>
      <pc:sldChg chg="del">
        <pc:chgData name="Erik Král" userId="e92e8e71-05aa-4c44-9728-5ff1a0a20d65" providerId="ADAL" clId="{97DAD74B-12A8-48A6-915E-49C926601897}" dt="2020-02-18T13:55:41.113" v="628" actId="2696"/>
        <pc:sldMkLst>
          <pc:docMk/>
          <pc:sldMk cId="1439440358" sldId="346"/>
        </pc:sldMkLst>
      </pc:sldChg>
      <pc:sldChg chg="del">
        <pc:chgData name="Erik Král" userId="e92e8e71-05aa-4c44-9728-5ff1a0a20d65" providerId="ADAL" clId="{97DAD74B-12A8-48A6-915E-49C926601897}" dt="2020-02-18T13:55:41.128" v="629" actId="2696"/>
        <pc:sldMkLst>
          <pc:docMk/>
          <pc:sldMk cId="2944467357" sldId="347"/>
        </pc:sldMkLst>
      </pc:sldChg>
      <pc:sldChg chg="del">
        <pc:chgData name="Erik Král" userId="e92e8e71-05aa-4c44-9728-5ff1a0a20d65" providerId="ADAL" clId="{97DAD74B-12A8-48A6-915E-49C926601897}" dt="2020-02-18T13:55:41.144" v="630" actId="2696"/>
        <pc:sldMkLst>
          <pc:docMk/>
          <pc:sldMk cId="3891727414" sldId="349"/>
        </pc:sldMkLst>
      </pc:sldChg>
      <pc:sldChg chg="del">
        <pc:chgData name="Erik Král" userId="e92e8e71-05aa-4c44-9728-5ff1a0a20d65" providerId="ADAL" clId="{97DAD74B-12A8-48A6-915E-49C926601897}" dt="2020-02-18T13:55:41.160" v="631" actId="2696"/>
        <pc:sldMkLst>
          <pc:docMk/>
          <pc:sldMk cId="1637646855" sldId="350"/>
        </pc:sldMkLst>
      </pc:sldChg>
      <pc:sldChg chg="del">
        <pc:chgData name="Erik Král" userId="e92e8e71-05aa-4c44-9728-5ff1a0a20d65" providerId="ADAL" clId="{97DAD74B-12A8-48A6-915E-49C926601897}" dt="2020-02-18T13:55:41.160" v="632" actId="2696"/>
        <pc:sldMkLst>
          <pc:docMk/>
          <pc:sldMk cId="1006595225" sldId="353"/>
        </pc:sldMkLst>
      </pc:sldChg>
      <pc:sldChg chg="modSp">
        <pc:chgData name="Erik Král" userId="e92e8e71-05aa-4c44-9728-5ff1a0a20d65" providerId="ADAL" clId="{97DAD74B-12A8-48A6-915E-49C926601897}" dt="2020-02-18T13:49:06.904" v="111" actId="20577"/>
        <pc:sldMkLst>
          <pc:docMk/>
          <pc:sldMk cId="1187370146" sldId="370"/>
        </pc:sldMkLst>
        <pc:spChg chg="mod">
          <ac:chgData name="Erik Král" userId="e92e8e71-05aa-4c44-9728-5ff1a0a20d65" providerId="ADAL" clId="{97DAD74B-12A8-48A6-915E-49C926601897}" dt="2020-02-18T13:48:51.592" v="47" actId="20577"/>
          <ac:spMkLst>
            <pc:docMk/>
            <pc:sldMk cId="1187370146" sldId="370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3:49:06.904" v="111" actId="20577"/>
          <ac:spMkLst>
            <pc:docMk/>
            <pc:sldMk cId="1187370146" sldId="370"/>
            <ac:spMk id="3" creationId="{F8D6B7CC-914C-45E2-A0D2-D62269EF2BAF}"/>
          </ac:spMkLst>
        </pc:spChg>
      </pc:sldChg>
      <pc:sldChg chg="del">
        <pc:chgData name="Erik Král" userId="e92e8e71-05aa-4c44-9728-5ff1a0a20d65" providerId="ADAL" clId="{97DAD74B-12A8-48A6-915E-49C926601897}" dt="2020-02-18T13:51:09.105" v="338" actId="2696"/>
        <pc:sldMkLst>
          <pc:docMk/>
          <pc:sldMk cId="1782412226" sldId="371"/>
        </pc:sldMkLst>
      </pc:sldChg>
      <pc:sldChg chg="del">
        <pc:chgData name="Erik Král" userId="e92e8e71-05aa-4c44-9728-5ff1a0a20d65" providerId="ADAL" clId="{97DAD74B-12A8-48A6-915E-49C926601897}" dt="2020-02-18T13:55:40.956" v="613" actId="2696"/>
        <pc:sldMkLst>
          <pc:docMk/>
          <pc:sldMk cId="4292257253" sldId="373"/>
        </pc:sldMkLst>
      </pc:sldChg>
      <pc:sldChg chg="del">
        <pc:chgData name="Erik Král" userId="e92e8e71-05aa-4c44-9728-5ff1a0a20d65" providerId="ADAL" clId="{97DAD74B-12A8-48A6-915E-49C926601897}" dt="2020-02-18T13:55:41.035" v="621" actId="2696"/>
        <pc:sldMkLst>
          <pc:docMk/>
          <pc:sldMk cId="3583583687" sldId="374"/>
        </pc:sldMkLst>
      </pc:sldChg>
      <pc:sldChg chg="modSp add">
        <pc:chgData name="Erik Král" userId="e92e8e71-05aa-4c44-9728-5ff1a0a20d65" providerId="ADAL" clId="{97DAD74B-12A8-48A6-915E-49C926601897}" dt="2020-02-18T13:54:26.868" v="563" actId="20577"/>
        <pc:sldMkLst>
          <pc:docMk/>
          <pc:sldMk cId="3159377316" sldId="375"/>
        </pc:sldMkLst>
        <pc:spChg chg="mod">
          <ac:chgData name="Erik Král" userId="e92e8e71-05aa-4c44-9728-5ff1a0a20d65" providerId="ADAL" clId="{97DAD74B-12A8-48A6-915E-49C926601897}" dt="2020-02-18T13:53:53.697" v="454" actId="20577"/>
          <ac:spMkLst>
            <pc:docMk/>
            <pc:sldMk cId="3159377316" sldId="375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3:54:26.868" v="563" actId="20577"/>
          <ac:spMkLst>
            <pc:docMk/>
            <pc:sldMk cId="3159377316" sldId="375"/>
            <ac:spMk id="3" creationId="{F8D6B7CC-914C-45E2-A0D2-D62269EF2BAF}"/>
          </ac:spMkLst>
        </pc:spChg>
      </pc:sldChg>
      <pc:sldChg chg="modSp add">
        <pc:chgData name="Erik Král" userId="e92e8e71-05aa-4c44-9728-5ff1a0a20d65" providerId="ADAL" clId="{97DAD74B-12A8-48A6-915E-49C926601897}" dt="2020-02-18T13:55:00.163" v="606" actId="20577"/>
        <pc:sldMkLst>
          <pc:docMk/>
          <pc:sldMk cId="4175091228" sldId="376"/>
        </pc:sldMkLst>
        <pc:spChg chg="mod">
          <ac:chgData name="Erik Král" userId="e92e8e71-05aa-4c44-9728-5ff1a0a20d65" providerId="ADAL" clId="{97DAD74B-12A8-48A6-915E-49C926601897}" dt="2020-02-18T13:54:40.399" v="576" actId="20577"/>
          <ac:spMkLst>
            <pc:docMk/>
            <pc:sldMk cId="4175091228" sldId="376"/>
            <ac:spMk id="2" creationId="{8F3A90F3-7F1F-46DF-838B-D96CFD684949}"/>
          </ac:spMkLst>
        </pc:spChg>
        <pc:spChg chg="mod">
          <ac:chgData name="Erik Král" userId="e92e8e71-05aa-4c44-9728-5ff1a0a20d65" providerId="ADAL" clId="{97DAD74B-12A8-48A6-915E-49C926601897}" dt="2020-02-18T13:55:00.163" v="606" actId="20577"/>
          <ac:spMkLst>
            <pc:docMk/>
            <pc:sldMk cId="4175091228" sldId="376"/>
            <ac:spMk id="3" creationId="{F8D6B7CC-914C-45E2-A0D2-D62269EF2B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keywords/query-keywords" TargetMode="External"/><Relationship Id="rId2" Type="http://schemas.openxmlformats.org/officeDocument/2006/relationships/hyperlink" Target="https://docs.microsoft.com/en-us/dotnet/csharp/programming-guide/concepts/linq/query-syntax-and-method-syntax-in-lin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LINQ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Select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metodu </a:t>
            </a:r>
            <a:r>
              <a:rPr lang="cs-CZ" dirty="0" err="1"/>
              <a:t>Select</a:t>
            </a:r>
            <a:r>
              <a:rPr lang="cs-CZ" dirty="0"/>
              <a:t> a klíčové slovo </a:t>
            </a:r>
            <a:r>
              <a:rPr lang="cs-CZ" dirty="0" err="1"/>
              <a:t>select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593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3F93D1-53AD-43B7-91EE-3FFC8787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Select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A64BB4-CA68-4822-A7F8-9CC5498BF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projekce můžeme změnit prvek sekvence na jiný.</a:t>
            </a:r>
          </a:p>
          <a:p>
            <a:r>
              <a:rPr lang="cs-CZ" dirty="0"/>
              <a:t>Například můžeme získat jen jména studentů místo jednoho studenta, nebo vrátit instance jiné třídy.</a:t>
            </a:r>
          </a:p>
          <a:p>
            <a:r>
              <a:rPr lang="cs-CZ" dirty="0"/>
              <a:t>Pro projekci používáme buď metodu </a:t>
            </a:r>
            <a:r>
              <a:rPr lang="cs-CZ" i="1" dirty="0" err="1"/>
              <a:t>Select</a:t>
            </a:r>
            <a:r>
              <a:rPr lang="cs-CZ" dirty="0"/>
              <a:t> nebo klíčové slovo </a:t>
            </a:r>
            <a:r>
              <a:rPr lang="cs-CZ" i="1" dirty="0" err="1"/>
              <a:t>select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7550E6-B75C-40A2-8218-4028FF75F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7881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7044B-5E39-4A09-9412-CE2546EA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Select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4B498-02A8-4D21-8C31-3FE7B7DE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si nejprve ukážeme příklad, kdy místo kolekce studentů získáme jen kolekci jejich jmen.</a:t>
            </a:r>
          </a:p>
          <a:p>
            <a:r>
              <a:rPr lang="cs-CZ" dirty="0"/>
              <a:t>Nejprve si ukážeme </a:t>
            </a:r>
            <a:r>
              <a:rPr lang="cs-CZ" i="1" dirty="0" err="1"/>
              <a:t>Method</a:t>
            </a:r>
            <a:r>
              <a:rPr lang="cs-CZ" i="1" dirty="0"/>
              <a:t> Syntax</a:t>
            </a:r>
            <a:r>
              <a:rPr lang="cs-CZ" dirty="0"/>
              <a:t> 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19E05FA-B2F9-4890-B6B3-BFF06FC0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372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851B6-E973-469A-AD54-1C322524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Kolekce jmen studentů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67EFBF-DDC9-4EBE-984D-46E89DC1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F8585313-E58E-4220-BB25-7EDD60080621}"/>
              </a:ext>
            </a:extLst>
          </p:cNvPr>
          <p:cNvSpPr/>
          <p:nvPr/>
        </p:nvSpPr>
        <p:spPr>
          <a:xfrm>
            <a:off x="609600" y="1443841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40),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80, 60),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181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FF435-5673-4D4B-8890-7EABFA32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Kolekce jmen studentů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F9187F-AB8B-40D9-9EF5-CFB41B9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ACC6621-5156-4A48-871C-A80D13A2A3F1}"/>
              </a:ext>
            </a:extLst>
          </p:cNvPr>
          <p:cNvSpPr/>
          <p:nvPr/>
        </p:nvSpPr>
        <p:spPr>
          <a:xfrm>
            <a:off x="609600" y="1443841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40),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80, 60),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874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7044B-5E39-4A09-9412-CE2546EA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Záznam studenta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4B498-02A8-4D21-8C31-3FE7B7DE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</a:t>
            </a:r>
            <a:r>
              <a:rPr lang="cs-CZ" dirty="0" err="1"/>
              <a:t>ásledující</a:t>
            </a:r>
            <a:r>
              <a:rPr lang="cs-CZ" dirty="0"/>
              <a:t> příklad bude složitější a převedeme kolekci studentů na kolekci záznamů, tedy třídy </a:t>
            </a:r>
            <a:r>
              <a:rPr lang="cs-CZ" i="1" dirty="0" err="1"/>
              <a:t>Zaznam</a:t>
            </a:r>
            <a:r>
              <a:rPr lang="cs-CZ" dirty="0"/>
              <a:t>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19E05FA-B2F9-4890-B6B3-BFF06FC0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0963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EFF435-5673-4D4B-8890-7EABFA32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Kolekce záznamů studenta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EF9187F-AB8B-40D9-9EF5-CFB41B9FB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5329CD5-50D8-4814-A043-65EDA9E469C1}"/>
              </a:ext>
            </a:extLst>
          </p:cNvPr>
          <p:cNvSpPr/>
          <p:nvPr/>
        </p:nvSpPr>
        <p:spPr>
          <a:xfrm>
            <a:off x="609600" y="1417638"/>
            <a:ext cx="10972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40),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80, 60),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(student =&gt;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(Zaznam zaznam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zaznamy)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7264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7851B6-E973-469A-AD54-1C322524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Kolekce záznamů studenta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67EFBF-DDC9-4EBE-984D-46E89DC1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59BC00C-2145-4219-9C8C-589DDF140370}"/>
              </a:ext>
            </a:extLst>
          </p:cNvPr>
          <p:cNvSpPr/>
          <p:nvPr/>
        </p:nvSpPr>
        <p:spPr>
          <a:xfrm>
            <a:off x="609601" y="1417638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List&lt;Student&gt; studenti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20, 40),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80, 60),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"Karel"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70, 90)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(Zaznam zaznam </a:t>
            </a:r>
            <a:r>
              <a:rPr lang="pl-PL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zaznamy)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zaznam.Prumer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2604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SelectMany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metodu </a:t>
            </a:r>
            <a:r>
              <a:rPr lang="cs-CZ" dirty="0" err="1"/>
              <a:t>SelectMany</a:t>
            </a:r>
            <a:r>
              <a:rPr lang="cs-CZ" dirty="0"/>
              <a:t> a klíčové </a:t>
            </a:r>
            <a:r>
              <a:rPr lang="cs-CZ" dirty="0" err="1"/>
              <a:t>Query</a:t>
            </a:r>
            <a:r>
              <a:rPr lang="cs-CZ" dirty="0"/>
              <a:t> Syntax </a:t>
            </a:r>
            <a:r>
              <a:rPr lang="cs-CZ" dirty="0" err="1"/>
              <a:t>Compound</a:t>
            </a:r>
            <a:r>
              <a:rPr lang="cs-CZ" dirty="0"/>
              <a:t> </a:t>
            </a:r>
            <a:r>
              <a:rPr lang="cs-CZ" dirty="0" err="1"/>
              <a:t>Form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509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07044B-5E39-4A09-9412-CE2546EA3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cs-CZ" dirty="0" err="1"/>
              <a:t>Select</a:t>
            </a:r>
            <a:r>
              <a:rPr lang="cs-CZ" dirty="0"/>
              <a:t> Many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64B498-02A8-4D21-8C31-3FE7B7DEF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SelectMany</a:t>
            </a:r>
            <a:r>
              <a:rPr lang="cs-CZ" dirty="0"/>
              <a:t> řeší případ, kdy by výsledkem Selekce byla kolekce objektů, tedy ne jeden student, ale více studentů, a umožňuje nám výsledek sloučit do jedné kolekce.</a:t>
            </a:r>
          </a:p>
          <a:p>
            <a:r>
              <a:rPr lang="cs-CZ" dirty="0"/>
              <a:t>Například pokud bychom měli třídu reprezentující skupinu studentů, kdy každá skupina bude mít seznam studentů, tak pomocí </a:t>
            </a:r>
            <a:r>
              <a:rPr lang="cs-CZ" i="1" dirty="0" err="1"/>
              <a:t>SelectMany</a:t>
            </a:r>
            <a:r>
              <a:rPr lang="cs-CZ" dirty="0"/>
              <a:t> můžeme získat seznam studentů napříč různých skupin.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19E05FA-B2F9-4890-B6B3-BFF06FC0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 err="1"/>
              <a:t>Select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Select</a:t>
            </a:r>
            <a:r>
              <a:rPr lang="cs-CZ" dirty="0"/>
              <a:t> Many</a:t>
            </a:r>
          </a:p>
          <a:p>
            <a:pPr marL="0" indent="0">
              <a:buNone/>
            </a:pPr>
            <a:r>
              <a:rPr lang="cs-CZ" dirty="0" err="1"/>
              <a:t>Distinct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E2EA3-8145-4D60-88D3-D4F316F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SelectMany</a:t>
            </a:r>
            <a:br>
              <a:rPr lang="cs-CZ" dirty="0"/>
            </a:br>
            <a:r>
              <a:rPr lang="cs-CZ" dirty="0"/>
              <a:t>Studenti ve skupinách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9199E5-3E0A-4180-B593-955BA62A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si nadefinujeme dvě studijní skupiny studentů X a Y. </a:t>
            </a:r>
          </a:p>
          <a:p>
            <a:r>
              <a:rPr lang="cs-CZ" dirty="0"/>
              <a:t>Každá skupina má seznam studentů.</a:t>
            </a:r>
          </a:p>
          <a:p>
            <a:r>
              <a:rPr lang="cs-CZ" dirty="0"/>
              <a:t>Pomocí metody </a:t>
            </a:r>
            <a:r>
              <a:rPr lang="cs-CZ" i="1" dirty="0" err="1"/>
              <a:t>SelectMany</a:t>
            </a:r>
            <a:r>
              <a:rPr lang="cs-CZ" dirty="0"/>
              <a:t> provedeme projekci ze skupiny na studenty skupiny a zároveň výsledek „zploštíme“ do jedné kolekce studentů.</a:t>
            </a:r>
          </a:p>
          <a:p>
            <a:r>
              <a:rPr lang="cs-CZ" dirty="0"/>
              <a:t>Nejprve si opět ukážeme </a:t>
            </a:r>
            <a:r>
              <a:rPr lang="cs-CZ" i="1" dirty="0" err="1"/>
              <a:t>Method</a:t>
            </a:r>
            <a:r>
              <a:rPr lang="cs-CZ" i="1" dirty="0"/>
              <a:t> Syntax </a:t>
            </a:r>
            <a:r>
              <a:rPr lang="cs-CZ" dirty="0"/>
              <a:t>a potom stejný příklad pomocí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41D537-63CC-4394-9400-C417ED5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965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E2EA3-8145-4D60-88D3-D4F316F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Studenti ve skupinách</a:t>
            </a:r>
            <a:br>
              <a:rPr lang="cs-CZ" dirty="0"/>
            </a:br>
            <a:r>
              <a:rPr lang="cs-CZ" dirty="0" err="1"/>
              <a:t>Method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41D537-63CC-4394-9400-C417ED5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AF43C2A-5B01-488A-985A-8F9127CFCAD6}"/>
              </a:ext>
            </a:extLst>
          </p:cNvPr>
          <p:cNvSpPr/>
          <p:nvPr/>
        </p:nvSpPr>
        <p:spPr>
          <a:xfrm>
            <a:off x="609600" y="1417638"/>
            <a:ext cx="109728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List&lt;Skupina&gt; skupiny =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List&lt;Skupina&gt;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35, 70),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80, 30)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50, 40),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70, 20)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),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studenti = skupiny.SelectMany(skupina =&gt; skupina.Studenti);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studenti)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03606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DE2EA3-8145-4D60-88D3-D4F316FDC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Studenti ve skupinách</a:t>
            </a:r>
            <a:br>
              <a:rPr lang="cs-CZ" dirty="0"/>
            </a:br>
            <a:r>
              <a:rPr lang="cs-CZ" dirty="0" err="1"/>
              <a:t>Query</a:t>
            </a:r>
            <a:r>
              <a:rPr lang="cs-CZ" dirty="0"/>
              <a:t> Syntax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341D537-63CC-4394-9400-C417ED59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D91095A-795B-4DED-9296-F5B8A3C5A9F8}"/>
              </a:ext>
            </a:extLst>
          </p:cNvPr>
          <p:cNvSpPr/>
          <p:nvPr/>
        </p:nvSpPr>
        <p:spPr>
          <a:xfrm>
            <a:off x="609601" y="1414849"/>
            <a:ext cx="10972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List&lt;Skupina&gt; skupiny =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List&lt;Skupina&gt;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35, 70),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"Jana"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80, 30)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, 50, 40),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70, 20)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),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skupina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skupiny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skupina.Studenti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studenti;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(Student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69001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DF8B7B-03D6-41EE-9624-620DB65F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Select</a:t>
            </a:r>
            <a:r>
              <a:rPr lang="cs-CZ" dirty="0"/>
              <a:t> Many</a:t>
            </a:r>
            <a:br>
              <a:rPr lang="cs-CZ" dirty="0"/>
            </a:br>
            <a:r>
              <a:rPr lang="cs-CZ" dirty="0"/>
              <a:t>S pomocí </a:t>
            </a:r>
            <a:r>
              <a:rPr lang="cs-CZ" dirty="0" err="1"/>
              <a:t>Compound</a:t>
            </a:r>
            <a:r>
              <a:rPr lang="cs-CZ" dirty="0"/>
              <a:t> </a:t>
            </a:r>
            <a:r>
              <a:rPr lang="cs-CZ" dirty="0" err="1"/>
              <a:t>From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1AE0BE8-153F-4FF5-87F5-626B4FAE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391574"/>
          </a:xfrm>
        </p:spPr>
        <p:txBody>
          <a:bodyPr/>
          <a:lstStyle/>
          <a:p>
            <a:r>
              <a:rPr lang="cs-CZ" dirty="0"/>
              <a:t>V předcházejícím příkladu jsme použili </a:t>
            </a:r>
            <a:r>
              <a:rPr lang="cs-CZ" i="1" dirty="0" err="1"/>
              <a:t>Coumpound</a:t>
            </a:r>
            <a:r>
              <a:rPr lang="cs-CZ" i="1" dirty="0"/>
              <a:t> </a:t>
            </a:r>
            <a:r>
              <a:rPr lang="cs-CZ" i="1" dirty="0" err="1"/>
              <a:t>From</a:t>
            </a:r>
            <a:r>
              <a:rPr lang="cs-CZ" dirty="0"/>
              <a:t>, který představuje obdobu </a:t>
            </a:r>
            <a:r>
              <a:rPr lang="cs-CZ" i="1" dirty="0" err="1"/>
              <a:t>SelectMany</a:t>
            </a:r>
            <a:r>
              <a:rPr lang="cs-CZ" dirty="0"/>
              <a:t> v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A11FDF-A0BC-47FD-858C-933C009FA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D815C8E-3515-4DD9-835A-2528AA3D8775}"/>
              </a:ext>
            </a:extLst>
          </p:cNvPr>
          <p:cNvSpPr/>
          <p:nvPr/>
        </p:nvSpPr>
        <p:spPr>
          <a:xfrm>
            <a:off x="3014216" y="4579446"/>
            <a:ext cx="62069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skupina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skupiny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skupina.Studenti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studenti;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53F288-3BE4-4643-8209-244B7BEC7C1E}"/>
              </a:ext>
            </a:extLst>
          </p:cNvPr>
          <p:cNvSpPr/>
          <p:nvPr/>
        </p:nvSpPr>
        <p:spPr>
          <a:xfrm>
            <a:off x="2022012" y="3416279"/>
            <a:ext cx="81913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studenti = skupiny.SelectMany(skupina =&gt; skupina.Studenti);</a:t>
            </a:r>
          </a:p>
        </p:txBody>
      </p:sp>
    </p:spTree>
    <p:extLst>
      <p:ext uri="{BB962C8B-B14F-4D97-AF65-F5344CB8AC3E}">
        <p14:creationId xmlns:p14="http://schemas.microsoft.com/office/powerpoint/2010/main" val="45374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Distinct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 metodu </a:t>
            </a:r>
            <a:r>
              <a:rPr lang="cs-CZ" dirty="0" err="1"/>
              <a:t>Distinct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84635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0E1F78-C8E8-4779-8A39-EE3DF758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Metoda </a:t>
            </a:r>
            <a:r>
              <a:rPr lang="cs-CZ" dirty="0" err="1"/>
              <a:t>Distinct</a:t>
            </a:r>
            <a:br>
              <a:rPr lang="cs-CZ" dirty="0"/>
            </a:br>
            <a:r>
              <a:rPr lang="cs-CZ" dirty="0"/>
              <a:t>Popis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5CD162-9DEC-46D6-93E9-05699E4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použijeme </a:t>
            </a:r>
            <a:r>
              <a:rPr lang="cs-CZ" dirty="0" err="1"/>
              <a:t>extension</a:t>
            </a:r>
            <a:r>
              <a:rPr lang="cs-CZ" dirty="0"/>
              <a:t> metodu </a:t>
            </a:r>
            <a:r>
              <a:rPr lang="cs-CZ" i="1" dirty="0" err="1"/>
              <a:t>Distinct</a:t>
            </a:r>
            <a:r>
              <a:rPr lang="cs-CZ" dirty="0"/>
              <a:t>, která vrátí pouze jedinečné záznamy.</a:t>
            </a:r>
          </a:p>
          <a:p>
            <a:r>
              <a:rPr lang="cs-CZ" dirty="0"/>
              <a:t>Žádné záznamy se tedy nebudou v kolekci opakovat.</a:t>
            </a:r>
          </a:p>
          <a:p>
            <a:r>
              <a:rPr lang="cs-CZ" dirty="0"/>
              <a:t>Tato metoda </a:t>
            </a:r>
            <a:r>
              <a:rPr lang="cs-CZ" b="1" dirty="0"/>
              <a:t>nemá ekvivalent v </a:t>
            </a:r>
            <a:r>
              <a:rPr lang="cs-CZ" b="1" dirty="0" err="1"/>
              <a:t>Query</a:t>
            </a:r>
            <a:r>
              <a:rPr lang="cs-CZ" b="1" dirty="0"/>
              <a:t> Syntax </a:t>
            </a:r>
            <a:r>
              <a:rPr lang="cs-CZ" dirty="0"/>
              <a:t>a můžeme ji </a:t>
            </a:r>
            <a:r>
              <a:rPr lang="cs-CZ" b="1" dirty="0"/>
              <a:t>pouze volat jako metodu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9990B2E-907A-49F3-A269-C34DF62F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0847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0E1F78-C8E8-4779-8A39-EE3DF758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Metoda </a:t>
            </a:r>
            <a:r>
              <a:rPr lang="cs-CZ" dirty="0" err="1"/>
              <a:t>Distinct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85CD162-9DEC-46D6-93E9-05699E45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je studentka Alena zapsaná ve dvou skupinách, například kvůli opakování předmětu.</a:t>
            </a:r>
          </a:p>
          <a:p>
            <a:r>
              <a:rPr lang="cs-CZ" dirty="0"/>
              <a:t>Bez použití metody </a:t>
            </a:r>
            <a:r>
              <a:rPr lang="cs-CZ" i="1" dirty="0" err="1"/>
              <a:t>Distinct</a:t>
            </a:r>
            <a:r>
              <a:rPr lang="cs-CZ" dirty="0"/>
              <a:t> by byla tato studentka v seznamu studentů dvakrát.</a:t>
            </a:r>
          </a:p>
          <a:p>
            <a:r>
              <a:rPr lang="cs-CZ" dirty="0"/>
              <a:t>Pomocí volání metody </a:t>
            </a:r>
            <a:r>
              <a:rPr lang="cs-CZ" i="1" dirty="0" err="1"/>
              <a:t>Distinct</a:t>
            </a:r>
            <a:r>
              <a:rPr lang="cs-CZ" dirty="0"/>
              <a:t> zajistíme, že v seznamu studentů bude každý student pouze jednou.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9990B2E-907A-49F3-A269-C34DF62F8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41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13B85C-E486-46E0-A705-80FE4AB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Metoda </a:t>
            </a:r>
            <a:r>
              <a:rPr lang="cs-CZ" dirty="0" err="1"/>
              <a:t>Distinct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9E34FF-80BE-44C0-A2E1-D522901B8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D369092-E851-4C24-AC3B-44978D9D6A77}"/>
              </a:ext>
            </a:extLst>
          </p:cNvPr>
          <p:cNvSpPr/>
          <p:nvPr/>
        </p:nvSpPr>
        <p:spPr>
          <a:xfrm>
            <a:off x="597761" y="1417638"/>
            <a:ext cx="10972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35, 70);</a:t>
            </a:r>
          </a:p>
          <a:p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Student alena = </a:t>
            </a:r>
            <a:r>
              <a:rPr lang="nn-NO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nn-NO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"Alena"</a:t>
            </a:r>
            <a:r>
              <a:rPr lang="nn-NO" sz="1600" dirty="0">
                <a:solidFill>
                  <a:srgbClr val="000000"/>
                </a:solidFill>
                <a:latin typeface="Consolas" panose="020B0609020204030204" pitchFamily="49" charset="0"/>
              </a:rPr>
              <a:t>, 50, 40);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Student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"Petr"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70, 20);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List&lt;Skupina&gt; skupiny = </a:t>
            </a:r>
            <a:r>
              <a:rPr lang="pl-PL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pl-PL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List&lt;Skupina&gt;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Skupina(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"X"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List&lt;Student&gt;{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jiri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alena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}),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alena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petr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 ),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skupina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skupiny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studenti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skupina.Studenti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studenti;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bezOpakovani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vysledek.Distinct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(Student student </a:t>
            </a:r>
            <a:r>
              <a:rPr lang="nl-NL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NL" sz="1600" dirty="0">
                <a:solidFill>
                  <a:srgbClr val="000000"/>
                </a:solidFill>
                <a:latin typeface="Consolas" panose="020B0609020204030204" pitchFamily="49" charset="0"/>
              </a:rPr>
              <a:t> bezOpakovani)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student.Jmeno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256706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</a:t>
            </a:r>
            <a:r>
              <a:rPr lang="en-US" dirty="0" err="1"/>
              <a:t>jsme</a:t>
            </a:r>
            <a:r>
              <a:rPr lang="en-US" dirty="0"/>
              <a:t> </a:t>
            </a:r>
            <a:r>
              <a:rPr lang="cs-CZ" dirty="0"/>
              <a:t>se seznámili s projekcí pomocí metod </a:t>
            </a:r>
            <a:r>
              <a:rPr lang="cs-CZ" i="1" dirty="0" err="1"/>
              <a:t>Select</a:t>
            </a:r>
            <a:r>
              <a:rPr lang="cs-CZ" dirty="0"/>
              <a:t> a </a:t>
            </a:r>
            <a:r>
              <a:rPr lang="cs-CZ" i="1" dirty="0" err="1"/>
              <a:t>SelectMany</a:t>
            </a:r>
            <a:r>
              <a:rPr lang="cs-CZ" dirty="0"/>
              <a:t> a související </a:t>
            </a:r>
            <a:r>
              <a:rPr lang="cs-CZ" i="1" dirty="0" err="1"/>
              <a:t>Query</a:t>
            </a:r>
            <a:r>
              <a:rPr lang="cs-CZ" i="1" dirty="0"/>
              <a:t> Syntax</a:t>
            </a:r>
            <a:r>
              <a:rPr lang="cs-CZ" dirty="0"/>
              <a:t> pomocí klíčového slova </a:t>
            </a:r>
            <a:r>
              <a:rPr lang="cs-CZ" i="1" dirty="0" err="1"/>
              <a:t>select</a:t>
            </a:r>
            <a:r>
              <a:rPr lang="cs-CZ" dirty="0"/>
              <a:t> a </a:t>
            </a:r>
            <a:r>
              <a:rPr lang="cs-CZ" i="1" dirty="0" err="1"/>
              <a:t>Compound</a:t>
            </a:r>
            <a:r>
              <a:rPr lang="cs-CZ" i="1" dirty="0"/>
              <a:t> </a:t>
            </a:r>
            <a:r>
              <a:rPr lang="cs-CZ" i="1" dirty="0" err="1"/>
              <a:t>Form</a:t>
            </a:r>
            <a:r>
              <a:rPr lang="cs-CZ" dirty="0"/>
              <a:t>.</a:t>
            </a:r>
          </a:p>
          <a:p>
            <a:r>
              <a:rPr lang="cs-CZ" dirty="0"/>
              <a:t>Dále jsme probrali metodu </a:t>
            </a:r>
            <a:r>
              <a:rPr lang="cs-CZ" i="1" dirty="0" err="1"/>
              <a:t>Distinct</a:t>
            </a:r>
            <a:r>
              <a:rPr lang="cs-CZ" dirty="0"/>
              <a:t>, která vrací jen jedinečné záznamy.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cs-CZ" dirty="0" err="1"/>
              <a:t>Query</a:t>
            </a:r>
            <a:r>
              <a:rPr lang="cs-CZ" dirty="0"/>
              <a:t> Syntax and </a:t>
            </a:r>
            <a:r>
              <a:rPr lang="cs-CZ" dirty="0" err="1"/>
              <a:t>Method</a:t>
            </a:r>
            <a:r>
              <a:rPr lang="cs-CZ" dirty="0"/>
              <a:t> Syntax in LINQ (C#)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2"/>
              </a:rPr>
              <a:t>https://docs.microsoft.com/en-us/dotnet/csharp/programming-guide/concepts/linq/query-syntax-and-method-syntax-in-linq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Query</a:t>
            </a:r>
            <a:r>
              <a:rPr lang="cs-CZ" dirty="0"/>
              <a:t> </a:t>
            </a:r>
            <a:r>
              <a:rPr lang="cs-CZ" dirty="0" err="1"/>
              <a:t>keywords</a:t>
            </a:r>
            <a:r>
              <a:rPr lang="cs-CZ" dirty="0"/>
              <a:t> - C# Reference | Microsoft </a:t>
            </a:r>
            <a:r>
              <a:rPr lang="cs-CZ" dirty="0" err="1"/>
              <a:t>Docs</a:t>
            </a:r>
            <a:r>
              <a:rPr lang="cs-CZ" dirty="0"/>
              <a:t>. [online]. Dostupné z: </a:t>
            </a:r>
            <a:r>
              <a:rPr lang="cs-CZ" dirty="0">
                <a:hlinkClick r:id="rId3"/>
              </a:rPr>
              <a:t>https://docs.microsoft.com/en-us/dotnet/csharp/language-reference/keywords/query-keywords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04C154-5DBA-4541-B4C6-828DF11D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LINQ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75E66393-92AB-44C4-9C2C-106727F99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Nejprve si připomeneme základy LINQ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9617A66-1EBB-4D58-9C6D-F2CB2058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615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Úvod</a:t>
            </a:r>
            <a:br>
              <a:rPr lang="cs-CZ" dirty="0"/>
            </a:br>
            <a:r>
              <a:rPr lang="cs-CZ" dirty="0"/>
              <a:t>Opakování pojmů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LINQ (Language Integrated Query)</a:t>
            </a:r>
            <a:r>
              <a:rPr lang="cs-CZ" i="1" dirty="0"/>
              <a:t> </a:t>
            </a:r>
            <a:r>
              <a:rPr lang="cs-CZ" dirty="0"/>
              <a:t>je soubor technologií pro zápis dotazů.</a:t>
            </a:r>
          </a:p>
          <a:p>
            <a:r>
              <a:rPr lang="cs-CZ" dirty="0"/>
              <a:t>Pomocí LINQ můžeme pracovat jak s listy, tak například s databází pomocí objektově relačního mapování. Syntaxe přitom zůstává stejná.</a:t>
            </a:r>
            <a:endParaRPr lang="en-US" dirty="0"/>
          </a:p>
          <a:p>
            <a:r>
              <a:rPr lang="cs-CZ" dirty="0"/>
              <a:t>LINQ </a:t>
            </a:r>
            <a:r>
              <a:rPr lang="cs-CZ" dirty="0" err="1"/>
              <a:t>take</a:t>
            </a:r>
            <a:r>
              <a:rPr lang="cs-CZ" dirty="0"/>
              <a:t> podporuje </a:t>
            </a:r>
            <a:r>
              <a:rPr lang="cs-CZ" dirty="0" err="1"/>
              <a:t>high</a:t>
            </a:r>
            <a:r>
              <a:rPr lang="cs-CZ" dirty="0"/>
              <a:t> </a:t>
            </a:r>
            <a:r>
              <a:rPr lang="cs-CZ" dirty="0" err="1"/>
              <a:t>order</a:t>
            </a:r>
            <a:r>
              <a:rPr lang="cs-CZ" dirty="0"/>
              <a:t> funkce a umožní kombinovat více operací do jedné, kdy se vše vyhodnotí až teprve přistoupíme k výsledku.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Projekce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projekci pomocí metody </a:t>
            </a:r>
            <a:r>
              <a:rPr lang="cs-CZ" dirty="0" err="1"/>
              <a:t>Select</a:t>
            </a:r>
            <a:r>
              <a:rPr lang="cs-CZ" dirty="0"/>
              <a:t> a klíčového slova </a:t>
            </a:r>
            <a:r>
              <a:rPr lang="cs-CZ" dirty="0" err="1"/>
              <a:t>select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37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679E1C-99C1-4FFB-AD71-C8A7DAA19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Třídy pro příklady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6D35F4-66AE-4C74-90BA-404AE4911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Nejprve si pro potřebu ukázek definujeme třídu </a:t>
            </a:r>
            <a:r>
              <a:rPr lang="cs-CZ" i="1" dirty="0"/>
              <a:t>Student,</a:t>
            </a:r>
          </a:p>
          <a:p>
            <a:r>
              <a:rPr lang="cs-CZ" dirty="0"/>
              <a:t>Poté třídu </a:t>
            </a:r>
            <a:r>
              <a:rPr lang="cs-CZ" i="1" dirty="0" err="1"/>
              <a:t>Zaznam</a:t>
            </a:r>
            <a:r>
              <a:rPr lang="cs-CZ" dirty="0"/>
              <a:t> reprezentující studijní záznam studenta.</a:t>
            </a:r>
          </a:p>
          <a:p>
            <a:r>
              <a:rPr lang="cs-CZ" dirty="0"/>
              <a:t>A Nakonec třídu </a:t>
            </a:r>
            <a:r>
              <a:rPr lang="cs-CZ" i="1" dirty="0" err="1"/>
              <a:t>StudijniSkupina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464B50-7C52-4EC1-83E8-2D2E42D00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52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37FEA6-8870-4ED8-A0BD-3CC071C6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S</a:t>
            </a:r>
            <a:r>
              <a:rPr lang="cs-CZ" dirty="0" err="1"/>
              <a:t>tudent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59E5C1A-877E-42EA-B971-32E9DCB0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FEA62F9-4F5A-4269-86AA-BC6F3D4E9928}"/>
              </a:ext>
            </a:extLst>
          </p:cNvPr>
          <p:cNvSpPr/>
          <p:nvPr/>
        </p:nvSpPr>
        <p:spPr>
          <a:xfrm>
            <a:off x="609600" y="1417638"/>
            <a:ext cx="853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=&gt; (Test1 + Test2) / 2.0; 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test1,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test2)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Test1 = test1;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Test2 = test2;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801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2BA0E0-FF49-49A0-B606-569E6325E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Z</a:t>
            </a:r>
            <a:r>
              <a:rPr lang="cs-CZ" dirty="0" err="1"/>
              <a:t>áznam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54D12F-F4AB-4F0B-9936-06F8C143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CA546C-C18A-4917-9835-C9F0F4836FA7}"/>
              </a:ext>
            </a:extLst>
          </p:cNvPr>
          <p:cNvSpPr/>
          <p:nvPr/>
        </p:nvSpPr>
        <p:spPr>
          <a:xfrm>
            <a:off x="609600" y="141763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Zaznam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Zaznam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prumer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01017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706E64-A0A7-44AF-A476-D4681FF7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en-US" dirty="0"/>
              <a:t>S</a:t>
            </a:r>
            <a:r>
              <a:rPr lang="cs-CZ" dirty="0" err="1"/>
              <a:t>kupina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2FFF069-F6AE-4323-86DD-4DBAC1C0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187F45A-4394-41B2-B682-B8ABFE817321}"/>
              </a:ext>
            </a:extLst>
          </p:cNvPr>
          <p:cNvSpPr/>
          <p:nvPr/>
        </p:nvSpPr>
        <p:spPr>
          <a:xfrm>
            <a:off x="609600" y="1417638"/>
            <a:ext cx="85344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List&lt;Student&gt;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B91AF"/>
                </a:solidFill>
                <a:latin typeface="Consolas" panose="020B0609020204030204" pitchFamily="49" charset="0"/>
              </a:rPr>
              <a:t>Skupina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nazev, List&lt;Student&gt; studenti)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nazev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Studenti = studenti;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15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be1491ba-191a-468a-9e51-27abfd4363ea"/>
    <ds:schemaRef ds:uri="20268733-5f22-42fd-8f9d-ffbc0e994e13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1549</Words>
  <Application>Microsoft Office PowerPoint</Application>
  <PresentationFormat>Širokoúhlá obrazovka</PresentationFormat>
  <Paragraphs>269</Paragraphs>
  <Slides>30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30</vt:i4>
      </vt:variant>
    </vt:vector>
  </HeadingPairs>
  <TitlesOfParts>
    <vt:vector size="37" baseType="lpstr">
      <vt:lpstr>Berlin CE</vt:lpstr>
      <vt:lpstr>Source sans Pro</vt:lpstr>
      <vt:lpstr>Calibri</vt:lpstr>
      <vt:lpstr>Arial</vt:lpstr>
      <vt:lpstr>Consolas</vt:lpstr>
      <vt:lpstr>Source Sans Pro Bold</vt:lpstr>
      <vt:lpstr>Office Theme</vt:lpstr>
      <vt:lpstr>LINQ</vt:lpstr>
      <vt:lpstr>Obsah</vt:lpstr>
      <vt:lpstr>Opakování LINQ</vt:lpstr>
      <vt:lpstr>Úvod Opakování pojmů</vt:lpstr>
      <vt:lpstr>Projekce</vt:lpstr>
      <vt:lpstr>Třídy pro příklady</vt:lpstr>
      <vt:lpstr>Třída Student</vt:lpstr>
      <vt:lpstr>Třída Záznam</vt:lpstr>
      <vt:lpstr>Třída Skupina</vt:lpstr>
      <vt:lpstr>Select</vt:lpstr>
      <vt:lpstr>Select</vt:lpstr>
      <vt:lpstr>Select</vt:lpstr>
      <vt:lpstr>Kolekce jmen studentů Method syntax</vt:lpstr>
      <vt:lpstr>Kolekce jmen studentů Query syntax</vt:lpstr>
      <vt:lpstr>Záznam studenta</vt:lpstr>
      <vt:lpstr>Kolekce záznamů studenta Method Syntax</vt:lpstr>
      <vt:lpstr>Kolekce záznamů studenta Query Syntax</vt:lpstr>
      <vt:lpstr>SelectMany</vt:lpstr>
      <vt:lpstr>Select Many</vt:lpstr>
      <vt:lpstr>SelectMany Studenti ve skupinách</vt:lpstr>
      <vt:lpstr>Studenti ve skupinách Method Syntax</vt:lpstr>
      <vt:lpstr>Studenti ve skupinách Query Syntax</vt:lpstr>
      <vt:lpstr>Select Many S pomocí Compound From</vt:lpstr>
      <vt:lpstr>Distinct</vt:lpstr>
      <vt:lpstr>Metoda Distinct Popis</vt:lpstr>
      <vt:lpstr>Metoda Distinct Příklad</vt:lpstr>
      <vt:lpstr>Metoda Distinct Příklad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2020-02-20T14:58:25Z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