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30"/>
  </p:notesMasterIdLst>
  <p:handoutMasterIdLst>
    <p:handoutMasterId r:id="rId31"/>
  </p:handoutMasterIdLst>
  <p:sldIdLst>
    <p:sldId id="256" r:id="rId5"/>
    <p:sldId id="280" r:id="rId6"/>
    <p:sldId id="368" r:id="rId7"/>
    <p:sldId id="281" r:id="rId8"/>
    <p:sldId id="369" r:id="rId9"/>
    <p:sldId id="311" r:id="rId10"/>
    <p:sldId id="372" r:id="rId11"/>
    <p:sldId id="371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4" r:id="rId23"/>
    <p:sldId id="383" r:id="rId24"/>
    <p:sldId id="386" r:id="rId25"/>
    <p:sldId id="387" r:id="rId26"/>
    <p:sldId id="289" r:id="rId27"/>
    <p:sldId id="291" r:id="rId28"/>
    <p:sldId id="292" r:id="rId29"/>
  </p:sldIdLst>
  <p:sldSz cx="12192000" cy="6858000"/>
  <p:notesSz cx="6858000" cy="9144000"/>
  <p:embeddedFontLst>
    <p:embeddedFont>
      <p:font typeface="Berlin CE" panose="020B0604020202020204"/>
      <p:regular r:id="rId32"/>
      <p:bold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Source sans Pro" panose="020B0503030403020204" pitchFamily="34" charset="0"/>
      <p:regular r:id="rId42"/>
      <p:bold r:id="rId43"/>
      <p:italic r:id="rId44"/>
      <p:boldItalic r:id="rId45"/>
    </p:embeddedFont>
    <p:embeddedFont>
      <p:font typeface="Source Sans Pro Bold" panose="020B0703030403020204" charset="-18"/>
      <p:bold r:id="rId46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12C9D1-D75F-4E27-9EA6-F3AE211EEF1B}" v="1" dt="2020-02-20T14:59:35.1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4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8.fntdata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4" Type="http://schemas.openxmlformats.org/officeDocument/2006/relationships/font" Target="fonts/font13.fntdata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6.xml"/><Relationship Id="rId41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8F10A794-BDC4-4CE8-A192-CDA8B8507413}"/>
    <pc:docChg chg="undo custSel addSld delSld modSld">
      <pc:chgData name="Erik Král" userId="e92e8e71-05aa-4c44-9728-5ff1a0a20d65" providerId="ADAL" clId="{8F10A794-BDC4-4CE8-A192-CDA8B8507413}" dt="2020-02-13T14:20:18.707" v="1565" actId="114"/>
      <pc:docMkLst>
        <pc:docMk/>
      </pc:docMkLst>
      <pc:sldChg chg="modSp">
        <pc:chgData name="Erik Král" userId="e92e8e71-05aa-4c44-9728-5ff1a0a20d65" providerId="ADAL" clId="{8F10A794-BDC4-4CE8-A192-CDA8B8507413}" dt="2020-02-12T13:29:35.907" v="803" actId="20577"/>
        <pc:sldMkLst>
          <pc:docMk/>
          <pc:sldMk cId="3410786804" sldId="280"/>
        </pc:sldMkLst>
        <pc:spChg chg="mod">
          <ac:chgData name="Erik Král" userId="e92e8e71-05aa-4c44-9728-5ff1a0a20d65" providerId="ADAL" clId="{8F10A794-BDC4-4CE8-A192-CDA8B8507413}" dt="2020-02-12T13:29:35.907" v="803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8F10A794-BDC4-4CE8-A192-CDA8B8507413}" dt="2020-02-12T13:22:22.287" v="94" actId="20577"/>
        <pc:sldMkLst>
          <pc:docMk/>
          <pc:sldMk cId="590704556" sldId="281"/>
        </pc:sldMkLst>
        <pc:spChg chg="mod">
          <ac:chgData name="Erik Král" userId="e92e8e71-05aa-4c44-9728-5ff1a0a20d65" providerId="ADAL" clId="{8F10A794-BDC4-4CE8-A192-CDA8B8507413}" dt="2020-02-12T13:22:22.287" v="94" actId="20577"/>
          <ac:spMkLst>
            <pc:docMk/>
            <pc:sldMk cId="590704556" sldId="281"/>
            <ac:spMk id="2" creationId="{E7AF272A-6725-4024-95B9-CBAE543ED516}"/>
          </ac:spMkLst>
        </pc:spChg>
      </pc:sldChg>
      <pc:sldChg chg="del">
        <pc:chgData name="Erik Král" userId="e92e8e71-05aa-4c44-9728-5ff1a0a20d65" providerId="ADAL" clId="{8F10A794-BDC4-4CE8-A192-CDA8B8507413}" dt="2020-02-12T13:21:48.855" v="1" actId="2696"/>
        <pc:sldMkLst>
          <pc:docMk/>
          <pc:sldMk cId="1082976634" sldId="282"/>
        </pc:sldMkLst>
      </pc:sldChg>
      <pc:sldChg chg="modSp">
        <pc:chgData name="Erik Král" userId="e92e8e71-05aa-4c44-9728-5ff1a0a20d65" providerId="ADAL" clId="{8F10A794-BDC4-4CE8-A192-CDA8B8507413}" dt="2020-02-12T13:28:14.810" v="736" actId="20577"/>
        <pc:sldMkLst>
          <pc:docMk/>
          <pc:sldMk cId="2128216432" sldId="289"/>
        </pc:sldMkLst>
        <pc:spChg chg="mod">
          <ac:chgData name="Erik Král" userId="e92e8e71-05aa-4c44-9728-5ff1a0a20d65" providerId="ADAL" clId="{8F10A794-BDC4-4CE8-A192-CDA8B8507413}" dt="2020-02-12T13:28:14.810" v="736" actId="20577"/>
          <ac:spMkLst>
            <pc:docMk/>
            <pc:sldMk cId="2128216432" sldId="289"/>
            <ac:spMk id="3" creationId="{BA794B51-B1AE-4AAA-B1B3-860C1642F7F5}"/>
          </ac:spMkLst>
        </pc:spChg>
      </pc:sldChg>
      <pc:sldChg chg="modSp">
        <pc:chgData name="Erik Král" userId="e92e8e71-05aa-4c44-9728-5ff1a0a20d65" providerId="ADAL" clId="{8F10A794-BDC4-4CE8-A192-CDA8B8507413}" dt="2020-02-12T13:27:12.998" v="535"/>
        <pc:sldMkLst>
          <pc:docMk/>
          <pc:sldMk cId="2076725490" sldId="291"/>
        </pc:sldMkLst>
        <pc:spChg chg="mod">
          <ac:chgData name="Erik Král" userId="e92e8e71-05aa-4c44-9728-5ff1a0a20d65" providerId="ADAL" clId="{8F10A794-BDC4-4CE8-A192-CDA8B8507413}" dt="2020-02-12T13:27:12.998" v="535"/>
          <ac:spMkLst>
            <pc:docMk/>
            <pc:sldMk cId="2076725490" sldId="291"/>
            <ac:spMk id="3" creationId="{B6C62CBC-4977-4BC1-AE25-4CBA0844D76D}"/>
          </ac:spMkLst>
        </pc:spChg>
      </pc:sldChg>
      <pc:sldChg chg="addSp delSp modSp">
        <pc:chgData name="Erik Král" userId="e92e8e71-05aa-4c44-9728-5ff1a0a20d65" providerId="ADAL" clId="{8F10A794-BDC4-4CE8-A192-CDA8B8507413}" dt="2020-02-12T13:28:30.896" v="757" actId="478"/>
        <pc:sldMkLst>
          <pc:docMk/>
          <pc:sldMk cId="2179686236" sldId="292"/>
        </pc:sldMkLst>
        <pc:spChg chg="mod">
          <ac:chgData name="Erik Král" userId="e92e8e71-05aa-4c44-9728-5ff1a0a20d65" providerId="ADAL" clId="{8F10A794-BDC4-4CE8-A192-CDA8B8507413}" dt="2020-02-12T13:28:23.449" v="755" actId="20577"/>
          <ac:spMkLst>
            <pc:docMk/>
            <pc:sldMk cId="2179686236" sldId="292"/>
            <ac:spMk id="2" creationId="{00000000-0000-0000-0000-000000000000}"/>
          </ac:spMkLst>
        </pc:spChg>
        <pc:spChg chg="del">
          <ac:chgData name="Erik Král" userId="e92e8e71-05aa-4c44-9728-5ff1a0a20d65" providerId="ADAL" clId="{8F10A794-BDC4-4CE8-A192-CDA8B8507413}" dt="2020-02-12T13:28:26.555" v="756" actId="478"/>
          <ac:spMkLst>
            <pc:docMk/>
            <pc:sldMk cId="2179686236" sldId="292"/>
            <ac:spMk id="3" creationId="{00000000-0000-0000-0000-000000000000}"/>
          </ac:spMkLst>
        </pc:spChg>
        <pc:spChg chg="add del mod">
          <ac:chgData name="Erik Král" userId="e92e8e71-05aa-4c44-9728-5ff1a0a20d65" providerId="ADAL" clId="{8F10A794-BDC4-4CE8-A192-CDA8B8507413}" dt="2020-02-12T13:28:30.896" v="757" actId="478"/>
          <ac:spMkLst>
            <pc:docMk/>
            <pc:sldMk cId="2179686236" sldId="292"/>
            <ac:spMk id="9" creationId="{AC2290F3-E519-44AF-A99E-2E344AFFEC19}"/>
          </ac:spMkLst>
        </pc:spChg>
      </pc:sldChg>
      <pc:sldChg chg="del">
        <pc:chgData name="Erik Král" userId="e92e8e71-05aa-4c44-9728-5ff1a0a20d65" providerId="ADAL" clId="{8F10A794-BDC4-4CE8-A192-CDA8B8507413}" dt="2020-02-12T13:21:48.859" v="2" actId="2696"/>
        <pc:sldMkLst>
          <pc:docMk/>
          <pc:sldMk cId="1157280293" sldId="293"/>
        </pc:sldMkLst>
      </pc:sldChg>
      <pc:sldChg chg="del">
        <pc:chgData name="Erik Král" userId="e92e8e71-05aa-4c44-9728-5ff1a0a20d65" providerId="ADAL" clId="{8F10A794-BDC4-4CE8-A192-CDA8B8507413}" dt="2020-02-12T13:21:48.862" v="3" actId="2696"/>
        <pc:sldMkLst>
          <pc:docMk/>
          <pc:sldMk cId="220427666" sldId="294"/>
        </pc:sldMkLst>
      </pc:sldChg>
      <pc:sldChg chg="del">
        <pc:chgData name="Erik Král" userId="e92e8e71-05aa-4c44-9728-5ff1a0a20d65" providerId="ADAL" clId="{8F10A794-BDC4-4CE8-A192-CDA8B8507413}" dt="2020-02-12T13:21:48.866" v="4" actId="2696"/>
        <pc:sldMkLst>
          <pc:docMk/>
          <pc:sldMk cId="860914724" sldId="295"/>
        </pc:sldMkLst>
      </pc:sldChg>
      <pc:sldChg chg="del">
        <pc:chgData name="Erik Král" userId="e92e8e71-05aa-4c44-9728-5ff1a0a20d65" providerId="ADAL" clId="{8F10A794-BDC4-4CE8-A192-CDA8B8507413}" dt="2020-02-12T13:21:48.869" v="5" actId="2696"/>
        <pc:sldMkLst>
          <pc:docMk/>
          <pc:sldMk cId="499691286" sldId="296"/>
        </pc:sldMkLst>
      </pc:sldChg>
      <pc:sldChg chg="del">
        <pc:chgData name="Erik Král" userId="e92e8e71-05aa-4c44-9728-5ff1a0a20d65" providerId="ADAL" clId="{8F10A794-BDC4-4CE8-A192-CDA8B8507413}" dt="2020-02-12T13:21:48.872" v="6" actId="2696"/>
        <pc:sldMkLst>
          <pc:docMk/>
          <pc:sldMk cId="537032303" sldId="297"/>
        </pc:sldMkLst>
      </pc:sldChg>
      <pc:sldChg chg="del">
        <pc:chgData name="Erik Král" userId="e92e8e71-05aa-4c44-9728-5ff1a0a20d65" providerId="ADAL" clId="{8F10A794-BDC4-4CE8-A192-CDA8B8507413}" dt="2020-02-12T13:21:48.874" v="7" actId="2696"/>
        <pc:sldMkLst>
          <pc:docMk/>
          <pc:sldMk cId="573790310" sldId="298"/>
        </pc:sldMkLst>
      </pc:sldChg>
      <pc:sldChg chg="del">
        <pc:chgData name="Erik Král" userId="e92e8e71-05aa-4c44-9728-5ff1a0a20d65" providerId="ADAL" clId="{8F10A794-BDC4-4CE8-A192-CDA8B8507413}" dt="2020-02-12T13:21:48.876" v="8" actId="2696"/>
        <pc:sldMkLst>
          <pc:docMk/>
          <pc:sldMk cId="2590713169" sldId="299"/>
        </pc:sldMkLst>
      </pc:sldChg>
      <pc:sldChg chg="del">
        <pc:chgData name="Erik Král" userId="e92e8e71-05aa-4c44-9728-5ff1a0a20d65" providerId="ADAL" clId="{8F10A794-BDC4-4CE8-A192-CDA8B8507413}" dt="2020-02-12T13:21:48.882" v="11" actId="2696"/>
        <pc:sldMkLst>
          <pc:docMk/>
          <pc:sldMk cId="1250669726" sldId="300"/>
        </pc:sldMkLst>
      </pc:sldChg>
      <pc:sldChg chg="del">
        <pc:chgData name="Erik Král" userId="e92e8e71-05aa-4c44-9728-5ff1a0a20d65" providerId="ADAL" clId="{8F10A794-BDC4-4CE8-A192-CDA8B8507413}" dt="2020-02-12T13:21:48.878" v="9" actId="2696"/>
        <pc:sldMkLst>
          <pc:docMk/>
          <pc:sldMk cId="3504955550" sldId="301"/>
        </pc:sldMkLst>
      </pc:sldChg>
      <pc:sldChg chg="del">
        <pc:chgData name="Erik Král" userId="e92e8e71-05aa-4c44-9728-5ff1a0a20d65" providerId="ADAL" clId="{8F10A794-BDC4-4CE8-A192-CDA8B8507413}" dt="2020-02-12T13:21:48.880" v="10" actId="2696"/>
        <pc:sldMkLst>
          <pc:docMk/>
          <pc:sldMk cId="4179570535" sldId="302"/>
        </pc:sldMkLst>
      </pc:sldChg>
      <pc:sldChg chg="del">
        <pc:chgData name="Erik Král" userId="e92e8e71-05aa-4c44-9728-5ff1a0a20d65" providerId="ADAL" clId="{8F10A794-BDC4-4CE8-A192-CDA8B8507413}" dt="2020-02-12T13:21:48.885" v="12" actId="2696"/>
        <pc:sldMkLst>
          <pc:docMk/>
          <pc:sldMk cId="880835937" sldId="303"/>
        </pc:sldMkLst>
      </pc:sldChg>
      <pc:sldChg chg="del">
        <pc:chgData name="Erik Král" userId="e92e8e71-05aa-4c44-9728-5ff1a0a20d65" providerId="ADAL" clId="{8F10A794-BDC4-4CE8-A192-CDA8B8507413}" dt="2020-02-12T13:21:48.886" v="13" actId="2696"/>
        <pc:sldMkLst>
          <pc:docMk/>
          <pc:sldMk cId="431877491" sldId="304"/>
        </pc:sldMkLst>
      </pc:sldChg>
      <pc:sldChg chg="del">
        <pc:chgData name="Erik Král" userId="e92e8e71-05aa-4c44-9728-5ff1a0a20d65" providerId="ADAL" clId="{8F10A794-BDC4-4CE8-A192-CDA8B8507413}" dt="2020-02-12T13:21:48.889" v="14" actId="2696"/>
        <pc:sldMkLst>
          <pc:docMk/>
          <pc:sldMk cId="2782920181" sldId="305"/>
        </pc:sldMkLst>
      </pc:sldChg>
      <pc:sldChg chg="del">
        <pc:chgData name="Erik Král" userId="e92e8e71-05aa-4c44-9728-5ff1a0a20d65" providerId="ADAL" clId="{8F10A794-BDC4-4CE8-A192-CDA8B8507413}" dt="2020-02-12T13:21:48.890" v="15" actId="2696"/>
        <pc:sldMkLst>
          <pc:docMk/>
          <pc:sldMk cId="314535457" sldId="306"/>
        </pc:sldMkLst>
      </pc:sldChg>
      <pc:sldChg chg="del">
        <pc:chgData name="Erik Král" userId="e92e8e71-05aa-4c44-9728-5ff1a0a20d65" providerId="ADAL" clId="{8F10A794-BDC4-4CE8-A192-CDA8B8507413}" dt="2020-02-12T13:21:48.892" v="16" actId="2696"/>
        <pc:sldMkLst>
          <pc:docMk/>
          <pc:sldMk cId="873753193" sldId="307"/>
        </pc:sldMkLst>
      </pc:sldChg>
      <pc:sldChg chg="del">
        <pc:chgData name="Erik Král" userId="e92e8e71-05aa-4c44-9728-5ff1a0a20d65" providerId="ADAL" clId="{8F10A794-BDC4-4CE8-A192-CDA8B8507413}" dt="2020-02-12T13:21:48.851" v="0" actId="2696"/>
        <pc:sldMkLst>
          <pc:docMk/>
          <pc:sldMk cId="333186285" sldId="308"/>
        </pc:sldMkLst>
      </pc:sldChg>
      <pc:sldChg chg="modSp">
        <pc:chgData name="Erik Král" userId="e92e8e71-05aa-4c44-9728-5ff1a0a20d65" providerId="ADAL" clId="{8F10A794-BDC4-4CE8-A192-CDA8B8507413}" dt="2020-02-13T14:20:18.707" v="1565" actId="114"/>
        <pc:sldMkLst>
          <pc:docMk/>
          <pc:sldMk cId="1771172762" sldId="309"/>
        </pc:sldMkLst>
        <pc:spChg chg="mod">
          <ac:chgData name="Erik Král" userId="e92e8e71-05aa-4c44-9728-5ff1a0a20d65" providerId="ADAL" clId="{8F10A794-BDC4-4CE8-A192-CDA8B8507413}" dt="2020-02-12T13:22:30.825" v="105" actId="20577"/>
          <ac:spMkLst>
            <pc:docMk/>
            <pc:sldMk cId="1771172762" sldId="309"/>
            <ac:spMk id="2" creationId="{C80CD399-3D7A-4C17-BC5C-6ACA15FA890C}"/>
          </ac:spMkLst>
        </pc:spChg>
        <pc:spChg chg="mod">
          <ac:chgData name="Erik Král" userId="e92e8e71-05aa-4c44-9728-5ff1a0a20d65" providerId="ADAL" clId="{8F10A794-BDC4-4CE8-A192-CDA8B8507413}" dt="2020-02-13T14:20:18.707" v="1565" actId="114"/>
          <ac:spMkLst>
            <pc:docMk/>
            <pc:sldMk cId="1771172762" sldId="309"/>
            <ac:spMk id="3" creationId="{63E0AEC2-4A47-45BC-976F-18FB097072CA}"/>
          </ac:spMkLst>
        </pc:spChg>
      </pc:sldChg>
      <pc:sldChg chg="modSp">
        <pc:chgData name="Erik Král" userId="e92e8e71-05aa-4c44-9728-5ff1a0a20d65" providerId="ADAL" clId="{8F10A794-BDC4-4CE8-A192-CDA8B8507413}" dt="2020-02-12T13:34:50.747" v="1442" actId="20577"/>
        <pc:sldMkLst>
          <pc:docMk/>
          <pc:sldMk cId="1826522988" sldId="310"/>
        </pc:sldMkLst>
        <pc:spChg chg="mod">
          <ac:chgData name="Erik Král" userId="e92e8e71-05aa-4c44-9728-5ff1a0a20d65" providerId="ADAL" clId="{8F10A794-BDC4-4CE8-A192-CDA8B8507413}" dt="2020-02-12T13:34:50.747" v="1442" actId="20577"/>
          <ac:spMkLst>
            <pc:docMk/>
            <pc:sldMk cId="1826522988" sldId="310"/>
            <ac:spMk id="3" creationId="{F16D35F4-66AE-4C74-90BA-404AE491157B}"/>
          </ac:spMkLst>
        </pc:spChg>
      </pc:sldChg>
      <pc:sldChg chg="modSp">
        <pc:chgData name="Erik Král" userId="e92e8e71-05aa-4c44-9728-5ff1a0a20d65" providerId="ADAL" clId="{8F10A794-BDC4-4CE8-A192-CDA8B8507413}" dt="2020-02-12T13:29:09.601" v="774" actId="114"/>
        <pc:sldMkLst>
          <pc:docMk/>
          <pc:sldMk cId="659344230" sldId="311"/>
        </pc:sldMkLst>
        <pc:spChg chg="mod">
          <ac:chgData name="Erik Král" userId="e92e8e71-05aa-4c44-9728-5ff1a0a20d65" providerId="ADAL" clId="{8F10A794-BDC4-4CE8-A192-CDA8B8507413}" dt="2020-02-12T13:29:09.601" v="774" actId="114"/>
          <ac:spMkLst>
            <pc:docMk/>
            <pc:sldMk cId="659344230" sldId="311"/>
            <ac:spMk id="3" creationId="{F472FEF9-9637-42D9-9245-2587CC3D2878}"/>
          </ac:spMkLst>
        </pc:spChg>
      </pc:sldChg>
      <pc:sldChg chg="modSp">
        <pc:chgData name="Erik Král" userId="e92e8e71-05aa-4c44-9728-5ff1a0a20d65" providerId="ADAL" clId="{8F10A794-BDC4-4CE8-A192-CDA8B8507413}" dt="2020-02-12T13:31:06.408" v="829" actId="20577"/>
        <pc:sldMkLst>
          <pc:docMk/>
          <pc:sldMk cId="2885336709" sldId="312"/>
        </pc:sldMkLst>
        <pc:spChg chg="mod">
          <ac:chgData name="Erik Král" userId="e92e8e71-05aa-4c44-9728-5ff1a0a20d65" providerId="ADAL" clId="{8F10A794-BDC4-4CE8-A192-CDA8B8507413}" dt="2020-02-12T13:31:06.408" v="829" actId="20577"/>
          <ac:spMkLst>
            <pc:docMk/>
            <pc:sldMk cId="2885336709" sldId="312"/>
            <ac:spMk id="2" creationId="{CFDC01CD-3282-4925-9414-12D0790D5E7B}"/>
          </ac:spMkLst>
        </pc:spChg>
        <pc:spChg chg="mod">
          <ac:chgData name="Erik Král" userId="e92e8e71-05aa-4c44-9728-5ff1a0a20d65" providerId="ADAL" clId="{8F10A794-BDC4-4CE8-A192-CDA8B8507413}" dt="2020-02-12T13:30:31.355" v="813" actId="20577"/>
          <ac:spMkLst>
            <pc:docMk/>
            <pc:sldMk cId="2885336709" sldId="312"/>
            <ac:spMk id="8" creationId="{0ADEE1AF-EF88-4FE4-9E1B-C139D5936BEF}"/>
          </ac:spMkLst>
        </pc:spChg>
      </pc:sldChg>
      <pc:sldChg chg="modSp">
        <pc:chgData name="Erik Král" userId="e92e8e71-05aa-4c44-9728-5ff1a0a20d65" providerId="ADAL" clId="{8F10A794-BDC4-4CE8-A192-CDA8B8507413}" dt="2020-02-12T13:35:48.133" v="1448" actId="20577"/>
        <pc:sldMkLst>
          <pc:docMk/>
          <pc:sldMk cId="1219101" sldId="324"/>
        </pc:sldMkLst>
        <pc:spChg chg="mod">
          <ac:chgData name="Erik Král" userId="e92e8e71-05aa-4c44-9728-5ff1a0a20d65" providerId="ADAL" clId="{8F10A794-BDC4-4CE8-A192-CDA8B8507413}" dt="2020-02-12T13:35:48.133" v="1448" actId="20577"/>
          <ac:spMkLst>
            <pc:docMk/>
            <pc:sldMk cId="1219101" sldId="324"/>
            <ac:spMk id="3" creationId="{A764B498-02A8-4D21-8C31-3FE7B7DEF8F2}"/>
          </ac:spMkLst>
        </pc:spChg>
      </pc:sldChg>
      <pc:sldChg chg="modSp">
        <pc:chgData name="Erik Král" userId="e92e8e71-05aa-4c44-9728-5ff1a0a20d65" providerId="ADAL" clId="{8F10A794-BDC4-4CE8-A192-CDA8B8507413}" dt="2020-02-12T13:38:06.769" v="1464" actId="113"/>
        <pc:sldMkLst>
          <pc:docMk/>
          <pc:sldMk cId="250847482" sldId="329"/>
        </pc:sldMkLst>
        <pc:spChg chg="mod">
          <ac:chgData name="Erik Král" userId="e92e8e71-05aa-4c44-9728-5ff1a0a20d65" providerId="ADAL" clId="{8F10A794-BDC4-4CE8-A192-CDA8B8507413}" dt="2020-02-12T13:38:06.769" v="1464" actId="113"/>
          <ac:spMkLst>
            <pc:docMk/>
            <pc:sldMk cId="250847482" sldId="329"/>
            <ac:spMk id="3" creationId="{D85CD162-9DEC-46D6-93E9-05699E453FCF}"/>
          </ac:spMkLst>
        </pc:spChg>
      </pc:sldChg>
      <pc:sldChg chg="modSp">
        <pc:chgData name="Erik Král" userId="e92e8e71-05aa-4c44-9728-5ff1a0a20d65" providerId="ADAL" clId="{8F10A794-BDC4-4CE8-A192-CDA8B8507413}" dt="2020-02-12T13:37:20.066" v="1462" actId="114"/>
        <pc:sldMkLst>
          <pc:docMk/>
          <pc:sldMk cId="792419813" sldId="330"/>
        </pc:sldMkLst>
        <pc:spChg chg="mod">
          <ac:chgData name="Erik Král" userId="e92e8e71-05aa-4c44-9728-5ff1a0a20d65" providerId="ADAL" clId="{8F10A794-BDC4-4CE8-A192-CDA8B8507413}" dt="2020-02-12T13:37:20.066" v="1462" actId="114"/>
          <ac:spMkLst>
            <pc:docMk/>
            <pc:sldMk cId="792419813" sldId="330"/>
            <ac:spMk id="3" creationId="{D85CD162-9DEC-46D6-93E9-05699E453FCF}"/>
          </ac:spMkLst>
        </pc:spChg>
      </pc:sldChg>
      <pc:sldChg chg="modSp">
        <pc:chgData name="Erik Král" userId="e92e8e71-05aa-4c44-9728-5ff1a0a20d65" providerId="ADAL" clId="{8F10A794-BDC4-4CE8-A192-CDA8B8507413}" dt="2020-02-12T13:38:18.514" v="1465" actId="113"/>
        <pc:sldMkLst>
          <pc:docMk/>
          <pc:sldMk cId="1256706702" sldId="331"/>
        </pc:sldMkLst>
        <pc:spChg chg="mod">
          <ac:chgData name="Erik Král" userId="e92e8e71-05aa-4c44-9728-5ff1a0a20d65" providerId="ADAL" clId="{8F10A794-BDC4-4CE8-A192-CDA8B8507413}" dt="2020-02-12T13:38:18.514" v="1465" actId="113"/>
          <ac:spMkLst>
            <pc:docMk/>
            <pc:sldMk cId="1256706702" sldId="331"/>
            <ac:spMk id="6" creationId="{3D369092-E851-4C24-AC3B-44978D9D6A77}"/>
          </ac:spMkLst>
        </pc:spChg>
      </pc:sldChg>
      <pc:sldChg chg="modSp">
        <pc:chgData name="Erik Král" userId="e92e8e71-05aa-4c44-9728-5ff1a0a20d65" providerId="ADAL" clId="{8F10A794-BDC4-4CE8-A192-CDA8B8507413}" dt="2020-02-12T13:39:12.622" v="1484" actId="20577"/>
        <pc:sldMkLst>
          <pc:docMk/>
          <pc:sldMk cId="2089905226" sldId="336"/>
        </pc:sldMkLst>
        <pc:spChg chg="mod">
          <ac:chgData name="Erik Král" userId="e92e8e71-05aa-4c44-9728-5ff1a0a20d65" providerId="ADAL" clId="{8F10A794-BDC4-4CE8-A192-CDA8B8507413}" dt="2020-02-12T13:39:12.622" v="1484" actId="20577"/>
          <ac:spMkLst>
            <pc:docMk/>
            <pc:sldMk cId="2089905226" sldId="336"/>
            <ac:spMk id="2" creationId="{337790A4-BAC8-45ED-870F-95B9C7C6CA5E}"/>
          </ac:spMkLst>
        </pc:spChg>
      </pc:sldChg>
      <pc:sldChg chg="modSp">
        <pc:chgData name="Erik Král" userId="e92e8e71-05aa-4c44-9728-5ff1a0a20d65" providerId="ADAL" clId="{8F10A794-BDC4-4CE8-A192-CDA8B8507413}" dt="2020-02-12T13:39:29.562" v="1487" actId="404"/>
        <pc:sldMkLst>
          <pc:docMk/>
          <pc:sldMk cId="3540092561" sldId="337"/>
        </pc:sldMkLst>
        <pc:spChg chg="mod">
          <ac:chgData name="Erik Král" userId="e92e8e71-05aa-4c44-9728-5ff1a0a20d65" providerId="ADAL" clId="{8F10A794-BDC4-4CE8-A192-CDA8B8507413}" dt="2020-02-12T13:39:29.562" v="1487" actId="404"/>
          <ac:spMkLst>
            <pc:docMk/>
            <pc:sldMk cId="3540092561" sldId="337"/>
            <ac:spMk id="2" creationId="{155D8C43-0866-4F20-9B28-2A8CB0A3C2AE}"/>
          </ac:spMkLst>
        </pc:spChg>
      </pc:sldChg>
      <pc:sldChg chg="modSp">
        <pc:chgData name="Erik Král" userId="e92e8e71-05aa-4c44-9728-5ff1a0a20d65" providerId="ADAL" clId="{8F10A794-BDC4-4CE8-A192-CDA8B8507413}" dt="2020-02-12T13:39:51.330" v="1492" actId="404"/>
        <pc:sldMkLst>
          <pc:docMk/>
          <pc:sldMk cId="177808906" sldId="338"/>
        </pc:sldMkLst>
        <pc:spChg chg="mod">
          <ac:chgData name="Erik Král" userId="e92e8e71-05aa-4c44-9728-5ff1a0a20d65" providerId="ADAL" clId="{8F10A794-BDC4-4CE8-A192-CDA8B8507413}" dt="2020-02-12T13:39:51.330" v="1492" actId="404"/>
          <ac:spMkLst>
            <pc:docMk/>
            <pc:sldMk cId="177808906" sldId="338"/>
            <ac:spMk id="2" creationId="{155D8C43-0866-4F20-9B28-2A8CB0A3C2AE}"/>
          </ac:spMkLst>
        </pc:spChg>
      </pc:sldChg>
      <pc:sldChg chg="modSp del">
        <pc:chgData name="Erik Král" userId="e92e8e71-05aa-4c44-9728-5ff1a0a20d65" providerId="ADAL" clId="{8F10A794-BDC4-4CE8-A192-CDA8B8507413}" dt="2020-02-12T14:31:32.855" v="1551" actId="2696"/>
        <pc:sldMkLst>
          <pc:docMk/>
          <pc:sldMk cId="3845975114" sldId="354"/>
        </pc:sldMkLst>
        <pc:spChg chg="mod">
          <ac:chgData name="Erik Král" userId="e92e8e71-05aa-4c44-9728-5ff1a0a20d65" providerId="ADAL" clId="{8F10A794-BDC4-4CE8-A192-CDA8B8507413}" dt="2020-02-12T13:41:03.474" v="1493" actId="113"/>
          <ac:spMkLst>
            <pc:docMk/>
            <pc:sldMk cId="3845975114" sldId="354"/>
            <ac:spMk id="3" creationId="{84B0C069-3C10-4EF4-9DD2-E7CE3D7BC0EE}"/>
          </ac:spMkLst>
        </pc:spChg>
      </pc:sldChg>
      <pc:sldChg chg="modSp del">
        <pc:chgData name="Erik Král" userId="e92e8e71-05aa-4c44-9728-5ff1a0a20d65" providerId="ADAL" clId="{8F10A794-BDC4-4CE8-A192-CDA8B8507413}" dt="2020-02-12T14:31:32.873" v="1552" actId="2696"/>
        <pc:sldMkLst>
          <pc:docMk/>
          <pc:sldMk cId="3762667847" sldId="355"/>
        </pc:sldMkLst>
        <pc:spChg chg="mod">
          <ac:chgData name="Erik Král" userId="e92e8e71-05aa-4c44-9728-5ff1a0a20d65" providerId="ADAL" clId="{8F10A794-BDC4-4CE8-A192-CDA8B8507413}" dt="2020-02-12T13:43:24.128" v="1521" actId="27636"/>
          <ac:spMkLst>
            <pc:docMk/>
            <pc:sldMk cId="3762667847" sldId="355"/>
            <ac:spMk id="2" creationId="{6501BC8A-5F95-4DAE-9676-4E9B569ABEA0}"/>
          </ac:spMkLst>
        </pc:spChg>
        <pc:spChg chg="mod">
          <ac:chgData name="Erik Král" userId="e92e8e71-05aa-4c44-9728-5ff1a0a20d65" providerId="ADAL" clId="{8F10A794-BDC4-4CE8-A192-CDA8B8507413}" dt="2020-02-12T13:41:19.771" v="1496" actId="113"/>
          <ac:spMkLst>
            <pc:docMk/>
            <pc:sldMk cId="3762667847" sldId="355"/>
            <ac:spMk id="3" creationId="{BEF1D39D-C131-4BC8-9255-3A3DED8BE1BC}"/>
          </ac:spMkLst>
        </pc:spChg>
      </pc:sldChg>
      <pc:sldChg chg="modSp del">
        <pc:chgData name="Erik Král" userId="e92e8e71-05aa-4c44-9728-5ff1a0a20d65" providerId="ADAL" clId="{8F10A794-BDC4-4CE8-A192-CDA8B8507413}" dt="2020-02-12T14:31:32.884" v="1553" actId="2696"/>
        <pc:sldMkLst>
          <pc:docMk/>
          <pc:sldMk cId="1897810051" sldId="356"/>
        </pc:sldMkLst>
        <pc:spChg chg="mod">
          <ac:chgData name="Erik Král" userId="e92e8e71-05aa-4c44-9728-5ff1a0a20d65" providerId="ADAL" clId="{8F10A794-BDC4-4CE8-A192-CDA8B8507413}" dt="2020-02-12T13:43:31.359" v="1527" actId="27636"/>
          <ac:spMkLst>
            <pc:docMk/>
            <pc:sldMk cId="1897810051" sldId="356"/>
            <ac:spMk id="2" creationId="{8F80EBD8-14CD-47EE-9647-4FF8D189CEC8}"/>
          </ac:spMkLst>
        </pc:spChg>
      </pc:sldChg>
      <pc:sldChg chg="modSp del">
        <pc:chgData name="Erik Král" userId="e92e8e71-05aa-4c44-9728-5ff1a0a20d65" providerId="ADAL" clId="{8F10A794-BDC4-4CE8-A192-CDA8B8507413}" dt="2020-02-12T14:31:32.894" v="1554" actId="2696"/>
        <pc:sldMkLst>
          <pc:docMk/>
          <pc:sldMk cId="2280542256" sldId="357"/>
        </pc:sldMkLst>
        <pc:spChg chg="mod">
          <ac:chgData name="Erik Král" userId="e92e8e71-05aa-4c44-9728-5ff1a0a20d65" providerId="ADAL" clId="{8F10A794-BDC4-4CE8-A192-CDA8B8507413}" dt="2020-02-12T13:43:35.282" v="1530" actId="27636"/>
          <ac:spMkLst>
            <pc:docMk/>
            <pc:sldMk cId="2280542256" sldId="357"/>
            <ac:spMk id="2" creationId="{6501BC8A-5F95-4DAE-9676-4E9B569ABEA0}"/>
          </ac:spMkLst>
        </pc:spChg>
        <pc:spChg chg="mod">
          <ac:chgData name="Erik Král" userId="e92e8e71-05aa-4c44-9728-5ff1a0a20d65" providerId="ADAL" clId="{8F10A794-BDC4-4CE8-A192-CDA8B8507413}" dt="2020-02-12T13:41:33.115" v="1497" actId="113"/>
          <ac:spMkLst>
            <pc:docMk/>
            <pc:sldMk cId="2280542256" sldId="357"/>
            <ac:spMk id="3" creationId="{BEF1D39D-C131-4BC8-9255-3A3DED8BE1BC}"/>
          </ac:spMkLst>
        </pc:spChg>
      </pc:sldChg>
      <pc:sldChg chg="modSp del">
        <pc:chgData name="Erik Král" userId="e92e8e71-05aa-4c44-9728-5ff1a0a20d65" providerId="ADAL" clId="{8F10A794-BDC4-4CE8-A192-CDA8B8507413}" dt="2020-02-12T14:31:32.902" v="1555" actId="2696"/>
        <pc:sldMkLst>
          <pc:docMk/>
          <pc:sldMk cId="1312671442" sldId="358"/>
        </pc:sldMkLst>
        <pc:spChg chg="mod">
          <ac:chgData name="Erik Král" userId="e92e8e71-05aa-4c44-9728-5ff1a0a20d65" providerId="ADAL" clId="{8F10A794-BDC4-4CE8-A192-CDA8B8507413}" dt="2020-02-12T13:42:34.367" v="1515" actId="20577"/>
          <ac:spMkLst>
            <pc:docMk/>
            <pc:sldMk cId="1312671442" sldId="358"/>
            <ac:spMk id="2" creationId="{8F80EBD8-14CD-47EE-9647-4FF8D189CEC8}"/>
          </ac:spMkLst>
        </pc:spChg>
      </pc:sldChg>
      <pc:sldChg chg="modSp del">
        <pc:chgData name="Erik Král" userId="e92e8e71-05aa-4c44-9728-5ff1a0a20d65" providerId="ADAL" clId="{8F10A794-BDC4-4CE8-A192-CDA8B8507413}" dt="2020-02-12T14:31:32.912" v="1556" actId="2696"/>
        <pc:sldMkLst>
          <pc:docMk/>
          <pc:sldMk cId="1214146452" sldId="359"/>
        </pc:sldMkLst>
        <pc:spChg chg="mod">
          <ac:chgData name="Erik Král" userId="e92e8e71-05aa-4c44-9728-5ff1a0a20d65" providerId="ADAL" clId="{8F10A794-BDC4-4CE8-A192-CDA8B8507413}" dt="2020-02-12T13:43:42.424" v="1533" actId="27636"/>
          <ac:spMkLst>
            <pc:docMk/>
            <pc:sldMk cId="1214146452" sldId="359"/>
            <ac:spMk id="2" creationId="{6501BC8A-5F95-4DAE-9676-4E9B569ABEA0}"/>
          </ac:spMkLst>
        </pc:spChg>
        <pc:spChg chg="mod">
          <ac:chgData name="Erik Král" userId="e92e8e71-05aa-4c44-9728-5ff1a0a20d65" providerId="ADAL" clId="{8F10A794-BDC4-4CE8-A192-CDA8B8507413}" dt="2020-02-12T13:41:39.587" v="1498" actId="113"/>
          <ac:spMkLst>
            <pc:docMk/>
            <pc:sldMk cId="1214146452" sldId="359"/>
            <ac:spMk id="3" creationId="{BEF1D39D-C131-4BC8-9255-3A3DED8BE1BC}"/>
          </ac:spMkLst>
        </pc:spChg>
      </pc:sldChg>
      <pc:sldChg chg="modSp del">
        <pc:chgData name="Erik Král" userId="e92e8e71-05aa-4c44-9728-5ff1a0a20d65" providerId="ADAL" clId="{8F10A794-BDC4-4CE8-A192-CDA8B8507413}" dt="2020-02-12T14:31:32.918" v="1557" actId="2696"/>
        <pc:sldMkLst>
          <pc:docMk/>
          <pc:sldMk cId="392843037" sldId="360"/>
        </pc:sldMkLst>
        <pc:spChg chg="mod">
          <ac:chgData name="Erik Král" userId="e92e8e71-05aa-4c44-9728-5ff1a0a20d65" providerId="ADAL" clId="{8F10A794-BDC4-4CE8-A192-CDA8B8507413}" dt="2020-02-12T13:43:45.568" v="1536" actId="27636"/>
          <ac:spMkLst>
            <pc:docMk/>
            <pc:sldMk cId="392843037" sldId="360"/>
            <ac:spMk id="2" creationId="{8F80EBD8-14CD-47EE-9647-4FF8D189CEC8}"/>
          </ac:spMkLst>
        </pc:spChg>
      </pc:sldChg>
      <pc:sldChg chg="modSp del">
        <pc:chgData name="Erik Král" userId="e92e8e71-05aa-4c44-9728-5ff1a0a20d65" providerId="ADAL" clId="{8F10A794-BDC4-4CE8-A192-CDA8B8507413}" dt="2020-02-12T14:31:32.927" v="1558" actId="2696"/>
        <pc:sldMkLst>
          <pc:docMk/>
          <pc:sldMk cId="1344599778" sldId="361"/>
        </pc:sldMkLst>
        <pc:spChg chg="mod">
          <ac:chgData name="Erik Král" userId="e92e8e71-05aa-4c44-9728-5ff1a0a20d65" providerId="ADAL" clId="{8F10A794-BDC4-4CE8-A192-CDA8B8507413}" dt="2020-02-12T13:43:49.250" v="1539" actId="27636"/>
          <ac:spMkLst>
            <pc:docMk/>
            <pc:sldMk cId="1344599778" sldId="361"/>
            <ac:spMk id="2" creationId="{6501BC8A-5F95-4DAE-9676-4E9B569ABEA0}"/>
          </ac:spMkLst>
        </pc:spChg>
        <pc:spChg chg="mod">
          <ac:chgData name="Erik Král" userId="e92e8e71-05aa-4c44-9728-5ff1a0a20d65" providerId="ADAL" clId="{8F10A794-BDC4-4CE8-A192-CDA8B8507413}" dt="2020-02-12T13:41:50.763" v="1499" actId="113"/>
          <ac:spMkLst>
            <pc:docMk/>
            <pc:sldMk cId="1344599778" sldId="361"/>
            <ac:spMk id="3" creationId="{BEF1D39D-C131-4BC8-9255-3A3DED8BE1BC}"/>
          </ac:spMkLst>
        </pc:spChg>
      </pc:sldChg>
      <pc:sldChg chg="modSp del">
        <pc:chgData name="Erik Král" userId="e92e8e71-05aa-4c44-9728-5ff1a0a20d65" providerId="ADAL" clId="{8F10A794-BDC4-4CE8-A192-CDA8B8507413}" dt="2020-02-12T14:31:32.936" v="1559" actId="2696"/>
        <pc:sldMkLst>
          <pc:docMk/>
          <pc:sldMk cId="2407819192" sldId="362"/>
        </pc:sldMkLst>
        <pc:spChg chg="mod">
          <ac:chgData name="Erik Král" userId="e92e8e71-05aa-4c44-9728-5ff1a0a20d65" providerId="ADAL" clId="{8F10A794-BDC4-4CE8-A192-CDA8B8507413}" dt="2020-02-12T13:43:53.228" v="1542" actId="27636"/>
          <ac:spMkLst>
            <pc:docMk/>
            <pc:sldMk cId="2407819192" sldId="362"/>
            <ac:spMk id="2" creationId="{8F80EBD8-14CD-47EE-9647-4FF8D189CEC8}"/>
          </ac:spMkLst>
        </pc:spChg>
        <pc:spChg chg="mod">
          <ac:chgData name="Erik Král" userId="e92e8e71-05aa-4c44-9728-5ff1a0a20d65" providerId="ADAL" clId="{8F10A794-BDC4-4CE8-A192-CDA8B8507413}" dt="2020-02-12T13:43:57.425" v="1543" actId="1076"/>
          <ac:spMkLst>
            <pc:docMk/>
            <pc:sldMk cId="2407819192" sldId="362"/>
            <ac:spMk id="3" creationId="{499D7B44-5111-4BB8-AA79-2F2F20DCD77C}"/>
          </ac:spMkLst>
        </pc:spChg>
      </pc:sldChg>
      <pc:sldChg chg="modSp del">
        <pc:chgData name="Erik Král" userId="e92e8e71-05aa-4c44-9728-5ff1a0a20d65" providerId="ADAL" clId="{8F10A794-BDC4-4CE8-A192-CDA8B8507413}" dt="2020-02-12T14:31:32.949" v="1560" actId="2696"/>
        <pc:sldMkLst>
          <pc:docMk/>
          <pc:sldMk cId="20466358" sldId="363"/>
        </pc:sldMkLst>
        <pc:spChg chg="mod">
          <ac:chgData name="Erik Král" userId="e92e8e71-05aa-4c44-9728-5ff1a0a20d65" providerId="ADAL" clId="{8F10A794-BDC4-4CE8-A192-CDA8B8507413}" dt="2020-02-12T13:44:03.338" v="1546" actId="27636"/>
          <ac:spMkLst>
            <pc:docMk/>
            <pc:sldMk cId="20466358" sldId="363"/>
            <ac:spMk id="2" creationId="{6501BC8A-5F95-4DAE-9676-4E9B569ABEA0}"/>
          </ac:spMkLst>
        </pc:spChg>
        <pc:spChg chg="mod">
          <ac:chgData name="Erik Král" userId="e92e8e71-05aa-4c44-9728-5ff1a0a20d65" providerId="ADAL" clId="{8F10A794-BDC4-4CE8-A192-CDA8B8507413}" dt="2020-02-12T13:42:14.770" v="1509" actId="114"/>
          <ac:spMkLst>
            <pc:docMk/>
            <pc:sldMk cId="20466358" sldId="363"/>
            <ac:spMk id="3" creationId="{BEF1D39D-C131-4BC8-9255-3A3DED8BE1BC}"/>
          </ac:spMkLst>
        </pc:spChg>
      </pc:sldChg>
      <pc:sldChg chg="modSp del">
        <pc:chgData name="Erik Král" userId="e92e8e71-05aa-4c44-9728-5ff1a0a20d65" providerId="ADAL" clId="{8F10A794-BDC4-4CE8-A192-CDA8B8507413}" dt="2020-02-12T14:31:32.958" v="1561" actId="2696"/>
        <pc:sldMkLst>
          <pc:docMk/>
          <pc:sldMk cId="2200685746" sldId="364"/>
        </pc:sldMkLst>
        <pc:spChg chg="mod">
          <ac:chgData name="Erik Král" userId="e92e8e71-05aa-4c44-9728-5ff1a0a20d65" providerId="ADAL" clId="{8F10A794-BDC4-4CE8-A192-CDA8B8507413}" dt="2020-02-12T13:44:07.427" v="1547" actId="20577"/>
          <ac:spMkLst>
            <pc:docMk/>
            <pc:sldMk cId="2200685746" sldId="364"/>
            <ac:spMk id="2" creationId="{8F80EBD8-14CD-47EE-9647-4FF8D189CEC8}"/>
          </ac:spMkLst>
        </pc:spChg>
      </pc:sldChg>
      <pc:sldChg chg="modSp del">
        <pc:chgData name="Erik Král" userId="e92e8e71-05aa-4c44-9728-5ff1a0a20d65" providerId="ADAL" clId="{8F10A794-BDC4-4CE8-A192-CDA8B8507413}" dt="2020-02-12T14:31:32.972" v="1562" actId="2696"/>
        <pc:sldMkLst>
          <pc:docMk/>
          <pc:sldMk cId="601886954" sldId="365"/>
        </pc:sldMkLst>
        <pc:spChg chg="mod">
          <ac:chgData name="Erik Král" userId="e92e8e71-05aa-4c44-9728-5ff1a0a20d65" providerId="ADAL" clId="{8F10A794-BDC4-4CE8-A192-CDA8B8507413}" dt="2020-02-12T13:44:10.938" v="1548" actId="20577"/>
          <ac:spMkLst>
            <pc:docMk/>
            <pc:sldMk cId="601886954" sldId="365"/>
            <ac:spMk id="2" creationId="{8F80EBD8-14CD-47EE-9647-4FF8D189CEC8}"/>
          </ac:spMkLst>
        </pc:spChg>
      </pc:sldChg>
      <pc:sldChg chg="modSp del">
        <pc:chgData name="Erik Král" userId="e92e8e71-05aa-4c44-9728-5ff1a0a20d65" providerId="ADAL" clId="{8F10A794-BDC4-4CE8-A192-CDA8B8507413}" dt="2020-02-12T14:31:32.981" v="1563" actId="2696"/>
        <pc:sldMkLst>
          <pc:docMk/>
          <pc:sldMk cId="1616579729" sldId="366"/>
        </pc:sldMkLst>
        <pc:spChg chg="mod">
          <ac:chgData name="Erik Král" userId="e92e8e71-05aa-4c44-9728-5ff1a0a20d65" providerId="ADAL" clId="{8F10A794-BDC4-4CE8-A192-CDA8B8507413}" dt="2020-02-12T13:44:14.770" v="1549" actId="20577"/>
          <ac:spMkLst>
            <pc:docMk/>
            <pc:sldMk cId="1616579729" sldId="366"/>
            <ac:spMk id="2" creationId="{E234EA7E-FD04-4CF6-A6C3-30978DC9A7F4}"/>
          </ac:spMkLst>
        </pc:spChg>
      </pc:sldChg>
      <pc:sldChg chg="modSp del">
        <pc:chgData name="Erik Král" userId="e92e8e71-05aa-4c44-9728-5ff1a0a20d65" providerId="ADAL" clId="{8F10A794-BDC4-4CE8-A192-CDA8B8507413}" dt="2020-02-12T14:31:32.990" v="1564" actId="2696"/>
        <pc:sldMkLst>
          <pc:docMk/>
          <pc:sldMk cId="2898124477" sldId="367"/>
        </pc:sldMkLst>
        <pc:spChg chg="mod">
          <ac:chgData name="Erik Král" userId="e92e8e71-05aa-4c44-9728-5ff1a0a20d65" providerId="ADAL" clId="{8F10A794-BDC4-4CE8-A192-CDA8B8507413}" dt="2020-02-12T13:44:19.619" v="1550" actId="20577"/>
          <ac:spMkLst>
            <pc:docMk/>
            <pc:sldMk cId="2898124477" sldId="367"/>
            <ac:spMk id="2" creationId="{8F80EBD8-14CD-47EE-9647-4FF8D189CEC8}"/>
          </ac:spMkLst>
        </pc:spChg>
      </pc:sldChg>
      <pc:sldChg chg="delSp modSp add">
        <pc:chgData name="Erik Král" userId="e92e8e71-05aa-4c44-9728-5ff1a0a20d65" providerId="ADAL" clId="{8F10A794-BDC4-4CE8-A192-CDA8B8507413}" dt="2020-02-12T13:23:11.887" v="194" actId="20577"/>
        <pc:sldMkLst>
          <pc:docMk/>
          <pc:sldMk cId="1916615183" sldId="368"/>
        </pc:sldMkLst>
        <pc:spChg chg="mod">
          <ac:chgData name="Erik Král" userId="e92e8e71-05aa-4c44-9728-5ff1a0a20d65" providerId="ADAL" clId="{8F10A794-BDC4-4CE8-A192-CDA8B8507413}" dt="2020-02-12T13:22:45.019" v="126" actId="20577"/>
          <ac:spMkLst>
            <pc:docMk/>
            <pc:sldMk cId="1916615183" sldId="368"/>
            <ac:spMk id="2" creationId="{FA04C154-5DBA-4541-B4C6-828DF11DC13A}"/>
          </ac:spMkLst>
        </pc:spChg>
        <pc:spChg chg="mod">
          <ac:chgData name="Erik Král" userId="e92e8e71-05aa-4c44-9728-5ff1a0a20d65" providerId="ADAL" clId="{8F10A794-BDC4-4CE8-A192-CDA8B8507413}" dt="2020-02-12T13:23:11.887" v="194" actId="20577"/>
          <ac:spMkLst>
            <pc:docMk/>
            <pc:sldMk cId="1916615183" sldId="368"/>
            <ac:spMk id="3" creationId="{75E66393-92AB-44C4-9C2C-106727F99028}"/>
          </ac:spMkLst>
        </pc:spChg>
        <pc:spChg chg="del">
          <ac:chgData name="Erik Král" userId="e92e8e71-05aa-4c44-9728-5ff1a0a20d65" providerId="ADAL" clId="{8F10A794-BDC4-4CE8-A192-CDA8B8507413}" dt="2020-02-12T13:23:04.870" v="182" actId="478"/>
          <ac:spMkLst>
            <pc:docMk/>
            <pc:sldMk cId="1916615183" sldId="368"/>
            <ac:spMk id="4" creationId="{6343D0F9-C4F3-4B1C-BC49-0585616639F0}"/>
          </ac:spMkLst>
        </pc:spChg>
      </pc:sldChg>
      <pc:sldChg chg="delSp modSp add">
        <pc:chgData name="Erik Král" userId="e92e8e71-05aa-4c44-9728-5ff1a0a20d65" providerId="ADAL" clId="{8F10A794-BDC4-4CE8-A192-CDA8B8507413}" dt="2020-02-12T13:24:05.103" v="318" actId="478"/>
        <pc:sldMkLst>
          <pc:docMk/>
          <pc:sldMk cId="2033509079" sldId="369"/>
        </pc:sldMkLst>
        <pc:spChg chg="mod">
          <ac:chgData name="Erik Král" userId="e92e8e71-05aa-4c44-9728-5ff1a0a20d65" providerId="ADAL" clId="{8F10A794-BDC4-4CE8-A192-CDA8B8507413}" dt="2020-02-12T13:23:30.147" v="207" actId="20577"/>
          <ac:spMkLst>
            <pc:docMk/>
            <pc:sldMk cId="2033509079" sldId="369"/>
            <ac:spMk id="2" creationId="{D3B278BA-7518-4ED9-927F-0F51BA7D8316}"/>
          </ac:spMkLst>
        </pc:spChg>
        <pc:spChg chg="mod">
          <ac:chgData name="Erik Král" userId="e92e8e71-05aa-4c44-9728-5ff1a0a20d65" providerId="ADAL" clId="{8F10A794-BDC4-4CE8-A192-CDA8B8507413}" dt="2020-02-12T13:24:02.347" v="317" actId="20577"/>
          <ac:spMkLst>
            <pc:docMk/>
            <pc:sldMk cId="2033509079" sldId="369"/>
            <ac:spMk id="3" creationId="{370D2BA5-FD93-41DF-BEDE-CFF682BF43B7}"/>
          </ac:spMkLst>
        </pc:spChg>
        <pc:spChg chg="del">
          <ac:chgData name="Erik Král" userId="e92e8e71-05aa-4c44-9728-5ff1a0a20d65" providerId="ADAL" clId="{8F10A794-BDC4-4CE8-A192-CDA8B8507413}" dt="2020-02-12T13:24:05.103" v="318" actId="478"/>
          <ac:spMkLst>
            <pc:docMk/>
            <pc:sldMk cId="2033509079" sldId="369"/>
            <ac:spMk id="4" creationId="{3D6410FC-1B81-4403-8662-D78A012ABFD6}"/>
          </ac:spMkLst>
        </pc:spChg>
      </pc:sldChg>
      <pc:sldChg chg="add del">
        <pc:chgData name="Erik Král" userId="e92e8e71-05aa-4c44-9728-5ff1a0a20d65" providerId="ADAL" clId="{8F10A794-BDC4-4CE8-A192-CDA8B8507413}" dt="2020-02-12T13:24:54.562" v="361"/>
        <pc:sldMkLst>
          <pc:docMk/>
          <pc:sldMk cId="409561013" sldId="370"/>
        </pc:sldMkLst>
      </pc:sldChg>
      <pc:sldChg chg="delSp modSp add">
        <pc:chgData name="Erik Král" userId="e92e8e71-05aa-4c44-9728-5ff1a0a20d65" providerId="ADAL" clId="{8F10A794-BDC4-4CE8-A192-CDA8B8507413}" dt="2020-02-12T13:25:43.809" v="525" actId="20577"/>
        <pc:sldMkLst>
          <pc:docMk/>
          <pc:sldMk cId="1187370146" sldId="370"/>
        </pc:sldMkLst>
        <pc:spChg chg="mod">
          <ac:chgData name="Erik Král" userId="e92e8e71-05aa-4c44-9728-5ff1a0a20d65" providerId="ADAL" clId="{8F10A794-BDC4-4CE8-A192-CDA8B8507413}" dt="2020-02-12T13:25:04.610" v="374" actId="20577"/>
          <ac:spMkLst>
            <pc:docMk/>
            <pc:sldMk cId="1187370146" sldId="370"/>
            <ac:spMk id="2" creationId="{8F3A90F3-7F1F-46DF-838B-D96CFD684949}"/>
          </ac:spMkLst>
        </pc:spChg>
        <pc:spChg chg="mod">
          <ac:chgData name="Erik Král" userId="e92e8e71-05aa-4c44-9728-5ff1a0a20d65" providerId="ADAL" clId="{8F10A794-BDC4-4CE8-A192-CDA8B8507413}" dt="2020-02-12T13:25:43.809" v="525" actId="20577"/>
          <ac:spMkLst>
            <pc:docMk/>
            <pc:sldMk cId="1187370146" sldId="370"/>
            <ac:spMk id="3" creationId="{F8D6B7CC-914C-45E2-A0D2-D62269EF2BAF}"/>
          </ac:spMkLst>
        </pc:spChg>
        <pc:spChg chg="del">
          <ac:chgData name="Erik Král" userId="e92e8e71-05aa-4c44-9728-5ff1a0a20d65" providerId="ADAL" clId="{8F10A794-BDC4-4CE8-A192-CDA8B8507413}" dt="2020-02-12T13:25:28.439" v="471" actId="478"/>
          <ac:spMkLst>
            <pc:docMk/>
            <pc:sldMk cId="1187370146" sldId="370"/>
            <ac:spMk id="4" creationId="{54A92894-5CE9-499D-916D-E72015BD2074}"/>
          </ac:spMkLst>
        </pc:spChg>
      </pc:sldChg>
      <pc:sldChg chg="delSp modSp add">
        <pc:chgData name="Erik Král" userId="e92e8e71-05aa-4c44-9728-5ff1a0a20d65" providerId="ADAL" clId="{8F10A794-BDC4-4CE8-A192-CDA8B8507413}" dt="2020-02-12T13:33:18.081" v="1380" actId="20577"/>
        <pc:sldMkLst>
          <pc:docMk/>
          <pc:sldMk cId="2446944833" sldId="371"/>
        </pc:sldMkLst>
        <pc:spChg chg="mod">
          <ac:chgData name="Erik Král" userId="e92e8e71-05aa-4c44-9728-5ff1a0a20d65" providerId="ADAL" clId="{8F10A794-BDC4-4CE8-A192-CDA8B8507413}" dt="2020-02-12T13:31:15.685" v="856" actId="20577"/>
          <ac:spMkLst>
            <pc:docMk/>
            <pc:sldMk cId="2446944833" sldId="371"/>
            <ac:spMk id="2" creationId="{1119B758-2639-4534-8981-975E3A3DE5C8}"/>
          </ac:spMkLst>
        </pc:spChg>
        <pc:spChg chg="mod">
          <ac:chgData name="Erik Král" userId="e92e8e71-05aa-4c44-9728-5ff1a0a20d65" providerId="ADAL" clId="{8F10A794-BDC4-4CE8-A192-CDA8B8507413}" dt="2020-02-12T13:33:18.081" v="1380" actId="20577"/>
          <ac:spMkLst>
            <pc:docMk/>
            <pc:sldMk cId="2446944833" sldId="371"/>
            <ac:spMk id="3" creationId="{B425CEBE-10D2-4886-B2D9-B833C068AD50}"/>
          </ac:spMkLst>
        </pc:spChg>
        <pc:spChg chg="del">
          <ac:chgData name="Erik Král" userId="e92e8e71-05aa-4c44-9728-5ff1a0a20d65" providerId="ADAL" clId="{8F10A794-BDC4-4CE8-A192-CDA8B8507413}" dt="2020-02-12T13:32:37.642" v="1191" actId="478"/>
          <ac:spMkLst>
            <pc:docMk/>
            <pc:sldMk cId="2446944833" sldId="371"/>
            <ac:spMk id="4" creationId="{935577C2-5037-4626-9137-95A8CE3B44A9}"/>
          </ac:spMkLst>
        </pc:spChg>
      </pc:sldChg>
      <pc:sldChg chg="add del">
        <pc:chgData name="Erik Král" userId="e92e8e71-05aa-4c44-9728-5ff1a0a20d65" providerId="ADAL" clId="{8F10A794-BDC4-4CE8-A192-CDA8B8507413}" dt="2020-02-12T13:30:39.819" v="814" actId="2696"/>
        <pc:sldMkLst>
          <pc:docMk/>
          <pc:sldMk cId="2571492062" sldId="371"/>
        </pc:sldMkLst>
      </pc:sldChg>
    </pc:docChg>
  </pc:docChgLst>
  <pc:docChgLst>
    <pc:chgData name="Erik Král" userId="e92e8e71-05aa-4c44-9728-5ff1a0a20d65" providerId="ADAL" clId="{6412C9D1-D75F-4E27-9EA6-F3AE211EEF1B}"/>
    <pc:docChg chg="modSld">
      <pc:chgData name="Erik Král" userId="e92e8e71-05aa-4c44-9728-5ff1a0a20d65" providerId="ADAL" clId="{6412C9D1-D75F-4E27-9EA6-F3AE211EEF1B}" dt="2020-02-20T15:01:15.903" v="15" actId="114"/>
      <pc:docMkLst>
        <pc:docMk/>
      </pc:docMkLst>
      <pc:sldChg chg="modSp">
        <pc:chgData name="Erik Král" userId="e92e8e71-05aa-4c44-9728-5ff1a0a20d65" providerId="ADAL" clId="{6412C9D1-D75F-4E27-9EA6-F3AE211EEF1B}" dt="2020-02-20T14:59:53.910" v="1" actId="114"/>
        <pc:sldMkLst>
          <pc:docMk/>
          <pc:sldMk cId="590704556" sldId="281"/>
        </pc:sldMkLst>
        <pc:spChg chg="mod">
          <ac:chgData name="Erik Král" userId="e92e8e71-05aa-4c44-9728-5ff1a0a20d65" providerId="ADAL" clId="{6412C9D1-D75F-4E27-9EA6-F3AE211EEF1B}" dt="2020-02-20T14:59:53.910" v="1" actId="114"/>
          <ac:spMkLst>
            <pc:docMk/>
            <pc:sldMk cId="590704556" sldId="281"/>
            <ac:spMk id="3" creationId="{FBB429AA-6AC1-493A-8654-03A0E090BD42}"/>
          </ac:spMkLst>
        </pc:spChg>
      </pc:sldChg>
      <pc:sldChg chg="modSp">
        <pc:chgData name="Erik Král" userId="e92e8e71-05aa-4c44-9728-5ff1a0a20d65" providerId="ADAL" clId="{6412C9D1-D75F-4E27-9EA6-F3AE211EEF1B}" dt="2020-02-20T15:01:15.903" v="15" actId="114"/>
        <pc:sldMkLst>
          <pc:docMk/>
          <pc:sldMk cId="2128216432" sldId="289"/>
        </pc:sldMkLst>
        <pc:spChg chg="mod">
          <ac:chgData name="Erik Král" userId="e92e8e71-05aa-4c44-9728-5ff1a0a20d65" providerId="ADAL" clId="{6412C9D1-D75F-4E27-9EA6-F3AE211EEF1B}" dt="2020-02-20T15:01:15.903" v="15" actId="114"/>
          <ac:spMkLst>
            <pc:docMk/>
            <pc:sldMk cId="2128216432" sldId="289"/>
            <ac:spMk id="3" creationId="{BA794B51-B1AE-4AAA-B1B3-860C1642F7F5}"/>
          </ac:spMkLst>
        </pc:spChg>
      </pc:sldChg>
      <pc:sldChg chg="modSp">
        <pc:chgData name="Erik Král" userId="e92e8e71-05aa-4c44-9728-5ff1a0a20d65" providerId="ADAL" clId="{6412C9D1-D75F-4E27-9EA6-F3AE211EEF1B}" dt="2020-02-20T14:59:35.192" v="0"/>
        <pc:sldMkLst>
          <pc:docMk/>
          <pc:sldMk cId="2179686236" sldId="292"/>
        </pc:sldMkLst>
        <pc:spChg chg="mod">
          <ac:chgData name="Erik Král" userId="e92e8e71-05aa-4c44-9728-5ff1a0a20d65" providerId="ADAL" clId="{6412C9D1-D75F-4E27-9EA6-F3AE211EEF1B}" dt="2020-02-20T14:59:35.192" v="0"/>
          <ac:spMkLst>
            <pc:docMk/>
            <pc:sldMk cId="2179686236" sldId="292"/>
            <ac:spMk id="4" creationId="{00000000-0000-0000-0000-000000000000}"/>
          </ac:spMkLst>
        </pc:spChg>
      </pc:sldChg>
      <pc:sldChg chg="modSp">
        <pc:chgData name="Erik Král" userId="e92e8e71-05aa-4c44-9728-5ff1a0a20d65" providerId="ADAL" clId="{6412C9D1-D75F-4E27-9EA6-F3AE211EEF1B}" dt="2020-02-20T15:00:10.783" v="4" actId="114"/>
        <pc:sldMkLst>
          <pc:docMk/>
          <pc:sldMk cId="659344230" sldId="311"/>
        </pc:sldMkLst>
        <pc:spChg chg="mod">
          <ac:chgData name="Erik Král" userId="e92e8e71-05aa-4c44-9728-5ff1a0a20d65" providerId="ADAL" clId="{6412C9D1-D75F-4E27-9EA6-F3AE211EEF1B}" dt="2020-02-20T15:00:10.783" v="4" actId="114"/>
          <ac:spMkLst>
            <pc:docMk/>
            <pc:sldMk cId="659344230" sldId="311"/>
            <ac:spMk id="3" creationId="{F472FEF9-9637-42D9-9245-2587CC3D2878}"/>
          </ac:spMkLst>
        </pc:spChg>
      </pc:sldChg>
      <pc:sldChg chg="modSp">
        <pc:chgData name="Erik Král" userId="e92e8e71-05aa-4c44-9728-5ff1a0a20d65" providerId="ADAL" clId="{6412C9D1-D75F-4E27-9EA6-F3AE211EEF1B}" dt="2020-02-20T15:00:36.016" v="11" actId="20577"/>
        <pc:sldMkLst>
          <pc:docMk/>
          <pc:sldMk cId="2446944833" sldId="371"/>
        </pc:sldMkLst>
        <pc:spChg chg="mod">
          <ac:chgData name="Erik Král" userId="e92e8e71-05aa-4c44-9728-5ff1a0a20d65" providerId="ADAL" clId="{6412C9D1-D75F-4E27-9EA6-F3AE211EEF1B}" dt="2020-02-20T15:00:36.016" v="11" actId="20577"/>
          <ac:spMkLst>
            <pc:docMk/>
            <pc:sldMk cId="2446944833" sldId="371"/>
            <ac:spMk id="3" creationId="{B425CEBE-10D2-4886-B2D9-B833C068AD50}"/>
          </ac:spMkLst>
        </pc:spChg>
      </pc:sldChg>
    </pc:docChg>
  </pc:docChgLst>
  <pc:docChgLst>
    <pc:chgData name="Erik Král" userId="e92e8e71-05aa-4c44-9728-5ff1a0a20d65" providerId="ADAL" clId="{4C4F9855-2876-4A8A-BB68-4653015A29C1}"/>
    <pc:docChg chg="modSld">
      <pc:chgData name="Erik Král" userId="e92e8e71-05aa-4c44-9728-5ff1a0a20d65" providerId="ADAL" clId="{4C4F9855-2876-4A8A-BB68-4653015A29C1}" dt="2020-01-21T14:09:41.064" v="414" actId="20577"/>
      <pc:docMkLst>
        <pc:docMk/>
      </pc:docMkLst>
      <pc:sldChg chg="modSp">
        <pc:chgData name="Erik Král" userId="e92e8e71-05aa-4c44-9728-5ff1a0a20d65" providerId="ADAL" clId="{4C4F9855-2876-4A8A-BB68-4653015A29C1}" dt="2020-01-21T11:50:44.281" v="20" actId="20577"/>
        <pc:sldMkLst>
          <pc:docMk/>
          <pc:sldMk cId="2148507867" sldId="256"/>
        </pc:sldMkLst>
        <pc:spChg chg="mod">
          <ac:chgData name="Erik Král" userId="e92e8e71-05aa-4c44-9728-5ff1a0a20d65" providerId="ADAL" clId="{4C4F9855-2876-4A8A-BB68-4653015A29C1}" dt="2020-01-21T11:50:44.281" v="20" actId="20577"/>
          <ac:spMkLst>
            <pc:docMk/>
            <pc:sldMk cId="2148507867" sldId="256"/>
            <ac:spMk id="2" creationId="{00000000-0000-0000-0000-000000000000}"/>
          </ac:spMkLst>
        </pc:spChg>
      </pc:sldChg>
      <pc:sldChg chg="modSp">
        <pc:chgData name="Erik Král" userId="e92e8e71-05aa-4c44-9728-5ff1a0a20d65" providerId="ADAL" clId="{4C4F9855-2876-4A8A-BB68-4653015A29C1}" dt="2020-01-21T14:09:41.064" v="414" actId="20577"/>
        <pc:sldMkLst>
          <pc:docMk/>
          <pc:sldMk cId="590704556" sldId="281"/>
        </pc:sldMkLst>
        <pc:spChg chg="mod">
          <ac:chgData name="Erik Král" userId="e92e8e71-05aa-4c44-9728-5ff1a0a20d65" providerId="ADAL" clId="{4C4F9855-2876-4A8A-BB68-4653015A29C1}" dt="2020-01-21T14:09:41.064" v="414" actId="20577"/>
          <ac:spMkLst>
            <pc:docMk/>
            <pc:sldMk cId="590704556" sldId="281"/>
            <ac:spMk id="3" creationId="{FBB429AA-6AC1-493A-8654-03A0E090BD42}"/>
          </ac:spMkLst>
        </pc:spChg>
      </pc:sldChg>
    </pc:docChg>
  </pc:docChgLst>
  <pc:docChgLst>
    <pc:chgData name="Erik Král" userId="e92e8e71-05aa-4c44-9728-5ff1a0a20d65" providerId="ADAL" clId="{BD5C1EAB-0041-49EB-B3B5-9D7A69E7438F}"/>
    <pc:docChg chg="undo redo custSel addSld delSld modSld sldOrd">
      <pc:chgData name="Erik Král" userId="e92e8e71-05aa-4c44-9728-5ff1a0a20d65" providerId="ADAL" clId="{BD5C1EAB-0041-49EB-B3B5-9D7A69E7438F}" dt="2020-02-04T22:02:57.229" v="14556" actId="1076"/>
      <pc:docMkLst>
        <pc:docMk/>
      </pc:docMkLst>
      <pc:sldChg chg="modSp">
        <pc:chgData name="Erik Král" userId="e92e8e71-05aa-4c44-9728-5ff1a0a20d65" providerId="ADAL" clId="{BD5C1EAB-0041-49EB-B3B5-9D7A69E7438F}" dt="2020-01-22T15:21:31.887" v="3566"/>
        <pc:sldMkLst>
          <pc:docMk/>
          <pc:sldMk cId="2148507867" sldId="256"/>
        </pc:sldMkLst>
        <pc:spChg chg="mod">
          <ac:chgData name="Erik Král" userId="e92e8e71-05aa-4c44-9728-5ff1a0a20d65" providerId="ADAL" clId="{BD5C1EAB-0041-49EB-B3B5-9D7A69E7438F}" dt="2020-01-22T15:21:31.887" v="3566"/>
          <ac:spMkLst>
            <pc:docMk/>
            <pc:sldMk cId="2148507867" sldId="256"/>
            <ac:spMk id="4" creationId="{00000000-0000-0000-0000-000000000000}"/>
          </ac:spMkLst>
        </pc:spChg>
      </pc:sldChg>
      <pc:sldChg chg="modSp">
        <pc:chgData name="Erik Král" userId="e92e8e71-05aa-4c44-9728-5ff1a0a20d65" providerId="ADAL" clId="{BD5C1EAB-0041-49EB-B3B5-9D7A69E7438F}" dt="2020-01-23T17:35:17.482" v="6018" actId="20577"/>
        <pc:sldMkLst>
          <pc:docMk/>
          <pc:sldMk cId="590704556" sldId="281"/>
        </pc:sldMkLst>
        <pc:spChg chg="mod">
          <ac:chgData name="Erik Král" userId="e92e8e71-05aa-4c44-9728-5ff1a0a20d65" providerId="ADAL" clId="{BD5C1EAB-0041-49EB-B3B5-9D7A69E7438F}" dt="2020-01-23T17:35:17.482" v="6018" actId="20577"/>
          <ac:spMkLst>
            <pc:docMk/>
            <pc:sldMk cId="590704556" sldId="281"/>
            <ac:spMk id="3" creationId="{FBB429AA-6AC1-493A-8654-03A0E090BD42}"/>
          </ac:spMkLst>
        </pc:spChg>
      </pc:sldChg>
      <pc:sldChg chg="modSp">
        <pc:chgData name="Erik Král" userId="e92e8e71-05aa-4c44-9728-5ff1a0a20d65" providerId="ADAL" clId="{BD5C1EAB-0041-49EB-B3B5-9D7A69E7438F}" dt="2020-01-22T14:03:57.585" v="489" actId="20577"/>
        <pc:sldMkLst>
          <pc:docMk/>
          <pc:sldMk cId="1082976634" sldId="282"/>
        </pc:sldMkLst>
        <pc:spChg chg="mod">
          <ac:chgData name="Erik Král" userId="e92e8e71-05aa-4c44-9728-5ff1a0a20d65" providerId="ADAL" clId="{BD5C1EAB-0041-49EB-B3B5-9D7A69E7438F}" dt="2020-01-22T13:40:53.348" v="38" actId="20577"/>
          <ac:spMkLst>
            <pc:docMk/>
            <pc:sldMk cId="1082976634" sldId="282"/>
            <ac:spMk id="2" creationId="{E7AF272A-6725-4024-95B9-CBAE543ED516}"/>
          </ac:spMkLst>
        </pc:spChg>
        <pc:spChg chg="mod">
          <ac:chgData name="Erik Král" userId="e92e8e71-05aa-4c44-9728-5ff1a0a20d65" providerId="ADAL" clId="{BD5C1EAB-0041-49EB-B3B5-9D7A69E7438F}" dt="2020-01-22T14:03:57.585" v="489" actId="20577"/>
          <ac:spMkLst>
            <pc:docMk/>
            <pc:sldMk cId="1082976634" sldId="282"/>
            <ac:spMk id="3" creationId="{FBB429AA-6AC1-493A-8654-03A0E090BD42}"/>
          </ac:spMkLst>
        </pc:spChg>
      </pc:sldChg>
      <pc:sldChg chg="del">
        <pc:chgData name="Erik Král" userId="e92e8e71-05aa-4c44-9728-5ff1a0a20d65" providerId="ADAL" clId="{BD5C1EAB-0041-49EB-B3B5-9D7A69E7438F}" dt="2020-01-22T13:40:37.301" v="1" actId="2696"/>
        <pc:sldMkLst>
          <pc:docMk/>
          <pc:sldMk cId="4208466162" sldId="283"/>
        </pc:sldMkLst>
      </pc:sldChg>
      <pc:sldChg chg="del">
        <pc:chgData name="Erik Král" userId="e92e8e71-05aa-4c44-9728-5ff1a0a20d65" providerId="ADAL" clId="{BD5C1EAB-0041-49EB-B3B5-9D7A69E7438F}" dt="2020-01-22T13:40:37.304" v="2" actId="2696"/>
        <pc:sldMkLst>
          <pc:docMk/>
          <pc:sldMk cId="1869872410" sldId="284"/>
        </pc:sldMkLst>
      </pc:sldChg>
      <pc:sldChg chg="del">
        <pc:chgData name="Erik Král" userId="e92e8e71-05aa-4c44-9728-5ff1a0a20d65" providerId="ADAL" clId="{BD5C1EAB-0041-49EB-B3B5-9D7A69E7438F}" dt="2020-01-22T13:40:37.305" v="3" actId="2696"/>
        <pc:sldMkLst>
          <pc:docMk/>
          <pc:sldMk cId="3320997137" sldId="285"/>
        </pc:sldMkLst>
      </pc:sldChg>
      <pc:sldChg chg="del">
        <pc:chgData name="Erik Král" userId="e92e8e71-05aa-4c44-9728-5ff1a0a20d65" providerId="ADAL" clId="{BD5C1EAB-0041-49EB-B3B5-9D7A69E7438F}" dt="2020-01-22T13:40:37.307" v="4" actId="2696"/>
        <pc:sldMkLst>
          <pc:docMk/>
          <pc:sldMk cId="1858625882" sldId="286"/>
        </pc:sldMkLst>
      </pc:sldChg>
      <pc:sldChg chg="del">
        <pc:chgData name="Erik Král" userId="e92e8e71-05aa-4c44-9728-5ff1a0a20d65" providerId="ADAL" clId="{BD5C1EAB-0041-49EB-B3B5-9D7A69E7438F}" dt="2020-01-22T13:40:37.311" v="6" actId="2696"/>
        <pc:sldMkLst>
          <pc:docMk/>
          <pc:sldMk cId="3958039679" sldId="287"/>
        </pc:sldMkLst>
      </pc:sldChg>
      <pc:sldChg chg="del">
        <pc:chgData name="Erik Král" userId="e92e8e71-05aa-4c44-9728-5ff1a0a20d65" providerId="ADAL" clId="{BD5C1EAB-0041-49EB-B3B5-9D7A69E7438F}" dt="2020-01-22T13:40:37.309" v="5" actId="2696"/>
        <pc:sldMkLst>
          <pc:docMk/>
          <pc:sldMk cId="1222796839" sldId="288"/>
        </pc:sldMkLst>
      </pc:sldChg>
      <pc:sldChg chg="del">
        <pc:chgData name="Erik Král" userId="e92e8e71-05aa-4c44-9728-5ff1a0a20d65" providerId="ADAL" clId="{BD5C1EAB-0041-49EB-B3B5-9D7A69E7438F}" dt="2020-01-22T13:40:37.312" v="7" actId="2696"/>
        <pc:sldMkLst>
          <pc:docMk/>
          <pc:sldMk cId="3019981375" sldId="290"/>
        </pc:sldMkLst>
      </pc:sldChg>
      <pc:sldChg chg="addSp delSp modSp add">
        <pc:chgData name="Erik Král" userId="e92e8e71-05aa-4c44-9728-5ff1a0a20d65" providerId="ADAL" clId="{BD5C1EAB-0041-49EB-B3B5-9D7A69E7438F}" dt="2020-01-23T18:19:17.366" v="6949" actId="20577"/>
        <pc:sldMkLst>
          <pc:docMk/>
          <pc:sldMk cId="1157280293" sldId="293"/>
        </pc:sldMkLst>
        <pc:spChg chg="mod">
          <ac:chgData name="Erik Král" userId="e92e8e71-05aa-4c44-9728-5ff1a0a20d65" providerId="ADAL" clId="{BD5C1EAB-0041-49EB-B3B5-9D7A69E7438F}" dt="2020-01-23T18:19:17.366" v="6949" actId="20577"/>
          <ac:spMkLst>
            <pc:docMk/>
            <pc:sldMk cId="1157280293" sldId="293"/>
            <ac:spMk id="2" creationId="{603DED08-F6EF-4D2B-907D-AECBF5B24837}"/>
          </ac:spMkLst>
        </pc:spChg>
        <pc:spChg chg="del">
          <ac:chgData name="Erik Král" userId="e92e8e71-05aa-4c44-9728-5ff1a0a20d65" providerId="ADAL" clId="{BD5C1EAB-0041-49EB-B3B5-9D7A69E7438F}" dt="2020-01-22T14:03:06.061" v="407" actId="478"/>
          <ac:spMkLst>
            <pc:docMk/>
            <pc:sldMk cId="1157280293" sldId="293"/>
            <ac:spMk id="3" creationId="{E85AE520-7199-480B-AAA0-2E5EC33E62D3}"/>
          </ac:spMkLst>
        </pc:spChg>
        <pc:spChg chg="del">
          <ac:chgData name="Erik Král" userId="e92e8e71-05aa-4c44-9728-5ff1a0a20d65" providerId="ADAL" clId="{BD5C1EAB-0041-49EB-B3B5-9D7A69E7438F}" dt="2020-01-22T14:03:26.251" v="413" actId="478"/>
          <ac:spMkLst>
            <pc:docMk/>
            <pc:sldMk cId="1157280293" sldId="293"/>
            <ac:spMk id="4" creationId="{980CA822-C629-4CED-A0F1-46DC0263E434}"/>
          </ac:spMkLst>
        </pc:spChg>
        <pc:spChg chg="add mod">
          <ac:chgData name="Erik Král" userId="e92e8e71-05aa-4c44-9728-5ff1a0a20d65" providerId="ADAL" clId="{BD5C1EAB-0041-49EB-B3B5-9D7A69E7438F}" dt="2020-01-22T14:08:46.678" v="540" actId="20577"/>
          <ac:spMkLst>
            <pc:docMk/>
            <pc:sldMk cId="1157280293" sldId="293"/>
            <ac:spMk id="6" creationId="{78329798-CBBA-4774-8261-A8C44B68BFB0}"/>
          </ac:spMkLst>
        </pc:spChg>
        <pc:spChg chg="add del mod">
          <ac:chgData name="Erik Král" userId="e92e8e71-05aa-4c44-9728-5ff1a0a20d65" providerId="ADAL" clId="{BD5C1EAB-0041-49EB-B3B5-9D7A69E7438F}" dt="2020-01-22T14:06:34.723" v="528" actId="478"/>
          <ac:spMkLst>
            <pc:docMk/>
            <pc:sldMk cId="1157280293" sldId="293"/>
            <ac:spMk id="7" creationId="{C7D2A6F8-F1B2-43DB-BB45-92830AFC9113}"/>
          </ac:spMkLst>
        </pc:spChg>
        <pc:spChg chg="add del mod">
          <ac:chgData name="Erik Král" userId="e92e8e71-05aa-4c44-9728-5ff1a0a20d65" providerId="ADAL" clId="{BD5C1EAB-0041-49EB-B3B5-9D7A69E7438F}" dt="2020-01-22T14:07:47.199" v="537" actId="478"/>
          <ac:spMkLst>
            <pc:docMk/>
            <pc:sldMk cId="1157280293" sldId="293"/>
            <ac:spMk id="8" creationId="{316C1AF8-D74E-41C9-B6D8-2377CEB52171}"/>
          </ac:spMkLst>
        </pc:spChg>
      </pc:sldChg>
      <pc:sldChg chg="del">
        <pc:chgData name="Erik Král" userId="e92e8e71-05aa-4c44-9728-5ff1a0a20d65" providerId="ADAL" clId="{BD5C1EAB-0041-49EB-B3B5-9D7A69E7438F}" dt="2020-01-22T13:40:37.314" v="8" actId="2696"/>
        <pc:sldMkLst>
          <pc:docMk/>
          <pc:sldMk cId="3252384914" sldId="293"/>
        </pc:sldMkLst>
      </pc:sldChg>
      <pc:sldChg chg="addSp delSp modSp add">
        <pc:chgData name="Erik Král" userId="e92e8e71-05aa-4c44-9728-5ff1a0a20d65" providerId="ADAL" clId="{BD5C1EAB-0041-49EB-B3B5-9D7A69E7438F}" dt="2020-01-23T18:19:21.326" v="6951" actId="20577"/>
        <pc:sldMkLst>
          <pc:docMk/>
          <pc:sldMk cId="220427666" sldId="294"/>
        </pc:sldMkLst>
        <pc:spChg chg="mod">
          <ac:chgData name="Erik Král" userId="e92e8e71-05aa-4c44-9728-5ff1a0a20d65" providerId="ADAL" clId="{BD5C1EAB-0041-49EB-B3B5-9D7A69E7438F}" dt="2020-01-23T18:19:21.326" v="6951" actId="20577"/>
          <ac:spMkLst>
            <pc:docMk/>
            <pc:sldMk cId="220427666" sldId="294"/>
            <ac:spMk id="2" creationId="{BACC20C5-02A3-4913-AD26-3287006CB682}"/>
          </ac:spMkLst>
        </pc:spChg>
        <pc:spChg chg="del">
          <ac:chgData name="Erik Král" userId="e92e8e71-05aa-4c44-9728-5ff1a0a20d65" providerId="ADAL" clId="{BD5C1EAB-0041-49EB-B3B5-9D7A69E7438F}" dt="2020-01-22T14:05:20.480" v="491" actId="478"/>
          <ac:spMkLst>
            <pc:docMk/>
            <pc:sldMk cId="220427666" sldId="294"/>
            <ac:spMk id="3" creationId="{7E20E152-2F28-45BC-840F-BC948613DDE3}"/>
          </ac:spMkLst>
        </pc:spChg>
        <pc:spChg chg="del">
          <ac:chgData name="Erik Král" userId="e92e8e71-05aa-4c44-9728-5ff1a0a20d65" providerId="ADAL" clId="{BD5C1EAB-0041-49EB-B3B5-9D7A69E7438F}" dt="2020-01-22T14:05:46.464" v="525" actId="478"/>
          <ac:spMkLst>
            <pc:docMk/>
            <pc:sldMk cId="220427666" sldId="294"/>
            <ac:spMk id="4" creationId="{27A5CB9D-6458-46FE-8736-DD5ABE665840}"/>
          </ac:spMkLst>
        </pc:spChg>
        <pc:spChg chg="add mod">
          <ac:chgData name="Erik Král" userId="e92e8e71-05aa-4c44-9728-5ff1a0a20d65" providerId="ADAL" clId="{BD5C1EAB-0041-49EB-B3B5-9D7A69E7438F}" dt="2020-01-22T14:08:51.135" v="541" actId="20577"/>
          <ac:spMkLst>
            <pc:docMk/>
            <pc:sldMk cId="220427666" sldId="294"/>
            <ac:spMk id="6" creationId="{5E082AC9-5A43-42CC-8EB7-5AFFE24204D3}"/>
          </ac:spMkLst>
        </pc:spChg>
      </pc:sldChg>
      <pc:sldChg chg="del">
        <pc:chgData name="Erik Král" userId="e92e8e71-05aa-4c44-9728-5ff1a0a20d65" providerId="ADAL" clId="{BD5C1EAB-0041-49EB-B3B5-9D7A69E7438F}" dt="2020-01-22T13:40:37.318" v="9" actId="2696"/>
        <pc:sldMkLst>
          <pc:docMk/>
          <pc:sldMk cId="3168773121" sldId="294"/>
        </pc:sldMkLst>
      </pc:sldChg>
      <pc:sldChg chg="delSp modSp add">
        <pc:chgData name="Erik Král" userId="e92e8e71-05aa-4c44-9728-5ff1a0a20d65" providerId="ADAL" clId="{BD5C1EAB-0041-49EB-B3B5-9D7A69E7438F}" dt="2020-01-23T18:19:25.044" v="6953" actId="20577"/>
        <pc:sldMkLst>
          <pc:docMk/>
          <pc:sldMk cId="860914724" sldId="295"/>
        </pc:sldMkLst>
        <pc:spChg chg="mod">
          <ac:chgData name="Erik Král" userId="e92e8e71-05aa-4c44-9728-5ff1a0a20d65" providerId="ADAL" clId="{BD5C1EAB-0041-49EB-B3B5-9D7A69E7438F}" dt="2020-01-23T18:19:25.044" v="6953" actId="20577"/>
          <ac:spMkLst>
            <pc:docMk/>
            <pc:sldMk cId="860914724" sldId="295"/>
            <ac:spMk id="2" creationId="{47018EC5-EC7C-43FE-9C10-5F0B973755DB}"/>
          </ac:spMkLst>
        </pc:spChg>
        <pc:spChg chg="mod">
          <ac:chgData name="Erik Král" userId="e92e8e71-05aa-4c44-9728-5ff1a0a20d65" providerId="ADAL" clId="{BD5C1EAB-0041-49EB-B3B5-9D7A69E7438F}" dt="2020-01-22T14:18:46.801" v="1157" actId="20577"/>
          <ac:spMkLst>
            <pc:docMk/>
            <pc:sldMk cId="860914724" sldId="295"/>
            <ac:spMk id="3" creationId="{8D3DC1BF-1BD3-49CD-9FE5-6B43EF19EFDA}"/>
          </ac:spMkLst>
        </pc:spChg>
        <pc:spChg chg="del">
          <ac:chgData name="Erik Král" userId="e92e8e71-05aa-4c44-9728-5ff1a0a20d65" providerId="ADAL" clId="{BD5C1EAB-0041-49EB-B3B5-9D7A69E7438F}" dt="2020-01-22T14:17:43.973" v="1153" actId="478"/>
          <ac:spMkLst>
            <pc:docMk/>
            <pc:sldMk cId="860914724" sldId="295"/>
            <ac:spMk id="4" creationId="{48815F2B-7DB8-49A3-9003-A64330C6C6FF}"/>
          </ac:spMkLst>
        </pc:spChg>
      </pc:sldChg>
      <pc:sldChg chg="del">
        <pc:chgData name="Erik Král" userId="e92e8e71-05aa-4c44-9728-5ff1a0a20d65" providerId="ADAL" clId="{BD5C1EAB-0041-49EB-B3B5-9D7A69E7438F}" dt="2020-01-22T13:40:37.297" v="0" actId="2696"/>
        <pc:sldMkLst>
          <pc:docMk/>
          <pc:sldMk cId="4112476586" sldId="295"/>
        </pc:sldMkLst>
      </pc:sldChg>
      <pc:sldChg chg="addSp delSp modSp add">
        <pc:chgData name="Erik Král" userId="e92e8e71-05aa-4c44-9728-5ff1a0a20d65" providerId="ADAL" clId="{BD5C1EAB-0041-49EB-B3B5-9D7A69E7438F}" dt="2020-01-23T18:19:28.963" v="6955" actId="20577"/>
        <pc:sldMkLst>
          <pc:docMk/>
          <pc:sldMk cId="499691286" sldId="296"/>
        </pc:sldMkLst>
        <pc:spChg chg="mod">
          <ac:chgData name="Erik Král" userId="e92e8e71-05aa-4c44-9728-5ff1a0a20d65" providerId="ADAL" clId="{BD5C1EAB-0041-49EB-B3B5-9D7A69E7438F}" dt="2020-01-23T18:19:28.963" v="6955" actId="20577"/>
          <ac:spMkLst>
            <pc:docMk/>
            <pc:sldMk cId="499691286" sldId="296"/>
            <ac:spMk id="2" creationId="{71C050DE-4285-4819-AB33-0902685E794C}"/>
          </ac:spMkLst>
        </pc:spChg>
        <pc:spChg chg="del">
          <ac:chgData name="Erik Král" userId="e92e8e71-05aa-4c44-9728-5ff1a0a20d65" providerId="ADAL" clId="{BD5C1EAB-0041-49EB-B3B5-9D7A69E7438F}" dt="2020-01-22T14:22:17.542" v="1159" actId="478"/>
          <ac:spMkLst>
            <pc:docMk/>
            <pc:sldMk cId="499691286" sldId="296"/>
            <ac:spMk id="3" creationId="{150DC704-CA7D-4359-A254-D3ACFC836E9B}"/>
          </ac:spMkLst>
        </pc:spChg>
        <pc:spChg chg="del">
          <ac:chgData name="Erik Král" userId="e92e8e71-05aa-4c44-9728-5ff1a0a20d65" providerId="ADAL" clId="{BD5C1EAB-0041-49EB-B3B5-9D7A69E7438F}" dt="2020-01-22T14:23:08.199" v="1177" actId="478"/>
          <ac:spMkLst>
            <pc:docMk/>
            <pc:sldMk cId="499691286" sldId="296"/>
            <ac:spMk id="4" creationId="{4B9036B9-B8D4-45DC-BF2B-115E84F8A789}"/>
          </ac:spMkLst>
        </pc:spChg>
        <pc:spChg chg="add mod">
          <ac:chgData name="Erik Král" userId="e92e8e71-05aa-4c44-9728-5ff1a0a20d65" providerId="ADAL" clId="{BD5C1EAB-0041-49EB-B3B5-9D7A69E7438F}" dt="2020-01-22T15:22:35.036" v="3596" actId="113"/>
          <ac:spMkLst>
            <pc:docMk/>
            <pc:sldMk cId="499691286" sldId="296"/>
            <ac:spMk id="6" creationId="{22E17FF1-CE0D-4D5A-8402-F3CF18F1D94B}"/>
          </ac:spMkLst>
        </pc:spChg>
      </pc:sldChg>
      <pc:sldChg chg="delSp modSp add">
        <pc:chgData name="Erik Král" userId="e92e8e71-05aa-4c44-9728-5ff1a0a20d65" providerId="ADAL" clId="{BD5C1EAB-0041-49EB-B3B5-9D7A69E7438F}" dt="2020-01-23T18:19:46.535" v="6985" actId="20577"/>
        <pc:sldMkLst>
          <pc:docMk/>
          <pc:sldMk cId="537032303" sldId="297"/>
        </pc:sldMkLst>
        <pc:spChg chg="mod">
          <ac:chgData name="Erik Král" userId="e92e8e71-05aa-4c44-9728-5ff1a0a20d65" providerId="ADAL" clId="{BD5C1EAB-0041-49EB-B3B5-9D7A69E7438F}" dt="2020-01-23T18:19:33.566" v="6957" actId="20577"/>
          <ac:spMkLst>
            <pc:docMk/>
            <pc:sldMk cId="537032303" sldId="297"/>
            <ac:spMk id="2" creationId="{54AFC2D8-3242-4EA7-8179-1C738EEB7D58}"/>
          </ac:spMkLst>
        </pc:spChg>
        <pc:spChg chg="mod">
          <ac:chgData name="Erik Král" userId="e92e8e71-05aa-4c44-9728-5ff1a0a20d65" providerId="ADAL" clId="{BD5C1EAB-0041-49EB-B3B5-9D7A69E7438F}" dt="2020-01-23T18:19:46.535" v="6985" actId="20577"/>
          <ac:spMkLst>
            <pc:docMk/>
            <pc:sldMk cId="537032303" sldId="297"/>
            <ac:spMk id="3" creationId="{3AF15A1C-3E83-448A-8DCA-8F551025836B}"/>
          </ac:spMkLst>
        </pc:spChg>
        <pc:spChg chg="del">
          <ac:chgData name="Erik Král" userId="e92e8e71-05aa-4c44-9728-5ff1a0a20d65" providerId="ADAL" clId="{BD5C1EAB-0041-49EB-B3B5-9D7A69E7438F}" dt="2020-01-22T14:30:03.775" v="1834" actId="478"/>
          <ac:spMkLst>
            <pc:docMk/>
            <pc:sldMk cId="537032303" sldId="297"/>
            <ac:spMk id="4" creationId="{5951E8AC-B947-402A-9C56-06E10D542252}"/>
          </ac:spMkLst>
        </pc:spChg>
      </pc:sldChg>
      <pc:sldChg chg="delSp modSp add">
        <pc:chgData name="Erik Král" userId="e92e8e71-05aa-4c44-9728-5ff1a0a20d65" providerId="ADAL" clId="{BD5C1EAB-0041-49EB-B3B5-9D7A69E7438F}" dt="2020-01-23T18:21:12.516" v="7102" actId="114"/>
        <pc:sldMkLst>
          <pc:docMk/>
          <pc:sldMk cId="573790310" sldId="298"/>
        </pc:sldMkLst>
        <pc:spChg chg="mod">
          <ac:chgData name="Erik Král" userId="e92e8e71-05aa-4c44-9728-5ff1a0a20d65" providerId="ADAL" clId="{BD5C1EAB-0041-49EB-B3B5-9D7A69E7438F}" dt="2020-01-22T14:30:24.167" v="1893" actId="20577"/>
          <ac:spMkLst>
            <pc:docMk/>
            <pc:sldMk cId="573790310" sldId="298"/>
            <ac:spMk id="2" creationId="{59478DAB-E65B-43D6-BDCD-B69D3E679EC3}"/>
          </ac:spMkLst>
        </pc:spChg>
        <pc:spChg chg="mod">
          <ac:chgData name="Erik Král" userId="e92e8e71-05aa-4c44-9728-5ff1a0a20d65" providerId="ADAL" clId="{BD5C1EAB-0041-49EB-B3B5-9D7A69E7438F}" dt="2020-01-23T18:21:12.516" v="7102" actId="114"/>
          <ac:spMkLst>
            <pc:docMk/>
            <pc:sldMk cId="573790310" sldId="298"/>
            <ac:spMk id="3" creationId="{63234AF2-A962-4899-932C-F67349560740}"/>
          </ac:spMkLst>
        </pc:spChg>
        <pc:spChg chg="del">
          <ac:chgData name="Erik Král" userId="e92e8e71-05aa-4c44-9728-5ff1a0a20d65" providerId="ADAL" clId="{BD5C1EAB-0041-49EB-B3B5-9D7A69E7438F}" dt="2020-01-22T15:00:12.041" v="2221" actId="478"/>
          <ac:spMkLst>
            <pc:docMk/>
            <pc:sldMk cId="573790310" sldId="298"/>
            <ac:spMk id="4" creationId="{18BC2B16-667A-49C7-99B5-03AB3A01C4DB}"/>
          </ac:spMkLst>
        </pc:spChg>
      </pc:sldChg>
      <pc:sldChg chg="addSp delSp modSp add">
        <pc:chgData name="Erik Král" userId="e92e8e71-05aa-4c44-9728-5ff1a0a20d65" providerId="ADAL" clId="{BD5C1EAB-0041-49EB-B3B5-9D7A69E7438F}" dt="2020-01-23T18:21:43.169" v="7135" actId="20577"/>
        <pc:sldMkLst>
          <pc:docMk/>
          <pc:sldMk cId="2590713169" sldId="299"/>
        </pc:sldMkLst>
        <pc:spChg chg="mod">
          <ac:chgData name="Erik Král" userId="e92e8e71-05aa-4c44-9728-5ff1a0a20d65" providerId="ADAL" clId="{BD5C1EAB-0041-49EB-B3B5-9D7A69E7438F}" dt="2020-01-23T18:21:43.169" v="7135" actId="20577"/>
          <ac:spMkLst>
            <pc:docMk/>
            <pc:sldMk cId="2590713169" sldId="299"/>
            <ac:spMk id="2" creationId="{48FA4BAE-84F4-41CE-B84F-383A9E3C6D24}"/>
          </ac:spMkLst>
        </pc:spChg>
        <pc:spChg chg="del">
          <ac:chgData name="Erik Král" userId="e92e8e71-05aa-4c44-9728-5ff1a0a20d65" providerId="ADAL" clId="{BD5C1EAB-0041-49EB-B3B5-9D7A69E7438F}" dt="2020-01-22T15:00:56.421" v="2262" actId="478"/>
          <ac:spMkLst>
            <pc:docMk/>
            <pc:sldMk cId="2590713169" sldId="299"/>
            <ac:spMk id="3" creationId="{6C74DA73-6DED-494B-A764-3CE692B0049D}"/>
          </ac:spMkLst>
        </pc:spChg>
        <pc:spChg chg="del">
          <ac:chgData name="Erik Král" userId="e92e8e71-05aa-4c44-9728-5ff1a0a20d65" providerId="ADAL" clId="{BD5C1EAB-0041-49EB-B3B5-9D7A69E7438F}" dt="2020-01-22T15:03:07.359" v="2550" actId="478"/>
          <ac:spMkLst>
            <pc:docMk/>
            <pc:sldMk cId="2590713169" sldId="299"/>
            <ac:spMk id="4" creationId="{B01D182B-C6CB-43F7-BDE0-17A2B6F42B02}"/>
          </ac:spMkLst>
        </pc:spChg>
        <pc:spChg chg="add mod">
          <ac:chgData name="Erik Král" userId="e92e8e71-05aa-4c44-9728-5ff1a0a20d65" providerId="ADAL" clId="{BD5C1EAB-0041-49EB-B3B5-9D7A69E7438F}" dt="2020-01-22T15:06:33.855" v="3127" actId="255"/>
          <ac:spMkLst>
            <pc:docMk/>
            <pc:sldMk cId="2590713169" sldId="299"/>
            <ac:spMk id="6" creationId="{85C8A488-4130-4A3B-AEF2-2D11C946EEEA}"/>
          </ac:spMkLst>
        </pc:spChg>
      </pc:sldChg>
      <pc:sldChg chg="modSp add">
        <pc:chgData name="Erik Král" userId="e92e8e71-05aa-4c44-9728-5ff1a0a20d65" providerId="ADAL" clId="{BD5C1EAB-0041-49EB-B3B5-9D7A69E7438F}" dt="2020-01-22T15:08:55.515" v="3227" actId="20577"/>
        <pc:sldMkLst>
          <pc:docMk/>
          <pc:sldMk cId="1250669726" sldId="300"/>
        </pc:sldMkLst>
        <pc:spChg chg="mod">
          <ac:chgData name="Erik Král" userId="e92e8e71-05aa-4c44-9728-5ff1a0a20d65" providerId="ADAL" clId="{BD5C1EAB-0041-49EB-B3B5-9D7A69E7438F}" dt="2020-01-22T15:02:16.203" v="2280" actId="20577"/>
          <ac:spMkLst>
            <pc:docMk/>
            <pc:sldMk cId="1250669726" sldId="300"/>
            <ac:spMk id="2" creationId="{59478DAB-E65B-43D6-BDCD-B69D3E679EC3}"/>
          </ac:spMkLst>
        </pc:spChg>
        <pc:spChg chg="mod">
          <ac:chgData name="Erik Král" userId="e92e8e71-05aa-4c44-9728-5ff1a0a20d65" providerId="ADAL" clId="{BD5C1EAB-0041-49EB-B3B5-9D7A69E7438F}" dt="2020-01-22T15:08:55.515" v="3227" actId="20577"/>
          <ac:spMkLst>
            <pc:docMk/>
            <pc:sldMk cId="1250669726" sldId="300"/>
            <ac:spMk id="3" creationId="{63234AF2-A962-4899-932C-F67349560740}"/>
          </ac:spMkLst>
        </pc:spChg>
      </pc:sldChg>
      <pc:sldChg chg="delSp modSp add">
        <pc:chgData name="Erik Král" userId="e92e8e71-05aa-4c44-9728-5ff1a0a20d65" providerId="ADAL" clId="{BD5C1EAB-0041-49EB-B3B5-9D7A69E7438F}" dt="2020-01-23T18:22:05.500" v="7147" actId="20577"/>
        <pc:sldMkLst>
          <pc:docMk/>
          <pc:sldMk cId="3504955550" sldId="301"/>
        </pc:sldMkLst>
        <pc:spChg chg="mod">
          <ac:chgData name="Erik Král" userId="e92e8e71-05aa-4c44-9728-5ff1a0a20d65" providerId="ADAL" clId="{BD5C1EAB-0041-49EB-B3B5-9D7A69E7438F}" dt="2020-01-23T18:21:37.853" v="7134" actId="20577"/>
          <ac:spMkLst>
            <pc:docMk/>
            <pc:sldMk cId="3504955550" sldId="301"/>
            <ac:spMk id="2" creationId="{CB88A18C-AF96-4F4A-BDA0-246388102301}"/>
          </ac:spMkLst>
        </pc:spChg>
        <pc:spChg chg="mod">
          <ac:chgData name="Erik Král" userId="e92e8e71-05aa-4c44-9728-5ff1a0a20d65" providerId="ADAL" clId="{BD5C1EAB-0041-49EB-B3B5-9D7A69E7438F}" dt="2020-01-23T18:22:05.500" v="7147" actId="20577"/>
          <ac:spMkLst>
            <pc:docMk/>
            <pc:sldMk cId="3504955550" sldId="301"/>
            <ac:spMk id="3" creationId="{EEAE43B4-4CC1-48B8-A9A3-CD25DD326FCC}"/>
          </ac:spMkLst>
        </pc:spChg>
        <pc:spChg chg="del">
          <ac:chgData name="Erik Král" userId="e92e8e71-05aa-4c44-9728-5ff1a0a20d65" providerId="ADAL" clId="{BD5C1EAB-0041-49EB-B3B5-9D7A69E7438F}" dt="2020-01-22T15:20:40.876" v="3565" actId="478"/>
          <ac:spMkLst>
            <pc:docMk/>
            <pc:sldMk cId="3504955550" sldId="301"/>
            <ac:spMk id="4" creationId="{DABE937B-E835-491D-9CAD-982790EC7F39}"/>
          </ac:spMkLst>
        </pc:spChg>
      </pc:sldChg>
      <pc:sldChg chg="modSp add">
        <pc:chgData name="Erik Král" userId="e92e8e71-05aa-4c44-9728-5ff1a0a20d65" providerId="ADAL" clId="{BD5C1EAB-0041-49EB-B3B5-9D7A69E7438F}" dt="2020-01-23T18:22:12.348" v="7151" actId="20577"/>
        <pc:sldMkLst>
          <pc:docMk/>
          <pc:sldMk cId="4179570535" sldId="302"/>
        </pc:sldMkLst>
        <pc:spChg chg="mod">
          <ac:chgData name="Erik Král" userId="e92e8e71-05aa-4c44-9728-5ff1a0a20d65" providerId="ADAL" clId="{BD5C1EAB-0041-49EB-B3B5-9D7A69E7438F}" dt="2020-01-23T18:22:12.348" v="7151" actId="20577"/>
          <ac:spMkLst>
            <pc:docMk/>
            <pc:sldMk cId="4179570535" sldId="302"/>
            <ac:spMk id="2" creationId="{48FA4BAE-84F4-41CE-B84F-383A9E3C6D24}"/>
          </ac:spMkLst>
        </pc:spChg>
        <pc:spChg chg="mod">
          <ac:chgData name="Erik Král" userId="e92e8e71-05aa-4c44-9728-5ff1a0a20d65" providerId="ADAL" clId="{BD5C1EAB-0041-49EB-B3B5-9D7A69E7438F}" dt="2020-01-22T15:06:23.266" v="3126" actId="113"/>
          <ac:spMkLst>
            <pc:docMk/>
            <pc:sldMk cId="4179570535" sldId="302"/>
            <ac:spMk id="6" creationId="{85C8A488-4130-4A3B-AEF2-2D11C946EEEA}"/>
          </ac:spMkLst>
        </pc:spChg>
      </pc:sldChg>
      <pc:sldChg chg="addSp delSp modSp add">
        <pc:chgData name="Erik Král" userId="e92e8e71-05aa-4c44-9728-5ff1a0a20d65" providerId="ADAL" clId="{BD5C1EAB-0041-49EB-B3B5-9D7A69E7438F}" dt="2020-01-22T15:25:15.936" v="3603" actId="20577"/>
        <pc:sldMkLst>
          <pc:docMk/>
          <pc:sldMk cId="880835937" sldId="303"/>
        </pc:sldMkLst>
        <pc:spChg chg="mod">
          <ac:chgData name="Erik Král" userId="e92e8e71-05aa-4c44-9728-5ff1a0a20d65" providerId="ADAL" clId="{BD5C1EAB-0041-49EB-B3B5-9D7A69E7438F}" dt="2020-01-22T15:11:32.801" v="3280" actId="20577"/>
          <ac:spMkLst>
            <pc:docMk/>
            <pc:sldMk cId="880835937" sldId="303"/>
            <ac:spMk id="2" creationId="{926B1B97-10C4-4701-AB02-4259B71443FA}"/>
          </ac:spMkLst>
        </pc:spChg>
        <pc:spChg chg="del">
          <ac:chgData name="Erik Král" userId="e92e8e71-05aa-4c44-9728-5ff1a0a20d65" providerId="ADAL" clId="{BD5C1EAB-0041-49EB-B3B5-9D7A69E7438F}" dt="2020-01-22T15:10:11.539" v="3229" actId="478"/>
          <ac:spMkLst>
            <pc:docMk/>
            <pc:sldMk cId="880835937" sldId="303"/>
            <ac:spMk id="3" creationId="{AD036E05-F452-42C2-A890-942E12CAB5F9}"/>
          </ac:spMkLst>
        </pc:spChg>
        <pc:spChg chg="del">
          <ac:chgData name="Erik Král" userId="e92e8e71-05aa-4c44-9728-5ff1a0a20d65" providerId="ADAL" clId="{BD5C1EAB-0041-49EB-B3B5-9D7A69E7438F}" dt="2020-01-22T15:10:37.356" v="3235" actId="478"/>
          <ac:spMkLst>
            <pc:docMk/>
            <pc:sldMk cId="880835937" sldId="303"/>
            <ac:spMk id="4" creationId="{FE94C272-8751-4AC1-B6B8-CE15116C3EAF}"/>
          </ac:spMkLst>
        </pc:spChg>
        <pc:spChg chg="add mod">
          <ac:chgData name="Erik Král" userId="e92e8e71-05aa-4c44-9728-5ff1a0a20d65" providerId="ADAL" clId="{BD5C1EAB-0041-49EB-B3B5-9D7A69E7438F}" dt="2020-01-22T15:25:15.936" v="3603" actId="20577"/>
          <ac:spMkLst>
            <pc:docMk/>
            <pc:sldMk cId="880835937" sldId="303"/>
            <ac:spMk id="6" creationId="{D38E2CCC-2C1A-4664-82B8-0B805C767200}"/>
          </ac:spMkLst>
        </pc:spChg>
      </pc:sldChg>
      <pc:sldChg chg="delSp modSp add">
        <pc:chgData name="Erik Král" userId="e92e8e71-05aa-4c44-9728-5ff1a0a20d65" providerId="ADAL" clId="{BD5C1EAB-0041-49EB-B3B5-9D7A69E7438F}" dt="2020-01-23T18:22:48.979" v="7162" actId="20577"/>
        <pc:sldMkLst>
          <pc:docMk/>
          <pc:sldMk cId="431877491" sldId="304"/>
        </pc:sldMkLst>
        <pc:spChg chg="mod">
          <ac:chgData name="Erik Král" userId="e92e8e71-05aa-4c44-9728-5ff1a0a20d65" providerId="ADAL" clId="{BD5C1EAB-0041-49EB-B3B5-9D7A69E7438F}" dt="2020-01-22T15:14:15.875" v="3322" actId="20577"/>
          <ac:spMkLst>
            <pc:docMk/>
            <pc:sldMk cId="431877491" sldId="304"/>
            <ac:spMk id="2" creationId="{01064DD4-1092-443A-AF51-8F48796AAB3A}"/>
          </ac:spMkLst>
        </pc:spChg>
        <pc:spChg chg="mod">
          <ac:chgData name="Erik Král" userId="e92e8e71-05aa-4c44-9728-5ff1a0a20d65" providerId="ADAL" clId="{BD5C1EAB-0041-49EB-B3B5-9D7A69E7438F}" dt="2020-01-23T18:22:48.979" v="7162" actId="20577"/>
          <ac:spMkLst>
            <pc:docMk/>
            <pc:sldMk cId="431877491" sldId="304"/>
            <ac:spMk id="3" creationId="{080C4FA2-8256-478C-B97B-717B47EFE604}"/>
          </ac:spMkLst>
        </pc:spChg>
        <pc:spChg chg="del">
          <ac:chgData name="Erik Král" userId="e92e8e71-05aa-4c44-9728-5ff1a0a20d65" providerId="ADAL" clId="{BD5C1EAB-0041-49EB-B3B5-9D7A69E7438F}" dt="2020-01-22T15:15:03.559" v="3516" actId="478"/>
          <ac:spMkLst>
            <pc:docMk/>
            <pc:sldMk cId="431877491" sldId="304"/>
            <ac:spMk id="4" creationId="{477A5D52-FE75-4E53-8088-E749697B2400}"/>
          </ac:spMkLst>
        </pc:spChg>
      </pc:sldChg>
      <pc:sldChg chg="addSp delSp modSp add">
        <pc:chgData name="Erik Král" userId="e92e8e71-05aa-4c44-9728-5ff1a0a20d65" providerId="ADAL" clId="{BD5C1EAB-0041-49EB-B3B5-9D7A69E7438F}" dt="2020-01-23T18:23:07.399" v="7164" actId="113"/>
        <pc:sldMkLst>
          <pc:docMk/>
          <pc:sldMk cId="2782920181" sldId="305"/>
        </pc:sldMkLst>
        <pc:spChg chg="del">
          <ac:chgData name="Erik Král" userId="e92e8e71-05aa-4c44-9728-5ff1a0a20d65" providerId="ADAL" clId="{BD5C1EAB-0041-49EB-B3B5-9D7A69E7438F}" dt="2020-01-22T15:15:33.606" v="3553" actId="478"/>
          <ac:spMkLst>
            <pc:docMk/>
            <pc:sldMk cId="2782920181" sldId="305"/>
            <ac:spMk id="3" creationId="{080C4FA2-8256-478C-B97B-717B47EFE604}"/>
          </ac:spMkLst>
        </pc:spChg>
        <pc:spChg chg="add del mod">
          <ac:chgData name="Erik Král" userId="e92e8e71-05aa-4c44-9728-5ff1a0a20d65" providerId="ADAL" clId="{BD5C1EAB-0041-49EB-B3B5-9D7A69E7438F}" dt="2020-01-22T15:15:54.157" v="3556" actId="478"/>
          <ac:spMkLst>
            <pc:docMk/>
            <pc:sldMk cId="2782920181" sldId="305"/>
            <ac:spMk id="6" creationId="{1CFAE0BA-E09E-428A-9213-1EDF9E9A41DE}"/>
          </ac:spMkLst>
        </pc:spChg>
        <pc:spChg chg="add mod">
          <ac:chgData name="Erik Král" userId="e92e8e71-05aa-4c44-9728-5ff1a0a20d65" providerId="ADAL" clId="{BD5C1EAB-0041-49EB-B3B5-9D7A69E7438F}" dt="2020-01-23T18:23:07.399" v="7164" actId="113"/>
          <ac:spMkLst>
            <pc:docMk/>
            <pc:sldMk cId="2782920181" sldId="305"/>
            <ac:spMk id="7" creationId="{9C4B2A30-67AE-4406-A7A9-278519C8EF5F}"/>
          </ac:spMkLst>
        </pc:spChg>
      </pc:sldChg>
      <pc:sldChg chg="delSp modSp add">
        <pc:chgData name="Erik Král" userId="e92e8e71-05aa-4c44-9728-5ff1a0a20d65" providerId="ADAL" clId="{BD5C1EAB-0041-49EB-B3B5-9D7A69E7438F}" dt="2020-01-23T18:23:34.483" v="7174" actId="20577"/>
        <pc:sldMkLst>
          <pc:docMk/>
          <pc:sldMk cId="314535457" sldId="306"/>
        </pc:sldMkLst>
        <pc:spChg chg="mod">
          <ac:chgData name="Erik Král" userId="e92e8e71-05aa-4c44-9728-5ff1a0a20d65" providerId="ADAL" clId="{BD5C1EAB-0041-49EB-B3B5-9D7A69E7438F}" dt="2020-01-23T18:23:18.504" v="7166" actId="20577"/>
          <ac:spMkLst>
            <pc:docMk/>
            <pc:sldMk cId="314535457" sldId="306"/>
            <ac:spMk id="2" creationId="{115B2A5D-48FC-4E03-A7DD-6ABF7A5BC96B}"/>
          </ac:spMkLst>
        </pc:spChg>
        <pc:spChg chg="mod">
          <ac:chgData name="Erik Král" userId="e92e8e71-05aa-4c44-9728-5ff1a0a20d65" providerId="ADAL" clId="{BD5C1EAB-0041-49EB-B3B5-9D7A69E7438F}" dt="2020-01-23T18:23:34.483" v="7174" actId="20577"/>
          <ac:spMkLst>
            <pc:docMk/>
            <pc:sldMk cId="314535457" sldId="306"/>
            <ac:spMk id="3" creationId="{195911C8-2DA1-4A2E-AA56-7CC49975CF52}"/>
          </ac:spMkLst>
        </pc:spChg>
        <pc:spChg chg="del">
          <ac:chgData name="Erik Král" userId="e92e8e71-05aa-4c44-9728-5ff1a0a20d65" providerId="ADAL" clId="{BD5C1EAB-0041-49EB-B3B5-9D7A69E7438F}" dt="2020-01-22T16:31:27.921" v="4215" actId="478"/>
          <ac:spMkLst>
            <pc:docMk/>
            <pc:sldMk cId="314535457" sldId="306"/>
            <ac:spMk id="4" creationId="{568CA46D-A502-4D5D-A4EA-9C46D4A3154A}"/>
          </ac:spMkLst>
        </pc:spChg>
      </pc:sldChg>
      <pc:sldChg chg="add del">
        <pc:chgData name="Erik Král" userId="e92e8e71-05aa-4c44-9728-5ff1a0a20d65" providerId="ADAL" clId="{BD5C1EAB-0041-49EB-B3B5-9D7A69E7438F}" dt="2020-01-22T15:15:39.595" v="3555" actId="2696"/>
        <pc:sldMkLst>
          <pc:docMk/>
          <pc:sldMk cId="2622808818" sldId="306"/>
        </pc:sldMkLst>
      </pc:sldChg>
      <pc:sldChg chg="addSp delSp modSp add">
        <pc:chgData name="Erik Král" userId="e92e8e71-05aa-4c44-9728-5ff1a0a20d65" providerId="ADAL" clId="{BD5C1EAB-0041-49EB-B3B5-9D7A69E7438F}" dt="2020-01-23T18:23:53.964" v="7176" actId="20577"/>
        <pc:sldMkLst>
          <pc:docMk/>
          <pc:sldMk cId="873753193" sldId="307"/>
        </pc:sldMkLst>
        <pc:spChg chg="mod">
          <ac:chgData name="Erik Král" userId="e92e8e71-05aa-4c44-9728-5ff1a0a20d65" providerId="ADAL" clId="{BD5C1EAB-0041-49EB-B3B5-9D7A69E7438F}" dt="2020-01-23T18:23:53.964" v="7176" actId="20577"/>
          <ac:spMkLst>
            <pc:docMk/>
            <pc:sldMk cId="873753193" sldId="307"/>
            <ac:spMk id="2" creationId="{8FAD1315-36C3-4344-8ABA-0F9EB22FA267}"/>
          </ac:spMkLst>
        </pc:spChg>
        <pc:spChg chg="del">
          <ac:chgData name="Erik Král" userId="e92e8e71-05aa-4c44-9728-5ff1a0a20d65" providerId="ADAL" clId="{BD5C1EAB-0041-49EB-B3B5-9D7A69E7438F}" dt="2020-01-22T16:25:38.421" v="4080" actId="478"/>
          <ac:spMkLst>
            <pc:docMk/>
            <pc:sldMk cId="873753193" sldId="307"/>
            <ac:spMk id="3" creationId="{5800CC6C-34B8-4888-9448-0103C165FF93}"/>
          </ac:spMkLst>
        </pc:spChg>
        <pc:spChg chg="del">
          <ac:chgData name="Erik Král" userId="e92e8e71-05aa-4c44-9728-5ff1a0a20d65" providerId="ADAL" clId="{BD5C1EAB-0041-49EB-B3B5-9D7A69E7438F}" dt="2020-01-22T16:25:48.956" v="4084" actId="478"/>
          <ac:spMkLst>
            <pc:docMk/>
            <pc:sldMk cId="873753193" sldId="307"/>
            <ac:spMk id="4" creationId="{CBD8CBFC-50B2-4F5A-AFC6-B74DE94A877F}"/>
          </ac:spMkLst>
        </pc:spChg>
        <pc:spChg chg="add mod">
          <ac:chgData name="Erik Král" userId="e92e8e71-05aa-4c44-9728-5ff1a0a20d65" providerId="ADAL" clId="{BD5C1EAB-0041-49EB-B3B5-9D7A69E7438F}" dt="2020-01-22T16:26:13.372" v="4085" actId="1076"/>
          <ac:spMkLst>
            <pc:docMk/>
            <pc:sldMk cId="873753193" sldId="307"/>
            <ac:spMk id="6" creationId="{51697062-5DDF-4828-A650-E7361B4A525C}"/>
          </ac:spMkLst>
        </pc:spChg>
      </pc:sldChg>
      <pc:sldChg chg="addSp delSp modSp add">
        <pc:chgData name="Erik Král" userId="e92e8e71-05aa-4c44-9728-5ff1a0a20d65" providerId="ADAL" clId="{BD5C1EAB-0041-49EB-B3B5-9D7A69E7438F}" dt="2020-01-23T18:24:41.255" v="7254" actId="20577"/>
        <pc:sldMkLst>
          <pc:docMk/>
          <pc:sldMk cId="333186285" sldId="308"/>
        </pc:sldMkLst>
        <pc:spChg chg="mod">
          <ac:chgData name="Erik Král" userId="e92e8e71-05aa-4c44-9728-5ff1a0a20d65" providerId="ADAL" clId="{BD5C1EAB-0041-49EB-B3B5-9D7A69E7438F}" dt="2020-01-23T18:24:41.255" v="7254" actId="20577"/>
          <ac:spMkLst>
            <pc:docMk/>
            <pc:sldMk cId="333186285" sldId="308"/>
            <ac:spMk id="2" creationId="{53B5AC90-CC2C-43DB-BB50-B5B0D809801B}"/>
          </ac:spMkLst>
        </pc:spChg>
        <pc:spChg chg="del">
          <ac:chgData name="Erik Král" userId="e92e8e71-05aa-4c44-9728-5ff1a0a20d65" providerId="ADAL" clId="{BD5C1EAB-0041-49EB-B3B5-9D7A69E7438F}" dt="2020-01-22T16:30:01.467" v="4129" actId="478"/>
          <ac:spMkLst>
            <pc:docMk/>
            <pc:sldMk cId="333186285" sldId="308"/>
            <ac:spMk id="3" creationId="{347D3BAA-FC61-4415-9EBB-3C67FEC6B9D5}"/>
          </ac:spMkLst>
        </pc:spChg>
        <pc:spChg chg="del">
          <ac:chgData name="Erik Král" userId="e92e8e71-05aa-4c44-9728-5ff1a0a20d65" providerId="ADAL" clId="{BD5C1EAB-0041-49EB-B3B5-9D7A69E7438F}" dt="2020-01-22T16:30:05.766" v="4131" actId="478"/>
          <ac:spMkLst>
            <pc:docMk/>
            <pc:sldMk cId="333186285" sldId="308"/>
            <ac:spMk id="4" creationId="{F0A11FFF-FAFF-495F-B79E-89E5DDB9B80F}"/>
          </ac:spMkLst>
        </pc:spChg>
        <pc:spChg chg="add mod">
          <ac:chgData name="Erik Král" userId="e92e8e71-05aa-4c44-9728-5ff1a0a20d65" providerId="ADAL" clId="{BD5C1EAB-0041-49EB-B3B5-9D7A69E7438F}" dt="2020-01-22T16:30:37.994" v="4137" actId="1076"/>
          <ac:spMkLst>
            <pc:docMk/>
            <pc:sldMk cId="333186285" sldId="308"/>
            <ac:spMk id="6" creationId="{4F0729CF-7A61-40FF-8006-073F5FC2D5B5}"/>
          </ac:spMkLst>
        </pc:spChg>
      </pc:sldChg>
      <pc:sldChg chg="delSp modSp add">
        <pc:chgData name="Erik Král" userId="e92e8e71-05aa-4c44-9728-5ff1a0a20d65" providerId="ADAL" clId="{BD5C1EAB-0041-49EB-B3B5-9D7A69E7438F}" dt="2020-01-23T18:18:45.476" v="6947" actId="20577"/>
        <pc:sldMkLst>
          <pc:docMk/>
          <pc:sldMk cId="1771172762" sldId="309"/>
        </pc:sldMkLst>
        <pc:spChg chg="mod">
          <ac:chgData name="Erik Král" userId="e92e8e71-05aa-4c44-9728-5ff1a0a20d65" providerId="ADAL" clId="{BD5C1EAB-0041-49EB-B3B5-9D7A69E7438F}" dt="2020-01-23T18:18:35.454" v="6943" actId="20577"/>
          <ac:spMkLst>
            <pc:docMk/>
            <pc:sldMk cId="1771172762" sldId="309"/>
            <ac:spMk id="2" creationId="{C80CD399-3D7A-4C17-BC5C-6ACA15FA890C}"/>
          </ac:spMkLst>
        </pc:spChg>
        <pc:spChg chg="mod">
          <ac:chgData name="Erik Král" userId="e92e8e71-05aa-4c44-9728-5ff1a0a20d65" providerId="ADAL" clId="{BD5C1EAB-0041-49EB-B3B5-9D7A69E7438F}" dt="2020-01-23T18:18:45.476" v="6947" actId="20577"/>
          <ac:spMkLst>
            <pc:docMk/>
            <pc:sldMk cId="1771172762" sldId="309"/>
            <ac:spMk id="3" creationId="{63E0AEC2-4A47-45BC-976F-18FB097072CA}"/>
          </ac:spMkLst>
        </pc:spChg>
        <pc:spChg chg="del">
          <ac:chgData name="Erik Král" userId="e92e8e71-05aa-4c44-9728-5ff1a0a20d65" providerId="ADAL" clId="{BD5C1EAB-0041-49EB-B3B5-9D7A69E7438F}" dt="2020-01-23T17:17:31.152" v="5182" actId="478"/>
          <ac:spMkLst>
            <pc:docMk/>
            <pc:sldMk cId="1771172762" sldId="309"/>
            <ac:spMk id="4" creationId="{C49214F6-52DF-4387-8E2D-4BAA4121B4AC}"/>
          </ac:spMkLst>
        </pc:spChg>
      </pc:sldChg>
      <pc:sldChg chg="delSp modSp add ord">
        <pc:chgData name="Erik Král" userId="e92e8e71-05aa-4c44-9728-5ff1a0a20d65" providerId="ADAL" clId="{BD5C1EAB-0041-49EB-B3B5-9D7A69E7438F}" dt="2020-01-23T18:27:17.343" v="7375" actId="20577"/>
        <pc:sldMkLst>
          <pc:docMk/>
          <pc:sldMk cId="1826522988" sldId="310"/>
        </pc:sldMkLst>
        <pc:spChg chg="mod">
          <ac:chgData name="Erik Král" userId="e92e8e71-05aa-4c44-9728-5ff1a0a20d65" providerId="ADAL" clId="{BD5C1EAB-0041-49EB-B3B5-9D7A69E7438F}" dt="2020-01-23T12:10:00.553" v="4993" actId="20577"/>
          <ac:spMkLst>
            <pc:docMk/>
            <pc:sldMk cId="1826522988" sldId="310"/>
            <ac:spMk id="2" creationId="{0F679E1C-99C1-4FFB-AD71-C8A7DAA1956B}"/>
          </ac:spMkLst>
        </pc:spChg>
        <pc:spChg chg="mod">
          <ac:chgData name="Erik Král" userId="e92e8e71-05aa-4c44-9728-5ff1a0a20d65" providerId="ADAL" clId="{BD5C1EAB-0041-49EB-B3B5-9D7A69E7438F}" dt="2020-01-23T18:27:17.343" v="7375" actId="20577"/>
          <ac:spMkLst>
            <pc:docMk/>
            <pc:sldMk cId="1826522988" sldId="310"/>
            <ac:spMk id="3" creationId="{F16D35F4-66AE-4C74-90BA-404AE491157B}"/>
          </ac:spMkLst>
        </pc:spChg>
        <pc:spChg chg="del">
          <ac:chgData name="Erik Král" userId="e92e8e71-05aa-4c44-9728-5ff1a0a20d65" providerId="ADAL" clId="{BD5C1EAB-0041-49EB-B3B5-9D7A69E7438F}" dt="2020-01-23T17:17:40.987" v="5183" actId="478"/>
          <ac:spMkLst>
            <pc:docMk/>
            <pc:sldMk cId="1826522988" sldId="310"/>
            <ac:spMk id="4" creationId="{044BB6DC-007E-4AA4-9C8A-856581593FAC}"/>
          </ac:spMkLst>
        </pc:spChg>
      </pc:sldChg>
      <pc:sldChg chg="delSp modSp add">
        <pc:chgData name="Erik Král" userId="e92e8e71-05aa-4c44-9728-5ff1a0a20d65" providerId="ADAL" clId="{BD5C1EAB-0041-49EB-B3B5-9D7A69E7438F}" dt="2020-01-23T18:25:24.389" v="7271" actId="113"/>
        <pc:sldMkLst>
          <pc:docMk/>
          <pc:sldMk cId="659344230" sldId="311"/>
        </pc:sldMkLst>
        <pc:spChg chg="mod">
          <ac:chgData name="Erik Král" userId="e92e8e71-05aa-4c44-9728-5ff1a0a20d65" providerId="ADAL" clId="{BD5C1EAB-0041-49EB-B3B5-9D7A69E7438F}" dt="2020-01-23T18:24:47.470" v="7257" actId="20577"/>
          <ac:spMkLst>
            <pc:docMk/>
            <pc:sldMk cId="659344230" sldId="311"/>
            <ac:spMk id="2" creationId="{98368B90-ACA6-4AAF-8400-03EB73730C3F}"/>
          </ac:spMkLst>
        </pc:spChg>
        <pc:spChg chg="mod">
          <ac:chgData name="Erik Král" userId="e92e8e71-05aa-4c44-9728-5ff1a0a20d65" providerId="ADAL" clId="{BD5C1EAB-0041-49EB-B3B5-9D7A69E7438F}" dt="2020-01-23T18:25:24.389" v="7271" actId="113"/>
          <ac:spMkLst>
            <pc:docMk/>
            <pc:sldMk cId="659344230" sldId="311"/>
            <ac:spMk id="3" creationId="{F472FEF9-9637-42D9-9245-2587CC3D2878}"/>
          </ac:spMkLst>
        </pc:spChg>
        <pc:spChg chg="del">
          <ac:chgData name="Erik Král" userId="e92e8e71-05aa-4c44-9728-5ff1a0a20d65" providerId="ADAL" clId="{BD5C1EAB-0041-49EB-B3B5-9D7A69E7438F}" dt="2020-01-23T17:20:40.593" v="5803" actId="478"/>
          <ac:spMkLst>
            <pc:docMk/>
            <pc:sldMk cId="659344230" sldId="311"/>
            <ac:spMk id="4" creationId="{60615D3D-B774-4F02-85E2-52C6281ED352}"/>
          </ac:spMkLst>
        </pc:spChg>
      </pc:sldChg>
      <pc:sldChg chg="addSp delSp modSp add">
        <pc:chgData name="Erik Král" userId="e92e8e71-05aa-4c44-9728-5ff1a0a20d65" providerId="ADAL" clId="{BD5C1EAB-0041-49EB-B3B5-9D7A69E7438F}" dt="2020-01-23T18:25:43.747" v="7293" actId="20577"/>
        <pc:sldMkLst>
          <pc:docMk/>
          <pc:sldMk cId="2885336709" sldId="312"/>
        </pc:sldMkLst>
        <pc:spChg chg="mod">
          <ac:chgData name="Erik Král" userId="e92e8e71-05aa-4c44-9728-5ff1a0a20d65" providerId="ADAL" clId="{BD5C1EAB-0041-49EB-B3B5-9D7A69E7438F}" dt="2020-01-23T18:25:43.747" v="7293" actId="20577"/>
          <ac:spMkLst>
            <pc:docMk/>
            <pc:sldMk cId="2885336709" sldId="312"/>
            <ac:spMk id="2" creationId="{CFDC01CD-3282-4925-9414-12D0790D5E7B}"/>
          </ac:spMkLst>
        </pc:spChg>
        <pc:spChg chg="del">
          <ac:chgData name="Erik Král" userId="e92e8e71-05aa-4c44-9728-5ff1a0a20d65" providerId="ADAL" clId="{BD5C1EAB-0041-49EB-B3B5-9D7A69E7438F}" dt="2020-01-23T17:39:57.614" v="6019" actId="478"/>
          <ac:spMkLst>
            <pc:docMk/>
            <pc:sldMk cId="2885336709" sldId="312"/>
            <ac:spMk id="3" creationId="{8F85C695-D412-4B1B-A69A-CFAB6F0360A4}"/>
          </ac:spMkLst>
        </pc:spChg>
        <pc:spChg chg="del">
          <ac:chgData name="Erik Král" userId="e92e8e71-05aa-4c44-9728-5ff1a0a20d65" providerId="ADAL" clId="{BD5C1EAB-0041-49EB-B3B5-9D7A69E7438F}" dt="2020-01-23T17:40:07.799" v="6023" actId="478"/>
          <ac:spMkLst>
            <pc:docMk/>
            <pc:sldMk cId="2885336709" sldId="312"/>
            <ac:spMk id="4" creationId="{4BD74483-E4AE-43E7-8D60-43715B2C11D1}"/>
          </ac:spMkLst>
        </pc:spChg>
        <pc:spChg chg="add del mod">
          <ac:chgData name="Erik Král" userId="e92e8e71-05aa-4c44-9728-5ff1a0a20d65" providerId="ADAL" clId="{BD5C1EAB-0041-49EB-B3B5-9D7A69E7438F}" dt="2020-01-23T17:41:10.754" v="6040" actId="478"/>
          <ac:spMkLst>
            <pc:docMk/>
            <pc:sldMk cId="2885336709" sldId="312"/>
            <ac:spMk id="6" creationId="{7E96729B-ED10-4FA1-976C-B1621AD70AA7}"/>
          </ac:spMkLst>
        </pc:spChg>
        <pc:spChg chg="add del mod">
          <ac:chgData name="Erik Král" userId="e92e8e71-05aa-4c44-9728-5ff1a0a20d65" providerId="ADAL" clId="{BD5C1EAB-0041-49EB-B3B5-9D7A69E7438F}" dt="2020-01-23T17:42:07.356" v="6047" actId="478"/>
          <ac:spMkLst>
            <pc:docMk/>
            <pc:sldMk cId="2885336709" sldId="312"/>
            <ac:spMk id="7" creationId="{587B7022-D0CF-4649-BEC0-08106E50D50E}"/>
          </ac:spMkLst>
        </pc:spChg>
        <pc:spChg chg="add mod">
          <ac:chgData name="Erik Král" userId="e92e8e71-05aa-4c44-9728-5ff1a0a20d65" providerId="ADAL" clId="{BD5C1EAB-0041-49EB-B3B5-9D7A69E7438F}" dt="2020-01-23T17:42:39.244" v="6054" actId="404"/>
          <ac:spMkLst>
            <pc:docMk/>
            <pc:sldMk cId="2885336709" sldId="312"/>
            <ac:spMk id="8" creationId="{0ADEE1AF-EF88-4FE4-9E1B-C139D5936BEF}"/>
          </ac:spMkLst>
        </pc:spChg>
      </pc:sldChg>
      <pc:sldChg chg="delSp modSp add">
        <pc:chgData name="Erik Král" userId="e92e8e71-05aa-4c44-9728-5ff1a0a20d65" providerId="ADAL" clId="{BD5C1EAB-0041-49EB-B3B5-9D7A69E7438F}" dt="2020-01-27T22:06:56.288" v="7693" actId="114"/>
        <pc:sldMkLst>
          <pc:docMk/>
          <pc:sldMk cId="2797881907" sldId="313"/>
        </pc:sldMkLst>
        <pc:spChg chg="mod">
          <ac:chgData name="Erik Král" userId="e92e8e71-05aa-4c44-9728-5ff1a0a20d65" providerId="ADAL" clId="{BD5C1EAB-0041-49EB-B3B5-9D7A69E7438F}" dt="2020-01-23T18:10:04.244" v="6095" actId="20577"/>
          <ac:spMkLst>
            <pc:docMk/>
            <pc:sldMk cId="2797881907" sldId="313"/>
            <ac:spMk id="2" creationId="{2B3F93D1-53AD-43B7-91EE-3FFC878721F6}"/>
          </ac:spMkLst>
        </pc:spChg>
        <pc:spChg chg="mod">
          <ac:chgData name="Erik Král" userId="e92e8e71-05aa-4c44-9728-5ff1a0a20d65" providerId="ADAL" clId="{BD5C1EAB-0041-49EB-B3B5-9D7A69E7438F}" dt="2020-01-27T22:06:56.288" v="7693" actId="114"/>
          <ac:spMkLst>
            <pc:docMk/>
            <pc:sldMk cId="2797881907" sldId="313"/>
            <ac:spMk id="3" creationId="{C7A64BB4-CA68-4822-A7F8-9CC5498BF8EF}"/>
          </ac:spMkLst>
        </pc:spChg>
        <pc:spChg chg="del">
          <ac:chgData name="Erik Král" userId="e92e8e71-05aa-4c44-9728-5ff1a0a20d65" providerId="ADAL" clId="{BD5C1EAB-0041-49EB-B3B5-9D7A69E7438F}" dt="2020-01-23T18:28:47.839" v="7387" actId="478"/>
          <ac:spMkLst>
            <pc:docMk/>
            <pc:sldMk cId="2797881907" sldId="313"/>
            <ac:spMk id="4" creationId="{683F1708-D736-4494-94DF-580D44CABFE4}"/>
          </ac:spMkLst>
        </pc:spChg>
      </pc:sldChg>
      <pc:sldChg chg="addSp delSp modSp add">
        <pc:chgData name="Erik Král" userId="e92e8e71-05aa-4c44-9728-5ff1a0a20d65" providerId="ADAL" clId="{BD5C1EAB-0041-49EB-B3B5-9D7A69E7438F}" dt="2020-01-27T22:09:38.704" v="7819" actId="1076"/>
        <pc:sldMkLst>
          <pc:docMk/>
          <pc:sldMk cId="1818018919" sldId="314"/>
        </pc:sldMkLst>
        <pc:spChg chg="mod">
          <ac:chgData name="Erik Král" userId="e92e8e71-05aa-4c44-9728-5ff1a0a20d65" providerId="ADAL" clId="{BD5C1EAB-0041-49EB-B3B5-9D7A69E7438F}" dt="2020-01-23T18:28:14.292" v="7385" actId="20577"/>
          <ac:spMkLst>
            <pc:docMk/>
            <pc:sldMk cId="1818018919" sldId="314"/>
            <ac:spMk id="2" creationId="{8237FEA6-8870-4ED8-A0BD-3CC071C603AA}"/>
          </ac:spMkLst>
        </pc:spChg>
        <pc:spChg chg="del">
          <ac:chgData name="Erik Král" userId="e92e8e71-05aa-4c44-9728-5ff1a0a20d65" providerId="ADAL" clId="{BD5C1EAB-0041-49EB-B3B5-9D7A69E7438F}" dt="2020-01-23T18:15:42.203" v="6873" actId="478"/>
          <ac:spMkLst>
            <pc:docMk/>
            <pc:sldMk cId="1818018919" sldId="314"/>
            <ac:spMk id="3" creationId="{E66FAE5F-3AC0-4578-9111-470B8AE711F0}"/>
          </ac:spMkLst>
        </pc:spChg>
        <pc:spChg chg="add mod">
          <ac:chgData name="Erik Král" userId="e92e8e71-05aa-4c44-9728-5ff1a0a20d65" providerId="ADAL" clId="{BD5C1EAB-0041-49EB-B3B5-9D7A69E7438F}" dt="2020-01-27T22:09:38.704" v="7819" actId="1076"/>
          <ac:spMkLst>
            <pc:docMk/>
            <pc:sldMk cId="1818018919" sldId="314"/>
            <ac:spMk id="3" creationId="{FFEA62F9-4F5A-4269-86AA-BC6F3D4E9928}"/>
          </ac:spMkLst>
        </pc:spChg>
        <pc:spChg chg="del">
          <ac:chgData name="Erik Král" userId="e92e8e71-05aa-4c44-9728-5ff1a0a20d65" providerId="ADAL" clId="{BD5C1EAB-0041-49EB-B3B5-9D7A69E7438F}" dt="2020-01-23T18:16:41.202" v="6884" actId="478"/>
          <ac:spMkLst>
            <pc:docMk/>
            <pc:sldMk cId="1818018919" sldId="314"/>
            <ac:spMk id="4" creationId="{F7375CDA-826E-4BFD-B82A-AFAB150D1D82}"/>
          </ac:spMkLst>
        </pc:spChg>
        <pc:spChg chg="add del mod">
          <ac:chgData name="Erik Král" userId="e92e8e71-05aa-4c44-9728-5ff1a0a20d65" providerId="ADAL" clId="{BD5C1EAB-0041-49EB-B3B5-9D7A69E7438F}" dt="2020-01-27T22:09:31.817" v="7816" actId="478"/>
          <ac:spMkLst>
            <pc:docMk/>
            <pc:sldMk cId="1818018919" sldId="314"/>
            <ac:spMk id="6" creationId="{6A6A632F-54CE-41AF-BD56-DF0ADDFA359C}"/>
          </ac:spMkLst>
        </pc:spChg>
      </pc:sldChg>
      <pc:sldChg chg="addSp delSp modSp add">
        <pc:chgData name="Erik Král" userId="e92e8e71-05aa-4c44-9728-5ff1a0a20d65" providerId="ADAL" clId="{BD5C1EAB-0041-49EB-B3B5-9D7A69E7438F}" dt="2020-01-27T22:13:22.099" v="7981" actId="20577"/>
        <pc:sldMkLst>
          <pc:docMk/>
          <pc:sldMk cId="1401017520" sldId="315"/>
        </pc:sldMkLst>
        <pc:spChg chg="mod">
          <ac:chgData name="Erik Král" userId="e92e8e71-05aa-4c44-9728-5ff1a0a20d65" providerId="ADAL" clId="{BD5C1EAB-0041-49EB-B3B5-9D7A69E7438F}" dt="2020-01-23T18:26:25.748" v="7324" actId="20577"/>
          <ac:spMkLst>
            <pc:docMk/>
            <pc:sldMk cId="1401017520" sldId="315"/>
            <ac:spMk id="2" creationId="{0B2BA0E0-FF49-49A0-B606-569E6325E340}"/>
          </ac:spMkLst>
        </pc:spChg>
        <pc:spChg chg="del">
          <ac:chgData name="Erik Král" userId="e92e8e71-05aa-4c44-9728-5ff1a0a20d65" providerId="ADAL" clId="{BD5C1EAB-0041-49EB-B3B5-9D7A69E7438F}" dt="2020-01-23T18:16:50.895" v="6898" actId="478"/>
          <ac:spMkLst>
            <pc:docMk/>
            <pc:sldMk cId="1401017520" sldId="315"/>
            <ac:spMk id="3" creationId="{19F0BF6C-26C1-4E73-A741-8A1CD8E58F54}"/>
          </ac:spMkLst>
        </pc:spChg>
        <pc:spChg chg="del">
          <ac:chgData name="Erik Král" userId="e92e8e71-05aa-4c44-9728-5ff1a0a20d65" providerId="ADAL" clId="{BD5C1EAB-0041-49EB-B3B5-9D7A69E7438F}" dt="2020-01-23T18:17:01.125" v="6902" actId="478"/>
          <ac:spMkLst>
            <pc:docMk/>
            <pc:sldMk cId="1401017520" sldId="315"/>
            <ac:spMk id="4" creationId="{4B2B599C-BCAD-401F-8853-4ECDAD8BA29E}"/>
          </ac:spMkLst>
        </pc:spChg>
        <pc:spChg chg="add del mod">
          <ac:chgData name="Erik Král" userId="e92e8e71-05aa-4c44-9728-5ff1a0a20d65" providerId="ADAL" clId="{BD5C1EAB-0041-49EB-B3B5-9D7A69E7438F}" dt="2020-01-23T18:27:33.290" v="7376" actId="478"/>
          <ac:spMkLst>
            <pc:docMk/>
            <pc:sldMk cId="1401017520" sldId="315"/>
            <ac:spMk id="6" creationId="{51B95445-B4F5-48D2-A197-F61C99FC2046}"/>
          </ac:spMkLst>
        </pc:spChg>
        <pc:spChg chg="add mod">
          <ac:chgData name="Erik Král" userId="e92e8e71-05aa-4c44-9728-5ff1a0a20d65" providerId="ADAL" clId="{BD5C1EAB-0041-49EB-B3B5-9D7A69E7438F}" dt="2020-01-27T22:13:22.099" v="7981" actId="20577"/>
          <ac:spMkLst>
            <pc:docMk/>
            <pc:sldMk cId="1401017520" sldId="315"/>
            <ac:spMk id="7" creationId="{77CA546C-C18A-4917-9835-C9F0F4836FA7}"/>
          </ac:spMkLst>
        </pc:spChg>
      </pc:sldChg>
      <pc:sldChg chg="addSp delSp modSp add">
        <pc:chgData name="Erik Král" userId="e92e8e71-05aa-4c44-9728-5ff1a0a20d65" providerId="ADAL" clId="{BD5C1EAB-0041-49EB-B3B5-9D7A69E7438F}" dt="2020-01-23T18:28:08.299" v="7383" actId="478"/>
        <pc:sldMkLst>
          <pc:docMk/>
          <pc:sldMk cId="2151540441" sldId="316"/>
        </pc:sldMkLst>
        <pc:spChg chg="mod">
          <ac:chgData name="Erik Král" userId="e92e8e71-05aa-4c44-9728-5ff1a0a20d65" providerId="ADAL" clId="{BD5C1EAB-0041-49EB-B3B5-9D7A69E7438F}" dt="2020-01-23T18:18:18.086" v="6923" actId="20577"/>
          <ac:spMkLst>
            <pc:docMk/>
            <pc:sldMk cId="2151540441" sldId="316"/>
            <ac:spMk id="2" creationId="{47706E64-A0A7-44AF-A476-D4681FF73BB9}"/>
          </ac:spMkLst>
        </pc:spChg>
        <pc:spChg chg="del">
          <ac:chgData name="Erik Král" userId="e92e8e71-05aa-4c44-9728-5ff1a0a20d65" providerId="ADAL" clId="{BD5C1EAB-0041-49EB-B3B5-9D7A69E7438F}" dt="2020-01-23T18:18:08.351" v="6917" actId="478"/>
          <ac:spMkLst>
            <pc:docMk/>
            <pc:sldMk cId="2151540441" sldId="316"/>
            <ac:spMk id="3" creationId="{0A6A8860-49CC-4DED-93EF-A1CB6420F1A6}"/>
          </ac:spMkLst>
        </pc:spChg>
        <pc:spChg chg="del">
          <ac:chgData name="Erik Král" userId="e92e8e71-05aa-4c44-9728-5ff1a0a20d65" providerId="ADAL" clId="{BD5C1EAB-0041-49EB-B3B5-9D7A69E7438F}" dt="2020-01-23T18:28:08.299" v="7383" actId="478"/>
          <ac:spMkLst>
            <pc:docMk/>
            <pc:sldMk cId="2151540441" sldId="316"/>
            <ac:spMk id="4" creationId="{CA87900F-DFD2-4B4E-8311-F90E5282097C}"/>
          </ac:spMkLst>
        </pc:spChg>
        <pc:spChg chg="add del mod">
          <ac:chgData name="Erik Král" userId="e92e8e71-05aa-4c44-9728-5ff1a0a20d65" providerId="ADAL" clId="{BD5C1EAB-0041-49EB-B3B5-9D7A69E7438F}" dt="2020-01-23T18:27:58.875" v="7379" actId="478"/>
          <ac:spMkLst>
            <pc:docMk/>
            <pc:sldMk cId="2151540441" sldId="316"/>
            <ac:spMk id="6" creationId="{104B8B80-9E13-4163-A23E-40407335D889}"/>
          </ac:spMkLst>
        </pc:spChg>
        <pc:spChg chg="add mod">
          <ac:chgData name="Erik Král" userId="e92e8e71-05aa-4c44-9728-5ff1a0a20d65" providerId="ADAL" clId="{BD5C1EAB-0041-49EB-B3B5-9D7A69E7438F}" dt="2020-01-23T18:28:05.705" v="7382" actId="1076"/>
          <ac:spMkLst>
            <pc:docMk/>
            <pc:sldMk cId="2151540441" sldId="316"/>
            <ac:spMk id="7" creationId="{0187F45A-4394-41B2-B682-B8ABFE817321}"/>
          </ac:spMkLst>
        </pc:spChg>
      </pc:sldChg>
      <pc:sldChg chg="delSp modSp add">
        <pc:chgData name="Erik Král" userId="e92e8e71-05aa-4c44-9728-5ff1a0a20d65" providerId="ADAL" clId="{BD5C1EAB-0041-49EB-B3B5-9D7A69E7438F}" dt="2020-01-28T18:00:03.159" v="9193" actId="114"/>
        <pc:sldMkLst>
          <pc:docMk/>
          <pc:sldMk cId="493728760" sldId="317"/>
        </pc:sldMkLst>
        <pc:spChg chg="mod">
          <ac:chgData name="Erik Král" userId="e92e8e71-05aa-4c44-9728-5ff1a0a20d65" providerId="ADAL" clId="{BD5C1EAB-0041-49EB-B3B5-9D7A69E7438F}" dt="2020-01-27T22:03:58.675" v="7557" actId="20577"/>
          <ac:spMkLst>
            <pc:docMk/>
            <pc:sldMk cId="493728760" sldId="317"/>
            <ac:spMk id="2" creationId="{D307044B-5E39-4A09-9412-CE2546EA3F44}"/>
          </ac:spMkLst>
        </pc:spChg>
        <pc:spChg chg="mod">
          <ac:chgData name="Erik Král" userId="e92e8e71-05aa-4c44-9728-5ff1a0a20d65" providerId="ADAL" clId="{BD5C1EAB-0041-49EB-B3B5-9D7A69E7438F}" dt="2020-01-28T18:00:03.159" v="9193" actId="114"/>
          <ac:spMkLst>
            <pc:docMk/>
            <pc:sldMk cId="493728760" sldId="317"/>
            <ac:spMk id="3" creationId="{A764B498-02A8-4D21-8C31-3FE7B7DEF8F2}"/>
          </ac:spMkLst>
        </pc:spChg>
        <pc:spChg chg="del">
          <ac:chgData name="Erik Král" userId="e92e8e71-05aa-4c44-9728-5ff1a0a20d65" providerId="ADAL" clId="{BD5C1EAB-0041-49EB-B3B5-9D7A69E7438F}" dt="2020-01-23T18:37:14.749" v="7421" actId="478"/>
          <ac:spMkLst>
            <pc:docMk/>
            <pc:sldMk cId="493728760" sldId="317"/>
            <ac:spMk id="4" creationId="{1EF9F06B-819B-465E-95B5-B57E420D45A7}"/>
          </ac:spMkLst>
        </pc:spChg>
      </pc:sldChg>
      <pc:sldChg chg="addSp delSp modSp add">
        <pc:chgData name="Erik Král" userId="e92e8e71-05aa-4c44-9728-5ff1a0a20d65" providerId="ADAL" clId="{BD5C1EAB-0041-49EB-B3B5-9D7A69E7438F}" dt="2020-01-27T22:04:09.699" v="7578" actId="20577"/>
        <pc:sldMkLst>
          <pc:docMk/>
          <pc:sldMk cId="2011817331" sldId="318"/>
        </pc:sldMkLst>
        <pc:spChg chg="mod">
          <ac:chgData name="Erik Král" userId="e92e8e71-05aa-4c44-9728-5ff1a0a20d65" providerId="ADAL" clId="{BD5C1EAB-0041-49EB-B3B5-9D7A69E7438F}" dt="2020-01-27T22:04:09.699" v="7578" actId="20577"/>
          <ac:spMkLst>
            <pc:docMk/>
            <pc:sldMk cId="2011817331" sldId="318"/>
            <ac:spMk id="2" creationId="{547851B6-E973-469A-AD54-1C322524E416}"/>
          </ac:spMkLst>
        </pc:spChg>
        <pc:spChg chg="del">
          <ac:chgData name="Erik Král" userId="e92e8e71-05aa-4c44-9728-5ff1a0a20d65" providerId="ADAL" clId="{BD5C1EAB-0041-49EB-B3B5-9D7A69E7438F}" dt="2020-01-27T22:03:38.073" v="7539" actId="478"/>
          <ac:spMkLst>
            <pc:docMk/>
            <pc:sldMk cId="2011817331" sldId="318"/>
            <ac:spMk id="3" creationId="{B73E0D27-D563-4273-B599-2A0E880B3E7C}"/>
          </ac:spMkLst>
        </pc:spChg>
        <pc:spChg chg="del">
          <ac:chgData name="Erik Král" userId="e92e8e71-05aa-4c44-9728-5ff1a0a20d65" providerId="ADAL" clId="{BD5C1EAB-0041-49EB-B3B5-9D7A69E7438F}" dt="2020-01-27T22:03:45.944" v="7542" actId="478"/>
          <ac:spMkLst>
            <pc:docMk/>
            <pc:sldMk cId="2011817331" sldId="318"/>
            <ac:spMk id="4" creationId="{CB6ECEED-C83B-41F7-9D66-44E71B04A484}"/>
          </ac:spMkLst>
        </pc:spChg>
        <pc:spChg chg="add mod">
          <ac:chgData name="Erik Král" userId="e92e8e71-05aa-4c44-9728-5ff1a0a20d65" providerId="ADAL" clId="{BD5C1EAB-0041-49EB-B3B5-9D7A69E7438F}" dt="2020-01-27T22:03:41.960" v="7541" actId="14100"/>
          <ac:spMkLst>
            <pc:docMk/>
            <pc:sldMk cId="2011817331" sldId="318"/>
            <ac:spMk id="6" creationId="{F8585313-E58E-4220-BB25-7EDD60080621}"/>
          </ac:spMkLst>
        </pc:spChg>
      </pc:sldChg>
      <pc:sldChg chg="addSp delSp modSp add">
        <pc:chgData name="Erik Král" userId="e92e8e71-05aa-4c44-9728-5ff1a0a20d65" providerId="ADAL" clId="{BD5C1EAB-0041-49EB-B3B5-9D7A69E7438F}" dt="2020-01-27T22:05:18.912" v="7593" actId="478"/>
        <pc:sldMkLst>
          <pc:docMk/>
          <pc:sldMk cId="3678743782" sldId="319"/>
        </pc:sldMkLst>
        <pc:spChg chg="mod">
          <ac:chgData name="Erik Král" userId="e92e8e71-05aa-4c44-9728-5ff1a0a20d65" providerId="ADAL" clId="{BD5C1EAB-0041-49EB-B3B5-9D7A69E7438F}" dt="2020-01-27T22:04:31.700" v="7589" actId="20577"/>
          <ac:spMkLst>
            <pc:docMk/>
            <pc:sldMk cId="3678743782" sldId="319"/>
            <ac:spMk id="2" creationId="{CAEFF435-5673-4D4B-8890-7EABFA32CFF2}"/>
          </ac:spMkLst>
        </pc:spChg>
        <pc:spChg chg="del">
          <ac:chgData name="Erik Král" userId="e92e8e71-05aa-4c44-9728-5ff1a0a20d65" providerId="ADAL" clId="{BD5C1EAB-0041-49EB-B3B5-9D7A69E7438F}" dt="2020-01-27T22:05:12.464" v="7590" actId="478"/>
          <ac:spMkLst>
            <pc:docMk/>
            <pc:sldMk cId="3678743782" sldId="319"/>
            <ac:spMk id="3" creationId="{8D9DA877-012E-40C0-9D55-49555C4DDFEF}"/>
          </ac:spMkLst>
        </pc:spChg>
        <pc:spChg chg="del">
          <ac:chgData name="Erik Král" userId="e92e8e71-05aa-4c44-9728-5ff1a0a20d65" providerId="ADAL" clId="{BD5C1EAB-0041-49EB-B3B5-9D7A69E7438F}" dt="2020-01-27T22:05:18.912" v="7593" actId="478"/>
          <ac:spMkLst>
            <pc:docMk/>
            <pc:sldMk cId="3678743782" sldId="319"/>
            <ac:spMk id="4" creationId="{6136ED30-D44E-4183-8D2B-4085CF217A1F}"/>
          </ac:spMkLst>
        </pc:spChg>
        <pc:spChg chg="add mod">
          <ac:chgData name="Erik Král" userId="e92e8e71-05aa-4c44-9728-5ff1a0a20d65" providerId="ADAL" clId="{BD5C1EAB-0041-49EB-B3B5-9D7A69E7438F}" dt="2020-01-27T22:05:15.973" v="7592" actId="14100"/>
          <ac:spMkLst>
            <pc:docMk/>
            <pc:sldMk cId="3678743782" sldId="319"/>
            <ac:spMk id="6" creationId="{AACC6621-5156-4A48-871C-A80D13A2A3F1}"/>
          </ac:spMkLst>
        </pc:spChg>
      </pc:sldChg>
      <pc:sldChg chg="modSp add">
        <pc:chgData name="Erik Král" userId="e92e8e71-05aa-4c44-9728-5ff1a0a20d65" providerId="ADAL" clId="{BD5C1EAB-0041-49EB-B3B5-9D7A69E7438F}" dt="2020-01-28T17:59:53.863" v="9191" actId="114"/>
        <pc:sldMkLst>
          <pc:docMk/>
          <pc:sldMk cId="770963957" sldId="320"/>
        </pc:sldMkLst>
        <pc:spChg chg="mod">
          <ac:chgData name="Erik Král" userId="e92e8e71-05aa-4c44-9728-5ff1a0a20d65" providerId="ADAL" clId="{BD5C1EAB-0041-49EB-B3B5-9D7A69E7438F}" dt="2020-01-27T22:10:39.959" v="7920" actId="20577"/>
          <ac:spMkLst>
            <pc:docMk/>
            <pc:sldMk cId="770963957" sldId="320"/>
            <ac:spMk id="2" creationId="{D307044B-5E39-4A09-9412-CE2546EA3F44}"/>
          </ac:spMkLst>
        </pc:spChg>
        <pc:spChg chg="mod">
          <ac:chgData name="Erik Král" userId="e92e8e71-05aa-4c44-9728-5ff1a0a20d65" providerId="ADAL" clId="{BD5C1EAB-0041-49EB-B3B5-9D7A69E7438F}" dt="2020-01-28T17:59:53.863" v="9191" actId="114"/>
          <ac:spMkLst>
            <pc:docMk/>
            <pc:sldMk cId="770963957" sldId="320"/>
            <ac:spMk id="3" creationId="{A764B498-02A8-4D21-8C31-3FE7B7DEF8F2}"/>
          </ac:spMkLst>
        </pc:spChg>
      </pc:sldChg>
      <pc:sldChg chg="addSp delSp modSp add">
        <pc:chgData name="Erik Král" userId="e92e8e71-05aa-4c44-9728-5ff1a0a20d65" providerId="ADAL" clId="{BD5C1EAB-0041-49EB-B3B5-9D7A69E7438F}" dt="2020-01-27T22:15:17.523" v="8015" actId="1076"/>
        <pc:sldMkLst>
          <pc:docMk/>
          <pc:sldMk cId="2926049120" sldId="321"/>
        </pc:sldMkLst>
        <pc:spChg chg="mod">
          <ac:chgData name="Erik Král" userId="e92e8e71-05aa-4c44-9728-5ff1a0a20d65" providerId="ADAL" clId="{BD5C1EAB-0041-49EB-B3B5-9D7A69E7438F}" dt="2020-01-27T22:14:16.831" v="8001"/>
          <ac:spMkLst>
            <pc:docMk/>
            <pc:sldMk cId="2926049120" sldId="321"/>
            <ac:spMk id="2" creationId="{547851B6-E973-469A-AD54-1C322524E416}"/>
          </ac:spMkLst>
        </pc:spChg>
        <pc:spChg chg="add del mod">
          <ac:chgData name="Erik Král" userId="e92e8e71-05aa-4c44-9728-5ff1a0a20d65" providerId="ADAL" clId="{BD5C1EAB-0041-49EB-B3B5-9D7A69E7438F}" dt="2020-01-27T22:15:05.531" v="8011" actId="478"/>
          <ac:spMkLst>
            <pc:docMk/>
            <pc:sldMk cId="2926049120" sldId="321"/>
            <ac:spMk id="3" creationId="{AE9C60FA-8637-4697-8C70-3B71656750E8}"/>
          </ac:spMkLst>
        </pc:spChg>
        <pc:spChg chg="add mod">
          <ac:chgData name="Erik Král" userId="e92e8e71-05aa-4c44-9728-5ff1a0a20d65" providerId="ADAL" clId="{BD5C1EAB-0041-49EB-B3B5-9D7A69E7438F}" dt="2020-01-27T22:15:17.523" v="8015" actId="1076"/>
          <ac:spMkLst>
            <pc:docMk/>
            <pc:sldMk cId="2926049120" sldId="321"/>
            <ac:spMk id="4" creationId="{659BC00C-2145-4219-9C8C-589DDF140370}"/>
          </ac:spMkLst>
        </pc:spChg>
        <pc:spChg chg="del">
          <ac:chgData name="Erik Král" userId="e92e8e71-05aa-4c44-9728-5ff1a0a20d65" providerId="ADAL" clId="{BD5C1EAB-0041-49EB-B3B5-9D7A69E7438F}" dt="2020-01-27T22:13:35.471" v="7982" actId="478"/>
          <ac:spMkLst>
            <pc:docMk/>
            <pc:sldMk cId="2926049120" sldId="321"/>
            <ac:spMk id="6" creationId="{F8585313-E58E-4220-BB25-7EDD60080621}"/>
          </ac:spMkLst>
        </pc:spChg>
      </pc:sldChg>
      <pc:sldChg chg="addSp delSp modSp add ord">
        <pc:chgData name="Erik Král" userId="e92e8e71-05aa-4c44-9728-5ff1a0a20d65" providerId="ADAL" clId="{BD5C1EAB-0041-49EB-B3B5-9D7A69E7438F}" dt="2020-01-27T22:16:43.262" v="8020" actId="1076"/>
        <pc:sldMkLst>
          <pc:docMk/>
          <pc:sldMk cId="3672641525" sldId="322"/>
        </pc:sldMkLst>
        <pc:spChg chg="mod">
          <ac:chgData name="Erik Král" userId="e92e8e71-05aa-4c44-9728-5ff1a0a20d65" providerId="ADAL" clId="{BD5C1EAB-0041-49EB-B3B5-9D7A69E7438F}" dt="2020-01-27T22:14:29.566" v="8009" actId="20577"/>
          <ac:spMkLst>
            <pc:docMk/>
            <pc:sldMk cId="3672641525" sldId="322"/>
            <ac:spMk id="2" creationId="{CAEFF435-5673-4D4B-8890-7EABFA32CFF2}"/>
          </ac:spMkLst>
        </pc:spChg>
        <pc:spChg chg="add mod">
          <ac:chgData name="Erik Král" userId="e92e8e71-05aa-4c44-9728-5ff1a0a20d65" providerId="ADAL" clId="{BD5C1EAB-0041-49EB-B3B5-9D7A69E7438F}" dt="2020-01-27T22:16:43.262" v="8020" actId="1076"/>
          <ac:spMkLst>
            <pc:docMk/>
            <pc:sldMk cId="3672641525" sldId="322"/>
            <ac:spMk id="3" creationId="{15329CD5-50D8-4814-A043-65EDA9E469C1}"/>
          </ac:spMkLst>
        </pc:spChg>
        <pc:spChg chg="del">
          <ac:chgData name="Erik Král" userId="e92e8e71-05aa-4c44-9728-5ff1a0a20d65" providerId="ADAL" clId="{BD5C1EAB-0041-49EB-B3B5-9D7A69E7438F}" dt="2020-01-27T22:16:33.217" v="8016" actId="478"/>
          <ac:spMkLst>
            <pc:docMk/>
            <pc:sldMk cId="3672641525" sldId="322"/>
            <ac:spMk id="6" creationId="{AACC6621-5156-4A48-871C-A80D13A2A3F1}"/>
          </ac:spMkLst>
        </pc:spChg>
      </pc:sldChg>
      <pc:sldChg chg="delSp modSp add del">
        <pc:chgData name="Erik Král" userId="e92e8e71-05aa-4c44-9728-5ff1a0a20d65" providerId="ADAL" clId="{BD5C1EAB-0041-49EB-B3B5-9D7A69E7438F}" dt="2020-01-28T18:58:41.578" v="9779" actId="2696"/>
        <pc:sldMkLst>
          <pc:docMk/>
          <pc:sldMk cId="1922655092" sldId="323"/>
        </pc:sldMkLst>
        <pc:spChg chg="mod">
          <ac:chgData name="Erik Král" userId="e92e8e71-05aa-4c44-9728-5ff1a0a20d65" providerId="ADAL" clId="{BD5C1EAB-0041-49EB-B3B5-9D7A69E7438F}" dt="2020-01-27T22:17:31.021" v="8091" actId="20577"/>
          <ac:spMkLst>
            <pc:docMk/>
            <pc:sldMk cId="1922655092" sldId="323"/>
            <ac:spMk id="3" creationId="{7AB4FDC6-36B9-47F0-82E5-978994070BE2}"/>
          </ac:spMkLst>
        </pc:spChg>
        <pc:spChg chg="del">
          <ac:chgData name="Erik Král" userId="e92e8e71-05aa-4c44-9728-5ff1a0a20d65" providerId="ADAL" clId="{BD5C1EAB-0041-49EB-B3B5-9D7A69E7438F}" dt="2020-01-27T22:17:39.347" v="8092" actId="478"/>
          <ac:spMkLst>
            <pc:docMk/>
            <pc:sldMk cId="1922655092" sldId="323"/>
            <ac:spMk id="4" creationId="{9D8C3B35-FA86-4513-9EE9-77915FD36C87}"/>
          </ac:spMkLst>
        </pc:spChg>
      </pc:sldChg>
      <pc:sldChg chg="modSp add">
        <pc:chgData name="Erik Král" userId="e92e8e71-05aa-4c44-9728-5ff1a0a20d65" providerId="ADAL" clId="{BD5C1EAB-0041-49EB-B3B5-9D7A69E7438F}" dt="2020-01-28T17:54:31.154" v="8794" actId="20577"/>
        <pc:sldMkLst>
          <pc:docMk/>
          <pc:sldMk cId="1219101" sldId="324"/>
        </pc:sldMkLst>
        <pc:spChg chg="mod">
          <ac:chgData name="Erik Král" userId="e92e8e71-05aa-4c44-9728-5ff1a0a20d65" providerId="ADAL" clId="{BD5C1EAB-0041-49EB-B3B5-9D7A69E7438F}" dt="2020-01-28T12:40:07.741" v="8129" actId="20577"/>
          <ac:spMkLst>
            <pc:docMk/>
            <pc:sldMk cId="1219101" sldId="324"/>
            <ac:spMk id="2" creationId="{D307044B-5E39-4A09-9412-CE2546EA3F44}"/>
          </ac:spMkLst>
        </pc:spChg>
        <pc:spChg chg="mod">
          <ac:chgData name="Erik Král" userId="e92e8e71-05aa-4c44-9728-5ff1a0a20d65" providerId="ADAL" clId="{BD5C1EAB-0041-49EB-B3B5-9D7A69E7438F}" dt="2020-01-28T17:54:31.154" v="8794" actId="20577"/>
          <ac:spMkLst>
            <pc:docMk/>
            <pc:sldMk cId="1219101" sldId="324"/>
            <ac:spMk id="3" creationId="{A764B498-02A8-4D21-8C31-3FE7B7DEF8F2}"/>
          </ac:spMkLst>
        </pc:spChg>
      </pc:sldChg>
      <pc:sldChg chg="delSp modSp add">
        <pc:chgData name="Erik Král" userId="e92e8e71-05aa-4c44-9728-5ff1a0a20d65" providerId="ADAL" clId="{BD5C1EAB-0041-49EB-B3B5-9D7A69E7438F}" dt="2020-01-28T17:58:13.585" v="9189" actId="114"/>
        <pc:sldMkLst>
          <pc:docMk/>
          <pc:sldMk cId="2209659173" sldId="325"/>
        </pc:sldMkLst>
        <pc:spChg chg="mod">
          <ac:chgData name="Erik Král" userId="e92e8e71-05aa-4c44-9728-5ff1a0a20d65" providerId="ADAL" clId="{BD5C1EAB-0041-49EB-B3B5-9D7A69E7438F}" dt="2020-01-28T17:54:58.447" v="8848" actId="20577"/>
          <ac:spMkLst>
            <pc:docMk/>
            <pc:sldMk cId="2209659173" sldId="325"/>
            <ac:spMk id="2" creationId="{F8DE2EA3-8145-4D60-88D3-D4F316FDC171}"/>
          </ac:spMkLst>
        </pc:spChg>
        <pc:spChg chg="mod">
          <ac:chgData name="Erik Král" userId="e92e8e71-05aa-4c44-9728-5ff1a0a20d65" providerId="ADAL" clId="{BD5C1EAB-0041-49EB-B3B5-9D7A69E7438F}" dt="2020-01-28T17:58:13.585" v="9189" actId="114"/>
          <ac:spMkLst>
            <pc:docMk/>
            <pc:sldMk cId="2209659173" sldId="325"/>
            <ac:spMk id="3" creationId="{FC9199E5-3E0A-4180-B593-955BA62A7D76}"/>
          </ac:spMkLst>
        </pc:spChg>
        <pc:spChg chg="del">
          <ac:chgData name="Erik Král" userId="e92e8e71-05aa-4c44-9728-5ff1a0a20d65" providerId="ADAL" clId="{BD5C1EAB-0041-49EB-B3B5-9D7A69E7438F}" dt="2020-01-28T17:55:56.418" v="8964" actId="478"/>
          <ac:spMkLst>
            <pc:docMk/>
            <pc:sldMk cId="2209659173" sldId="325"/>
            <ac:spMk id="4" creationId="{4F755641-5AFB-4E1F-B8EF-89967E385C0C}"/>
          </ac:spMkLst>
        </pc:spChg>
      </pc:sldChg>
      <pc:sldChg chg="addSp delSp modSp add">
        <pc:chgData name="Erik Král" userId="e92e8e71-05aa-4c44-9728-5ff1a0a20d65" providerId="ADAL" clId="{BD5C1EAB-0041-49EB-B3B5-9D7A69E7438F}" dt="2020-01-28T18:09:08.466" v="9248" actId="20577"/>
        <pc:sldMkLst>
          <pc:docMk/>
          <pc:sldMk cId="2303606054" sldId="326"/>
        </pc:sldMkLst>
        <pc:spChg chg="mod">
          <ac:chgData name="Erik Král" userId="e92e8e71-05aa-4c44-9728-5ff1a0a20d65" providerId="ADAL" clId="{BD5C1EAB-0041-49EB-B3B5-9D7A69E7438F}" dt="2020-01-28T18:09:08.466" v="9248" actId="20577"/>
          <ac:spMkLst>
            <pc:docMk/>
            <pc:sldMk cId="2303606054" sldId="326"/>
            <ac:spMk id="2" creationId="{F8DE2EA3-8145-4D60-88D3-D4F316FDC171}"/>
          </ac:spMkLst>
        </pc:spChg>
        <pc:spChg chg="del">
          <ac:chgData name="Erik Král" userId="e92e8e71-05aa-4c44-9728-5ff1a0a20d65" providerId="ADAL" clId="{BD5C1EAB-0041-49EB-B3B5-9D7A69E7438F}" dt="2020-01-28T18:00:43.551" v="9194" actId="478"/>
          <ac:spMkLst>
            <pc:docMk/>
            <pc:sldMk cId="2303606054" sldId="326"/>
            <ac:spMk id="3" creationId="{FC9199E5-3E0A-4180-B593-955BA62A7D76}"/>
          </ac:spMkLst>
        </pc:spChg>
        <pc:spChg chg="add del mod">
          <ac:chgData name="Erik Král" userId="e92e8e71-05aa-4c44-9728-5ff1a0a20d65" providerId="ADAL" clId="{BD5C1EAB-0041-49EB-B3B5-9D7A69E7438F}" dt="2020-01-28T18:00:46.322" v="9195" actId="478"/>
          <ac:spMkLst>
            <pc:docMk/>
            <pc:sldMk cId="2303606054" sldId="326"/>
            <ac:spMk id="6" creationId="{B7911A0F-C8BF-4AA0-AD56-E518162CD5F4}"/>
          </ac:spMkLst>
        </pc:spChg>
        <pc:spChg chg="add mod">
          <ac:chgData name="Erik Král" userId="e92e8e71-05aa-4c44-9728-5ff1a0a20d65" providerId="ADAL" clId="{BD5C1EAB-0041-49EB-B3B5-9D7A69E7438F}" dt="2020-01-28T18:08:52.351" v="9237" actId="1076"/>
          <ac:spMkLst>
            <pc:docMk/>
            <pc:sldMk cId="2303606054" sldId="326"/>
            <ac:spMk id="7" creationId="{2AF43C2A-5B01-488A-985A-8F9127CFCAD6}"/>
          </ac:spMkLst>
        </pc:spChg>
      </pc:sldChg>
      <pc:sldChg chg="addSp delSp modSp add">
        <pc:chgData name="Erik Král" userId="e92e8e71-05aa-4c44-9728-5ff1a0a20d65" providerId="ADAL" clId="{BD5C1EAB-0041-49EB-B3B5-9D7A69E7438F}" dt="2020-01-28T18:09:02.378" v="9242" actId="20577"/>
        <pc:sldMkLst>
          <pc:docMk/>
          <pc:sldMk cId="2690019927" sldId="327"/>
        </pc:sldMkLst>
        <pc:spChg chg="mod">
          <ac:chgData name="Erik Král" userId="e92e8e71-05aa-4c44-9728-5ff1a0a20d65" providerId="ADAL" clId="{BD5C1EAB-0041-49EB-B3B5-9D7A69E7438F}" dt="2020-01-28T18:09:02.378" v="9242" actId="20577"/>
          <ac:spMkLst>
            <pc:docMk/>
            <pc:sldMk cId="2690019927" sldId="327"/>
            <ac:spMk id="2" creationId="{F8DE2EA3-8145-4D60-88D3-D4F316FDC171}"/>
          </ac:spMkLst>
        </pc:spChg>
        <pc:spChg chg="add mod">
          <ac:chgData name="Erik Král" userId="e92e8e71-05aa-4c44-9728-5ff1a0a20d65" providerId="ADAL" clId="{BD5C1EAB-0041-49EB-B3B5-9D7A69E7438F}" dt="2020-01-28T18:08:45.675" v="9236" actId="1076"/>
          <ac:spMkLst>
            <pc:docMk/>
            <pc:sldMk cId="2690019927" sldId="327"/>
            <ac:spMk id="3" creationId="{DD91095A-795B-4DED-9296-F5B8A3C5A9F8}"/>
          </ac:spMkLst>
        </pc:spChg>
        <pc:spChg chg="del">
          <ac:chgData name="Erik Král" userId="e92e8e71-05aa-4c44-9728-5ff1a0a20d65" providerId="ADAL" clId="{BD5C1EAB-0041-49EB-B3B5-9D7A69E7438F}" dt="2020-01-28T18:07:54.188" v="9224" actId="478"/>
          <ac:spMkLst>
            <pc:docMk/>
            <pc:sldMk cId="2690019927" sldId="327"/>
            <ac:spMk id="7" creationId="{2AF43C2A-5B01-488A-985A-8F9127CFCAD6}"/>
          </ac:spMkLst>
        </pc:spChg>
      </pc:sldChg>
      <pc:sldChg chg="addSp delSp modSp add">
        <pc:chgData name="Erik Král" userId="e92e8e71-05aa-4c44-9728-5ff1a0a20d65" providerId="ADAL" clId="{BD5C1EAB-0041-49EB-B3B5-9D7A69E7438F}" dt="2020-01-28T18:58:31.099" v="9778" actId="114"/>
        <pc:sldMkLst>
          <pc:docMk/>
          <pc:sldMk cId="453746848" sldId="328"/>
        </pc:sldMkLst>
        <pc:spChg chg="mod">
          <ac:chgData name="Erik Král" userId="e92e8e71-05aa-4c44-9728-5ff1a0a20d65" providerId="ADAL" clId="{BD5C1EAB-0041-49EB-B3B5-9D7A69E7438F}" dt="2020-01-28T18:10:32.348" v="9298" actId="20577"/>
          <ac:spMkLst>
            <pc:docMk/>
            <pc:sldMk cId="453746848" sldId="328"/>
            <ac:spMk id="2" creationId="{4BDF8B7B-03D6-41EE-9624-620DB65FCAC4}"/>
          </ac:spMkLst>
        </pc:spChg>
        <pc:spChg chg="mod">
          <ac:chgData name="Erik Král" userId="e92e8e71-05aa-4c44-9728-5ff1a0a20d65" providerId="ADAL" clId="{BD5C1EAB-0041-49EB-B3B5-9D7A69E7438F}" dt="2020-01-28T18:58:31.099" v="9778" actId="114"/>
          <ac:spMkLst>
            <pc:docMk/>
            <pc:sldMk cId="453746848" sldId="328"/>
            <ac:spMk id="3" creationId="{71AE0BE8-153F-4FF5-87F5-626B4FAE9DD2}"/>
          </ac:spMkLst>
        </pc:spChg>
        <pc:spChg chg="del">
          <ac:chgData name="Erik Král" userId="e92e8e71-05aa-4c44-9728-5ff1a0a20d65" providerId="ADAL" clId="{BD5C1EAB-0041-49EB-B3B5-9D7A69E7438F}" dt="2020-01-28T18:54:36.135" v="9427" actId="478"/>
          <ac:spMkLst>
            <pc:docMk/>
            <pc:sldMk cId="453746848" sldId="328"/>
            <ac:spMk id="4" creationId="{FF61CCB1-3DDE-4099-B8A0-437FB69E9263}"/>
          </ac:spMkLst>
        </pc:spChg>
        <pc:spChg chg="add mod">
          <ac:chgData name="Erik Král" userId="e92e8e71-05aa-4c44-9728-5ff1a0a20d65" providerId="ADAL" clId="{BD5C1EAB-0041-49EB-B3B5-9D7A69E7438F}" dt="2020-01-28T18:57:36.644" v="9707" actId="1076"/>
          <ac:spMkLst>
            <pc:docMk/>
            <pc:sldMk cId="453746848" sldId="328"/>
            <ac:spMk id="6" creationId="{4D815C8E-3515-4DD9-835A-2528AA3D8775}"/>
          </ac:spMkLst>
        </pc:spChg>
        <pc:spChg chg="add mod">
          <ac:chgData name="Erik Král" userId="e92e8e71-05aa-4c44-9728-5ff1a0a20d65" providerId="ADAL" clId="{BD5C1EAB-0041-49EB-B3B5-9D7A69E7438F}" dt="2020-01-28T18:57:48.542" v="9713" actId="1076"/>
          <ac:spMkLst>
            <pc:docMk/>
            <pc:sldMk cId="453746848" sldId="328"/>
            <ac:spMk id="7" creationId="{3E53F288-3BE4-4643-8209-244B7BEC7C1E}"/>
          </ac:spMkLst>
        </pc:spChg>
      </pc:sldChg>
      <pc:sldChg chg="delSp modSp add">
        <pc:chgData name="Erik Král" userId="e92e8e71-05aa-4c44-9728-5ff1a0a20d65" providerId="ADAL" clId="{BD5C1EAB-0041-49EB-B3B5-9D7A69E7438F}" dt="2020-01-28T19:08:54.592" v="10076" actId="20577"/>
        <pc:sldMkLst>
          <pc:docMk/>
          <pc:sldMk cId="250847482" sldId="329"/>
        </pc:sldMkLst>
        <pc:spChg chg="mod">
          <ac:chgData name="Erik Král" userId="e92e8e71-05aa-4c44-9728-5ff1a0a20d65" providerId="ADAL" clId="{BD5C1EAB-0041-49EB-B3B5-9D7A69E7438F}" dt="2020-01-28T19:08:54.592" v="10076" actId="20577"/>
          <ac:spMkLst>
            <pc:docMk/>
            <pc:sldMk cId="250847482" sldId="329"/>
            <ac:spMk id="2" creationId="{7F0E1F78-C8E8-4779-8A39-EE3DF758EC91}"/>
          </ac:spMkLst>
        </pc:spChg>
        <pc:spChg chg="mod">
          <ac:chgData name="Erik Král" userId="e92e8e71-05aa-4c44-9728-5ff1a0a20d65" providerId="ADAL" clId="{BD5C1EAB-0041-49EB-B3B5-9D7A69E7438F}" dt="2020-01-28T19:08:34.050" v="10053" actId="20577"/>
          <ac:spMkLst>
            <pc:docMk/>
            <pc:sldMk cId="250847482" sldId="329"/>
            <ac:spMk id="3" creationId="{D85CD162-9DEC-46D6-93E9-05699E453FCF}"/>
          </ac:spMkLst>
        </pc:spChg>
        <pc:spChg chg="del">
          <ac:chgData name="Erik Král" userId="e92e8e71-05aa-4c44-9728-5ff1a0a20d65" providerId="ADAL" clId="{BD5C1EAB-0041-49EB-B3B5-9D7A69E7438F}" dt="2020-01-28T19:08:37.789" v="10054" actId="478"/>
          <ac:spMkLst>
            <pc:docMk/>
            <pc:sldMk cId="250847482" sldId="329"/>
            <ac:spMk id="4" creationId="{81991949-796A-4C6D-945F-107970A21810}"/>
          </ac:spMkLst>
        </pc:spChg>
      </pc:sldChg>
      <pc:sldChg chg="modSp add">
        <pc:chgData name="Erik Král" userId="e92e8e71-05aa-4c44-9728-5ff1a0a20d65" providerId="ADAL" clId="{BD5C1EAB-0041-49EB-B3B5-9D7A69E7438F}" dt="2020-01-28T19:10:27.687" v="10442" actId="20577"/>
        <pc:sldMkLst>
          <pc:docMk/>
          <pc:sldMk cId="792419813" sldId="330"/>
        </pc:sldMkLst>
        <pc:spChg chg="mod">
          <ac:chgData name="Erik Král" userId="e92e8e71-05aa-4c44-9728-5ff1a0a20d65" providerId="ADAL" clId="{BD5C1EAB-0041-49EB-B3B5-9D7A69E7438F}" dt="2020-01-28T19:09:01.561" v="10084" actId="20577"/>
          <ac:spMkLst>
            <pc:docMk/>
            <pc:sldMk cId="792419813" sldId="330"/>
            <ac:spMk id="2" creationId="{7F0E1F78-C8E8-4779-8A39-EE3DF758EC91}"/>
          </ac:spMkLst>
        </pc:spChg>
        <pc:spChg chg="mod">
          <ac:chgData name="Erik Král" userId="e92e8e71-05aa-4c44-9728-5ff1a0a20d65" providerId="ADAL" clId="{BD5C1EAB-0041-49EB-B3B5-9D7A69E7438F}" dt="2020-01-28T19:10:27.687" v="10442" actId="20577"/>
          <ac:spMkLst>
            <pc:docMk/>
            <pc:sldMk cId="792419813" sldId="330"/>
            <ac:spMk id="3" creationId="{D85CD162-9DEC-46D6-93E9-05699E453FCF}"/>
          </ac:spMkLst>
        </pc:spChg>
      </pc:sldChg>
      <pc:sldChg chg="addSp delSp modSp add">
        <pc:chgData name="Erik Král" userId="e92e8e71-05aa-4c44-9728-5ff1a0a20d65" providerId="ADAL" clId="{BD5C1EAB-0041-49EB-B3B5-9D7A69E7438F}" dt="2020-01-28T19:13:01.957" v="10454" actId="27636"/>
        <pc:sldMkLst>
          <pc:docMk/>
          <pc:sldMk cId="1256706702" sldId="331"/>
        </pc:sldMkLst>
        <pc:spChg chg="mod">
          <ac:chgData name="Erik Král" userId="e92e8e71-05aa-4c44-9728-5ff1a0a20d65" providerId="ADAL" clId="{BD5C1EAB-0041-49EB-B3B5-9D7A69E7438F}" dt="2020-01-28T19:13:01.957" v="10454" actId="27636"/>
          <ac:spMkLst>
            <pc:docMk/>
            <pc:sldMk cId="1256706702" sldId="331"/>
            <ac:spMk id="2" creationId="{4213B85C-E486-46E0-A705-80FE4AB317E8}"/>
          </ac:spMkLst>
        </pc:spChg>
        <pc:spChg chg="del">
          <ac:chgData name="Erik Král" userId="e92e8e71-05aa-4c44-9728-5ff1a0a20d65" providerId="ADAL" clId="{BD5C1EAB-0041-49EB-B3B5-9D7A69E7438F}" dt="2020-01-28T19:12:33.186" v="10444" actId="478"/>
          <ac:spMkLst>
            <pc:docMk/>
            <pc:sldMk cId="1256706702" sldId="331"/>
            <ac:spMk id="3" creationId="{B6F8B604-87DD-4516-BA25-74C1B917B75D}"/>
          </ac:spMkLst>
        </pc:spChg>
        <pc:spChg chg="del">
          <ac:chgData name="Erik Král" userId="e92e8e71-05aa-4c44-9728-5ff1a0a20d65" providerId="ADAL" clId="{BD5C1EAB-0041-49EB-B3B5-9D7A69E7438F}" dt="2020-01-28T19:12:43.301" v="10448" actId="478"/>
          <ac:spMkLst>
            <pc:docMk/>
            <pc:sldMk cId="1256706702" sldId="331"/>
            <ac:spMk id="4" creationId="{4EF629A0-C801-454D-9125-FEDC31131FBA}"/>
          </ac:spMkLst>
        </pc:spChg>
        <pc:spChg chg="add mod">
          <ac:chgData name="Erik Král" userId="e92e8e71-05aa-4c44-9728-5ff1a0a20d65" providerId="ADAL" clId="{BD5C1EAB-0041-49EB-B3B5-9D7A69E7438F}" dt="2020-01-28T19:12:53.348" v="10452" actId="403"/>
          <ac:spMkLst>
            <pc:docMk/>
            <pc:sldMk cId="1256706702" sldId="331"/>
            <ac:spMk id="6" creationId="{3D369092-E851-4C24-AC3B-44978D9D6A77}"/>
          </ac:spMkLst>
        </pc:spChg>
      </pc:sldChg>
      <pc:sldChg chg="delSp modSp add">
        <pc:chgData name="Erik Král" userId="e92e8e71-05aa-4c44-9728-5ff1a0a20d65" providerId="ADAL" clId="{BD5C1EAB-0041-49EB-B3B5-9D7A69E7438F}" dt="2020-01-28T19:22:45.811" v="10820" actId="478"/>
        <pc:sldMkLst>
          <pc:docMk/>
          <pc:sldMk cId="3311449578" sldId="332"/>
        </pc:sldMkLst>
        <pc:spChg chg="mod">
          <ac:chgData name="Erik Král" userId="e92e8e71-05aa-4c44-9728-5ff1a0a20d65" providerId="ADAL" clId="{BD5C1EAB-0041-49EB-B3B5-9D7A69E7438F}" dt="2020-01-28T19:19:45.880" v="10478" actId="20577"/>
          <ac:spMkLst>
            <pc:docMk/>
            <pc:sldMk cId="3311449578" sldId="332"/>
            <ac:spMk id="2" creationId="{337790A4-BAC8-45ED-870F-95B9C7C6CA5E}"/>
          </ac:spMkLst>
        </pc:spChg>
        <pc:spChg chg="mod">
          <ac:chgData name="Erik Král" userId="e92e8e71-05aa-4c44-9728-5ff1a0a20d65" providerId="ADAL" clId="{BD5C1EAB-0041-49EB-B3B5-9D7A69E7438F}" dt="2020-01-28T19:22:40.192" v="10818" actId="20577"/>
          <ac:spMkLst>
            <pc:docMk/>
            <pc:sldMk cId="3311449578" sldId="332"/>
            <ac:spMk id="3" creationId="{37341DDA-C239-4C52-95D6-D3D6BD87C609}"/>
          </ac:spMkLst>
        </pc:spChg>
        <pc:spChg chg="del mod">
          <ac:chgData name="Erik Král" userId="e92e8e71-05aa-4c44-9728-5ff1a0a20d65" providerId="ADAL" clId="{BD5C1EAB-0041-49EB-B3B5-9D7A69E7438F}" dt="2020-01-28T19:22:45.811" v="10820" actId="478"/>
          <ac:spMkLst>
            <pc:docMk/>
            <pc:sldMk cId="3311449578" sldId="332"/>
            <ac:spMk id="4" creationId="{14AF874D-13B9-4790-8293-DF3F04476D53}"/>
          </ac:spMkLst>
        </pc:spChg>
      </pc:sldChg>
      <pc:sldChg chg="modSp add">
        <pc:chgData name="Erik Král" userId="e92e8e71-05aa-4c44-9728-5ff1a0a20d65" providerId="ADAL" clId="{BD5C1EAB-0041-49EB-B3B5-9D7A69E7438F}" dt="2020-01-28T19:30:32.638" v="11234" actId="113"/>
        <pc:sldMkLst>
          <pc:docMk/>
          <pc:sldMk cId="3186895851" sldId="333"/>
        </pc:sldMkLst>
        <pc:spChg chg="mod">
          <ac:chgData name="Erik Král" userId="e92e8e71-05aa-4c44-9728-5ff1a0a20d65" providerId="ADAL" clId="{BD5C1EAB-0041-49EB-B3B5-9D7A69E7438F}" dt="2020-01-28T19:22:54.139" v="10829" actId="20577"/>
          <ac:spMkLst>
            <pc:docMk/>
            <pc:sldMk cId="3186895851" sldId="333"/>
            <ac:spMk id="2" creationId="{337790A4-BAC8-45ED-870F-95B9C7C6CA5E}"/>
          </ac:spMkLst>
        </pc:spChg>
        <pc:spChg chg="mod">
          <ac:chgData name="Erik Král" userId="e92e8e71-05aa-4c44-9728-5ff1a0a20d65" providerId="ADAL" clId="{BD5C1EAB-0041-49EB-B3B5-9D7A69E7438F}" dt="2020-01-28T19:30:32.638" v="11234" actId="113"/>
          <ac:spMkLst>
            <pc:docMk/>
            <pc:sldMk cId="3186895851" sldId="333"/>
            <ac:spMk id="3" creationId="{37341DDA-C239-4C52-95D6-D3D6BD87C609}"/>
          </ac:spMkLst>
        </pc:spChg>
      </pc:sldChg>
      <pc:sldChg chg="addSp delSp modSp add">
        <pc:chgData name="Erik Král" userId="e92e8e71-05aa-4c44-9728-5ff1a0a20d65" providerId="ADAL" clId="{BD5C1EAB-0041-49EB-B3B5-9D7A69E7438F}" dt="2020-01-28T19:27:41.108" v="11033" actId="1076"/>
        <pc:sldMkLst>
          <pc:docMk/>
          <pc:sldMk cId="3870258253" sldId="334"/>
        </pc:sldMkLst>
        <pc:spChg chg="mod">
          <ac:chgData name="Erik Král" userId="e92e8e71-05aa-4c44-9728-5ff1a0a20d65" providerId="ADAL" clId="{BD5C1EAB-0041-49EB-B3B5-9D7A69E7438F}" dt="2020-01-28T19:26:49.808" v="11023" actId="20577"/>
          <ac:spMkLst>
            <pc:docMk/>
            <pc:sldMk cId="3870258253" sldId="334"/>
            <ac:spMk id="2" creationId="{155D8C43-0866-4F20-9B28-2A8CB0A3C2AE}"/>
          </ac:spMkLst>
        </pc:spChg>
        <pc:spChg chg="del">
          <ac:chgData name="Erik Král" userId="e92e8e71-05aa-4c44-9728-5ff1a0a20d65" providerId="ADAL" clId="{BD5C1EAB-0041-49EB-B3B5-9D7A69E7438F}" dt="2020-01-28T19:26:53.471" v="11024" actId="478"/>
          <ac:spMkLst>
            <pc:docMk/>
            <pc:sldMk cId="3870258253" sldId="334"/>
            <ac:spMk id="3" creationId="{94E26AEE-4945-4419-8284-46849E0BC4BF}"/>
          </ac:spMkLst>
        </pc:spChg>
        <pc:spChg chg="del">
          <ac:chgData name="Erik Král" userId="e92e8e71-05aa-4c44-9728-5ff1a0a20d65" providerId="ADAL" clId="{BD5C1EAB-0041-49EB-B3B5-9D7A69E7438F}" dt="2020-01-28T19:26:56.430" v="11025" actId="478"/>
          <ac:spMkLst>
            <pc:docMk/>
            <pc:sldMk cId="3870258253" sldId="334"/>
            <ac:spMk id="4" creationId="{66E9A7D2-A6E0-41E9-B934-F0AA3F4E64CB}"/>
          </ac:spMkLst>
        </pc:spChg>
        <pc:spChg chg="add del mod">
          <ac:chgData name="Erik Král" userId="e92e8e71-05aa-4c44-9728-5ff1a0a20d65" providerId="ADAL" clId="{BD5C1EAB-0041-49EB-B3B5-9D7A69E7438F}" dt="2020-01-28T19:27:28.520" v="11029" actId="478"/>
          <ac:spMkLst>
            <pc:docMk/>
            <pc:sldMk cId="3870258253" sldId="334"/>
            <ac:spMk id="6" creationId="{D25B3456-3E81-40FC-A82D-A5756F19E921}"/>
          </ac:spMkLst>
        </pc:spChg>
        <pc:spChg chg="add mod">
          <ac:chgData name="Erik Král" userId="e92e8e71-05aa-4c44-9728-5ff1a0a20d65" providerId="ADAL" clId="{BD5C1EAB-0041-49EB-B3B5-9D7A69E7438F}" dt="2020-01-28T19:27:41.108" v="11033" actId="1076"/>
          <ac:spMkLst>
            <pc:docMk/>
            <pc:sldMk cId="3870258253" sldId="334"/>
            <ac:spMk id="7" creationId="{5029D755-03BB-4DB8-B7BC-1CE9D876C493}"/>
          </ac:spMkLst>
        </pc:spChg>
      </pc:sldChg>
      <pc:sldChg chg="addSp delSp modSp add">
        <pc:chgData name="Erik Král" userId="e92e8e71-05aa-4c44-9728-5ff1a0a20d65" providerId="ADAL" clId="{BD5C1EAB-0041-49EB-B3B5-9D7A69E7438F}" dt="2020-01-28T19:29:07.784" v="11047" actId="1076"/>
        <pc:sldMkLst>
          <pc:docMk/>
          <pc:sldMk cId="3672845639" sldId="335"/>
        </pc:sldMkLst>
        <pc:spChg chg="mod">
          <ac:chgData name="Erik Král" userId="e92e8e71-05aa-4c44-9728-5ff1a0a20d65" providerId="ADAL" clId="{BD5C1EAB-0041-49EB-B3B5-9D7A69E7438F}" dt="2020-01-28T19:27:51.621" v="11040" actId="20577"/>
          <ac:spMkLst>
            <pc:docMk/>
            <pc:sldMk cId="3672845639" sldId="335"/>
            <ac:spMk id="2" creationId="{155D8C43-0866-4F20-9B28-2A8CB0A3C2AE}"/>
          </ac:spMkLst>
        </pc:spChg>
        <pc:spChg chg="add mod">
          <ac:chgData name="Erik Král" userId="e92e8e71-05aa-4c44-9728-5ff1a0a20d65" providerId="ADAL" clId="{BD5C1EAB-0041-49EB-B3B5-9D7A69E7438F}" dt="2020-01-28T19:29:07.784" v="11047" actId="1076"/>
          <ac:spMkLst>
            <pc:docMk/>
            <pc:sldMk cId="3672845639" sldId="335"/>
            <ac:spMk id="3" creationId="{C96D2F5D-F43B-448F-91C2-E18E38BEE585}"/>
          </ac:spMkLst>
        </pc:spChg>
        <pc:spChg chg="del">
          <ac:chgData name="Erik Král" userId="e92e8e71-05aa-4c44-9728-5ff1a0a20d65" providerId="ADAL" clId="{BD5C1EAB-0041-49EB-B3B5-9D7A69E7438F}" dt="2020-01-28T19:28:44.883" v="11041" actId="478"/>
          <ac:spMkLst>
            <pc:docMk/>
            <pc:sldMk cId="3672845639" sldId="335"/>
            <ac:spMk id="7" creationId="{5029D755-03BB-4DB8-B7BC-1CE9D876C493}"/>
          </ac:spMkLst>
        </pc:spChg>
      </pc:sldChg>
      <pc:sldChg chg="modSp add">
        <pc:chgData name="Erik Král" userId="e92e8e71-05aa-4c44-9728-5ff1a0a20d65" providerId="ADAL" clId="{BD5C1EAB-0041-49EB-B3B5-9D7A69E7438F}" dt="2020-01-28T19:30:44.384" v="11237" actId="20577"/>
        <pc:sldMkLst>
          <pc:docMk/>
          <pc:sldMk cId="2089905226" sldId="336"/>
        </pc:sldMkLst>
        <pc:spChg chg="mod">
          <ac:chgData name="Erik Král" userId="e92e8e71-05aa-4c44-9728-5ff1a0a20d65" providerId="ADAL" clId="{BD5C1EAB-0041-49EB-B3B5-9D7A69E7438F}" dt="2020-01-28T19:30:44.384" v="11237" actId="20577"/>
          <ac:spMkLst>
            <pc:docMk/>
            <pc:sldMk cId="2089905226" sldId="336"/>
            <ac:spMk id="3" creationId="{37341DDA-C239-4C52-95D6-D3D6BD87C609}"/>
          </ac:spMkLst>
        </pc:spChg>
      </pc:sldChg>
      <pc:sldChg chg="addSp delSp modSp add">
        <pc:chgData name="Erik Král" userId="e92e8e71-05aa-4c44-9728-5ff1a0a20d65" providerId="ADAL" clId="{BD5C1EAB-0041-49EB-B3B5-9D7A69E7438F}" dt="2020-01-28T19:31:34.045" v="11243" actId="20577"/>
        <pc:sldMkLst>
          <pc:docMk/>
          <pc:sldMk cId="3540092561" sldId="337"/>
        </pc:sldMkLst>
        <pc:spChg chg="del">
          <ac:chgData name="Erik Král" userId="e92e8e71-05aa-4c44-9728-5ff1a0a20d65" providerId="ADAL" clId="{BD5C1EAB-0041-49EB-B3B5-9D7A69E7438F}" dt="2020-01-28T19:29:26.877" v="11050" actId="478"/>
          <ac:spMkLst>
            <pc:docMk/>
            <pc:sldMk cId="3540092561" sldId="337"/>
            <ac:spMk id="3" creationId="{C96D2F5D-F43B-448F-91C2-E18E38BEE585}"/>
          </ac:spMkLst>
        </pc:spChg>
        <pc:spChg chg="add mod">
          <ac:chgData name="Erik Král" userId="e92e8e71-05aa-4c44-9728-5ff1a0a20d65" providerId="ADAL" clId="{BD5C1EAB-0041-49EB-B3B5-9D7A69E7438F}" dt="2020-01-28T19:31:34.045" v="11243" actId="20577"/>
          <ac:spMkLst>
            <pc:docMk/>
            <pc:sldMk cId="3540092561" sldId="337"/>
            <ac:spMk id="4" creationId="{88CC4F0B-9EA8-40F2-9620-13D2E797C6CC}"/>
          </ac:spMkLst>
        </pc:spChg>
      </pc:sldChg>
      <pc:sldChg chg="addSp delSp modSp add">
        <pc:chgData name="Erik Král" userId="e92e8e71-05aa-4c44-9728-5ff1a0a20d65" providerId="ADAL" clId="{BD5C1EAB-0041-49EB-B3B5-9D7A69E7438F}" dt="2020-01-28T19:33:13.824" v="11252" actId="1076"/>
        <pc:sldMkLst>
          <pc:docMk/>
          <pc:sldMk cId="177808906" sldId="338"/>
        </pc:sldMkLst>
        <pc:spChg chg="add del mod">
          <ac:chgData name="Erik Král" userId="e92e8e71-05aa-4c44-9728-5ff1a0a20d65" providerId="ADAL" clId="{BD5C1EAB-0041-49EB-B3B5-9D7A69E7438F}" dt="2020-01-28T19:33:01.572" v="11248" actId="478"/>
          <ac:spMkLst>
            <pc:docMk/>
            <pc:sldMk cId="177808906" sldId="338"/>
            <ac:spMk id="3" creationId="{E2CCF251-1558-4339-8217-0E9EBC65E89A}"/>
          </ac:spMkLst>
        </pc:spChg>
        <pc:spChg chg="add mod">
          <ac:chgData name="Erik Král" userId="e92e8e71-05aa-4c44-9728-5ff1a0a20d65" providerId="ADAL" clId="{BD5C1EAB-0041-49EB-B3B5-9D7A69E7438F}" dt="2020-01-28T19:33:13.824" v="11252" actId="1076"/>
          <ac:spMkLst>
            <pc:docMk/>
            <pc:sldMk cId="177808906" sldId="338"/>
            <ac:spMk id="4" creationId="{612064F4-D92A-4940-B6AE-F2ADEC4165C5}"/>
          </ac:spMkLst>
        </pc:spChg>
        <pc:spChg chg="del">
          <ac:chgData name="Erik Král" userId="e92e8e71-05aa-4c44-9728-5ff1a0a20d65" providerId="ADAL" clId="{BD5C1EAB-0041-49EB-B3B5-9D7A69E7438F}" dt="2020-01-28T19:29:23.043" v="11049" actId="478"/>
          <ac:spMkLst>
            <pc:docMk/>
            <pc:sldMk cId="177808906" sldId="338"/>
            <ac:spMk id="7" creationId="{5029D755-03BB-4DB8-B7BC-1CE9D876C493}"/>
          </ac:spMkLst>
        </pc:spChg>
      </pc:sldChg>
      <pc:sldChg chg="delSp modSp add">
        <pc:chgData name="Erik Král" userId="e92e8e71-05aa-4c44-9728-5ff1a0a20d65" providerId="ADAL" clId="{BD5C1EAB-0041-49EB-B3B5-9D7A69E7438F}" dt="2020-02-03T15:55:21.079" v="11689" actId="478"/>
        <pc:sldMkLst>
          <pc:docMk/>
          <pc:sldMk cId="1520683746" sldId="339"/>
        </pc:sldMkLst>
        <pc:spChg chg="mod">
          <ac:chgData name="Erik Král" userId="e92e8e71-05aa-4c44-9728-5ff1a0a20d65" providerId="ADAL" clId="{BD5C1EAB-0041-49EB-B3B5-9D7A69E7438F}" dt="2020-02-03T10:25:00.607" v="11270" actId="20577"/>
          <ac:spMkLst>
            <pc:docMk/>
            <pc:sldMk cId="1520683746" sldId="339"/>
            <ac:spMk id="2" creationId="{AF432CFF-B830-4E5C-B353-10CC5DD9A961}"/>
          </ac:spMkLst>
        </pc:spChg>
        <pc:spChg chg="mod">
          <ac:chgData name="Erik Král" userId="e92e8e71-05aa-4c44-9728-5ff1a0a20d65" providerId="ADAL" clId="{BD5C1EAB-0041-49EB-B3B5-9D7A69E7438F}" dt="2020-02-03T15:55:03.122" v="11688" actId="27636"/>
          <ac:spMkLst>
            <pc:docMk/>
            <pc:sldMk cId="1520683746" sldId="339"/>
            <ac:spMk id="3" creationId="{122E3CEF-9444-4B35-9084-22AB27A589BA}"/>
          </ac:spMkLst>
        </pc:spChg>
        <pc:spChg chg="del">
          <ac:chgData name="Erik Král" userId="e92e8e71-05aa-4c44-9728-5ff1a0a20d65" providerId="ADAL" clId="{BD5C1EAB-0041-49EB-B3B5-9D7A69E7438F}" dt="2020-02-03T15:55:21.079" v="11689" actId="478"/>
          <ac:spMkLst>
            <pc:docMk/>
            <pc:sldMk cId="1520683746" sldId="339"/>
            <ac:spMk id="4" creationId="{FC56F57E-CE93-406A-BCA5-B2A24E35D4F1}"/>
          </ac:spMkLst>
        </pc:spChg>
      </pc:sldChg>
      <pc:sldChg chg="addSp delSp modSp add">
        <pc:chgData name="Erik Král" userId="e92e8e71-05aa-4c44-9728-5ff1a0a20d65" providerId="ADAL" clId="{BD5C1EAB-0041-49EB-B3B5-9D7A69E7438F}" dt="2020-02-03T17:11:01.352" v="11766" actId="1076"/>
        <pc:sldMkLst>
          <pc:docMk/>
          <pc:sldMk cId="1272010923" sldId="340"/>
        </pc:sldMkLst>
        <pc:spChg chg="mod">
          <ac:chgData name="Erik Král" userId="e92e8e71-05aa-4c44-9728-5ff1a0a20d65" providerId="ADAL" clId="{BD5C1EAB-0041-49EB-B3B5-9D7A69E7438F}" dt="2020-02-03T15:55:45.942" v="11730" actId="20577"/>
          <ac:spMkLst>
            <pc:docMk/>
            <pc:sldMk cId="1272010923" sldId="340"/>
            <ac:spMk id="2" creationId="{2B7F1B0D-AA50-4DD9-ADE5-C9DD215FACA1}"/>
          </ac:spMkLst>
        </pc:spChg>
        <pc:spChg chg="del">
          <ac:chgData name="Erik Král" userId="e92e8e71-05aa-4c44-9728-5ff1a0a20d65" providerId="ADAL" clId="{BD5C1EAB-0041-49EB-B3B5-9D7A69E7438F}" dt="2020-02-03T17:08:30.475" v="11732" actId="478"/>
          <ac:spMkLst>
            <pc:docMk/>
            <pc:sldMk cId="1272010923" sldId="340"/>
            <ac:spMk id="3" creationId="{EAA39D07-946C-413B-B01D-DF1FDCE87C9F}"/>
          </ac:spMkLst>
        </pc:spChg>
        <pc:spChg chg="del">
          <ac:chgData name="Erik Král" userId="e92e8e71-05aa-4c44-9728-5ff1a0a20d65" providerId="ADAL" clId="{BD5C1EAB-0041-49EB-B3B5-9D7A69E7438F}" dt="2020-02-03T15:55:48.294" v="11731" actId="478"/>
          <ac:spMkLst>
            <pc:docMk/>
            <pc:sldMk cId="1272010923" sldId="340"/>
            <ac:spMk id="4" creationId="{1C173135-2AAA-4A11-85D9-4DF706FAEE9C}"/>
          </ac:spMkLst>
        </pc:spChg>
        <pc:spChg chg="add del mod">
          <ac:chgData name="Erik Král" userId="e92e8e71-05aa-4c44-9728-5ff1a0a20d65" providerId="ADAL" clId="{BD5C1EAB-0041-49EB-B3B5-9D7A69E7438F}" dt="2020-02-03T17:10:51.976" v="11762" actId="478"/>
          <ac:spMkLst>
            <pc:docMk/>
            <pc:sldMk cId="1272010923" sldId="340"/>
            <ac:spMk id="6" creationId="{79E63308-5ECB-4394-87B4-BE731E8503B7}"/>
          </ac:spMkLst>
        </pc:spChg>
        <pc:spChg chg="add mod">
          <ac:chgData name="Erik Král" userId="e92e8e71-05aa-4c44-9728-5ff1a0a20d65" providerId="ADAL" clId="{BD5C1EAB-0041-49EB-B3B5-9D7A69E7438F}" dt="2020-02-03T17:11:01.352" v="11766" actId="1076"/>
          <ac:spMkLst>
            <pc:docMk/>
            <pc:sldMk cId="1272010923" sldId="340"/>
            <ac:spMk id="7" creationId="{8523A22F-D848-44BC-B359-3B5944136DA5}"/>
          </ac:spMkLst>
        </pc:spChg>
      </pc:sldChg>
      <pc:sldChg chg="addSp delSp modSp add">
        <pc:chgData name="Erik Král" userId="e92e8e71-05aa-4c44-9728-5ff1a0a20d65" providerId="ADAL" clId="{BD5C1EAB-0041-49EB-B3B5-9D7A69E7438F}" dt="2020-02-03T17:10:38.860" v="11761" actId="1076"/>
        <pc:sldMkLst>
          <pc:docMk/>
          <pc:sldMk cId="869914161" sldId="341"/>
        </pc:sldMkLst>
        <pc:spChg chg="mod">
          <ac:chgData name="Erik Král" userId="e92e8e71-05aa-4c44-9728-5ff1a0a20d65" providerId="ADAL" clId="{BD5C1EAB-0041-49EB-B3B5-9D7A69E7438F}" dt="2020-02-03T17:08:52.690" v="11747" actId="20577"/>
          <ac:spMkLst>
            <pc:docMk/>
            <pc:sldMk cId="869914161" sldId="341"/>
            <ac:spMk id="2" creationId="{2B7F1B0D-AA50-4DD9-ADE5-C9DD215FACA1}"/>
          </ac:spMkLst>
        </pc:spChg>
        <pc:spChg chg="add del mod">
          <ac:chgData name="Erik Král" userId="e92e8e71-05aa-4c44-9728-5ff1a0a20d65" providerId="ADAL" clId="{BD5C1EAB-0041-49EB-B3B5-9D7A69E7438F}" dt="2020-02-03T17:10:12.085" v="11754" actId="478"/>
          <ac:spMkLst>
            <pc:docMk/>
            <pc:sldMk cId="869914161" sldId="341"/>
            <ac:spMk id="3" creationId="{F1DC5D49-20E2-4814-93E0-2C17DD5284EF}"/>
          </ac:spMkLst>
        </pc:spChg>
        <pc:spChg chg="add del mod">
          <ac:chgData name="Erik Král" userId="e92e8e71-05aa-4c44-9728-5ff1a0a20d65" providerId="ADAL" clId="{BD5C1EAB-0041-49EB-B3B5-9D7A69E7438F}" dt="2020-02-03T17:10:28.908" v="11757" actId="478"/>
          <ac:spMkLst>
            <pc:docMk/>
            <pc:sldMk cId="869914161" sldId="341"/>
            <ac:spMk id="4" creationId="{73C62741-C23B-43E7-8D92-419C237C2627}"/>
          </ac:spMkLst>
        </pc:spChg>
        <pc:spChg chg="del">
          <ac:chgData name="Erik Král" userId="e92e8e71-05aa-4c44-9728-5ff1a0a20d65" providerId="ADAL" clId="{BD5C1EAB-0041-49EB-B3B5-9D7A69E7438F}" dt="2020-02-03T17:09:30.825" v="11748" actId="478"/>
          <ac:spMkLst>
            <pc:docMk/>
            <pc:sldMk cId="869914161" sldId="341"/>
            <ac:spMk id="6" creationId="{79E63308-5ECB-4394-87B4-BE731E8503B7}"/>
          </ac:spMkLst>
        </pc:spChg>
        <pc:spChg chg="add mod">
          <ac:chgData name="Erik Král" userId="e92e8e71-05aa-4c44-9728-5ff1a0a20d65" providerId="ADAL" clId="{BD5C1EAB-0041-49EB-B3B5-9D7A69E7438F}" dt="2020-02-03T17:10:38.860" v="11761" actId="1076"/>
          <ac:spMkLst>
            <pc:docMk/>
            <pc:sldMk cId="869914161" sldId="341"/>
            <ac:spMk id="7" creationId="{7B4BF817-3084-4794-9094-D3EEF44148E4}"/>
          </ac:spMkLst>
        </pc:spChg>
      </pc:sldChg>
      <pc:sldChg chg="addSp delSp modSp add">
        <pc:chgData name="Erik Král" userId="e92e8e71-05aa-4c44-9728-5ff1a0a20d65" providerId="ADAL" clId="{BD5C1EAB-0041-49EB-B3B5-9D7A69E7438F}" dt="2020-02-03T17:11:55.351" v="11790" actId="1076"/>
        <pc:sldMkLst>
          <pc:docMk/>
          <pc:sldMk cId="3274088145" sldId="342"/>
        </pc:sldMkLst>
        <pc:spChg chg="mod">
          <ac:chgData name="Erik Král" userId="e92e8e71-05aa-4c44-9728-5ff1a0a20d65" providerId="ADAL" clId="{BD5C1EAB-0041-49EB-B3B5-9D7A69E7438F}" dt="2020-02-03T17:11:21.273" v="11785" actId="20577"/>
          <ac:spMkLst>
            <pc:docMk/>
            <pc:sldMk cId="3274088145" sldId="342"/>
            <ac:spMk id="2" creationId="{2B7F1B0D-AA50-4DD9-ADE5-C9DD215FACA1}"/>
          </ac:spMkLst>
        </pc:spChg>
        <pc:spChg chg="add mod">
          <ac:chgData name="Erik Král" userId="e92e8e71-05aa-4c44-9728-5ff1a0a20d65" providerId="ADAL" clId="{BD5C1EAB-0041-49EB-B3B5-9D7A69E7438F}" dt="2020-02-03T17:11:55.351" v="11790" actId="1076"/>
          <ac:spMkLst>
            <pc:docMk/>
            <pc:sldMk cId="3274088145" sldId="342"/>
            <ac:spMk id="3" creationId="{8519A772-4B15-4412-A440-D661D2CF9F5B}"/>
          </ac:spMkLst>
        </pc:spChg>
        <pc:spChg chg="del">
          <ac:chgData name="Erik Král" userId="e92e8e71-05aa-4c44-9728-5ff1a0a20d65" providerId="ADAL" clId="{BD5C1EAB-0041-49EB-B3B5-9D7A69E7438F}" dt="2020-02-03T17:11:44.726" v="11786" actId="478"/>
          <ac:spMkLst>
            <pc:docMk/>
            <pc:sldMk cId="3274088145" sldId="342"/>
            <ac:spMk id="7" creationId="{7B4BF817-3084-4794-9094-D3EEF44148E4}"/>
          </ac:spMkLst>
        </pc:spChg>
      </pc:sldChg>
      <pc:sldChg chg="addSp delSp modSp add ord">
        <pc:chgData name="Erik Král" userId="e92e8e71-05aa-4c44-9728-5ff1a0a20d65" providerId="ADAL" clId="{BD5C1EAB-0041-49EB-B3B5-9D7A69E7438F}" dt="2020-02-03T17:14:37.905" v="11824"/>
        <pc:sldMkLst>
          <pc:docMk/>
          <pc:sldMk cId="2171551296" sldId="343"/>
        </pc:sldMkLst>
        <pc:spChg chg="mod">
          <ac:chgData name="Erik Král" userId="e92e8e71-05aa-4c44-9728-5ff1a0a20d65" providerId="ADAL" clId="{BD5C1EAB-0041-49EB-B3B5-9D7A69E7438F}" dt="2020-02-03T17:14:29.891" v="11823" actId="20577"/>
          <ac:spMkLst>
            <pc:docMk/>
            <pc:sldMk cId="2171551296" sldId="343"/>
            <ac:spMk id="2" creationId="{2B7F1B0D-AA50-4DD9-ADE5-C9DD215FACA1}"/>
          </ac:spMkLst>
        </pc:spChg>
        <pc:spChg chg="add mod">
          <ac:chgData name="Erik Král" userId="e92e8e71-05aa-4c44-9728-5ff1a0a20d65" providerId="ADAL" clId="{BD5C1EAB-0041-49EB-B3B5-9D7A69E7438F}" dt="2020-02-03T17:13:25.933" v="11804" actId="1076"/>
          <ac:spMkLst>
            <pc:docMk/>
            <pc:sldMk cId="2171551296" sldId="343"/>
            <ac:spMk id="3" creationId="{C231DBAD-4ACA-4866-8AB5-D9E83661EE3C}"/>
          </ac:spMkLst>
        </pc:spChg>
        <pc:spChg chg="del">
          <ac:chgData name="Erik Král" userId="e92e8e71-05aa-4c44-9728-5ff1a0a20d65" providerId="ADAL" clId="{BD5C1EAB-0041-49EB-B3B5-9D7A69E7438F}" dt="2020-02-03T17:13:16.887" v="11800" actId="478"/>
          <ac:spMkLst>
            <pc:docMk/>
            <pc:sldMk cId="2171551296" sldId="343"/>
            <ac:spMk id="7" creationId="{8523A22F-D848-44BC-B359-3B5944136DA5}"/>
          </ac:spMkLst>
        </pc:spChg>
      </pc:sldChg>
      <pc:sldChg chg="modSp add del">
        <pc:chgData name="Erik Král" userId="e92e8e71-05aa-4c44-9728-5ff1a0a20d65" providerId="ADAL" clId="{BD5C1EAB-0041-49EB-B3B5-9D7A69E7438F}" dt="2020-02-03T17:13:51.664" v="11805" actId="2696"/>
        <pc:sldMkLst>
          <pc:docMk/>
          <pc:sldMk cId="2236293325" sldId="344"/>
        </pc:sldMkLst>
        <pc:spChg chg="mod">
          <ac:chgData name="Erik Král" userId="e92e8e71-05aa-4c44-9728-5ff1a0a20d65" providerId="ADAL" clId="{BD5C1EAB-0041-49EB-B3B5-9D7A69E7438F}" dt="2020-02-03T17:12:19.829" v="11798"/>
          <ac:spMkLst>
            <pc:docMk/>
            <pc:sldMk cId="2236293325" sldId="344"/>
            <ac:spMk id="2" creationId="{2B7F1B0D-AA50-4DD9-ADE5-C9DD215FACA1}"/>
          </ac:spMkLst>
        </pc:spChg>
      </pc:sldChg>
      <pc:sldChg chg="addSp delSp modSp add ord">
        <pc:chgData name="Erik Král" userId="e92e8e71-05aa-4c44-9728-5ff1a0a20d65" providerId="ADAL" clId="{BD5C1EAB-0041-49EB-B3B5-9D7A69E7438F}" dt="2020-02-03T17:14:37.905" v="11824"/>
        <pc:sldMkLst>
          <pc:docMk/>
          <pc:sldMk cId="2885595557" sldId="345"/>
        </pc:sldMkLst>
        <pc:spChg chg="mod">
          <ac:chgData name="Erik Král" userId="e92e8e71-05aa-4c44-9728-5ff1a0a20d65" providerId="ADAL" clId="{BD5C1EAB-0041-49EB-B3B5-9D7A69E7438F}" dt="2020-02-03T17:12:23.326" v="11799"/>
          <ac:spMkLst>
            <pc:docMk/>
            <pc:sldMk cId="2885595557" sldId="345"/>
            <ac:spMk id="2" creationId="{2B7F1B0D-AA50-4DD9-ADE5-C9DD215FACA1}"/>
          </ac:spMkLst>
        </pc:spChg>
        <pc:spChg chg="del">
          <ac:chgData name="Erik Král" userId="e92e8e71-05aa-4c44-9728-5ff1a0a20d65" providerId="ADAL" clId="{BD5C1EAB-0041-49EB-B3B5-9D7A69E7438F}" dt="2020-02-03T17:14:00.991" v="11806" actId="478"/>
          <ac:spMkLst>
            <pc:docMk/>
            <pc:sldMk cId="2885595557" sldId="345"/>
            <ac:spMk id="3" creationId="{8519A772-4B15-4412-A440-D661D2CF9F5B}"/>
          </ac:spMkLst>
        </pc:spChg>
        <pc:spChg chg="add mod">
          <ac:chgData name="Erik Král" userId="e92e8e71-05aa-4c44-9728-5ff1a0a20d65" providerId="ADAL" clId="{BD5C1EAB-0041-49EB-B3B5-9D7A69E7438F}" dt="2020-02-03T17:14:12.811" v="11810" actId="1076"/>
          <ac:spMkLst>
            <pc:docMk/>
            <pc:sldMk cId="2885595557" sldId="345"/>
            <ac:spMk id="4" creationId="{69F52081-18E0-4E30-A25B-9AF99237164A}"/>
          </ac:spMkLst>
        </pc:spChg>
      </pc:sldChg>
      <pc:sldChg chg="modSp add">
        <pc:chgData name="Erik Král" userId="e92e8e71-05aa-4c44-9728-5ff1a0a20d65" providerId="ADAL" clId="{BD5C1EAB-0041-49EB-B3B5-9D7A69E7438F}" dt="2020-02-03T17:29:54.149" v="12226" actId="20577"/>
        <pc:sldMkLst>
          <pc:docMk/>
          <pc:sldMk cId="1439440358" sldId="346"/>
        </pc:sldMkLst>
        <pc:spChg chg="mod">
          <ac:chgData name="Erik Král" userId="e92e8e71-05aa-4c44-9728-5ff1a0a20d65" providerId="ADAL" clId="{BD5C1EAB-0041-49EB-B3B5-9D7A69E7438F}" dt="2020-02-03T17:16:30.010" v="11829" actId="20577"/>
          <ac:spMkLst>
            <pc:docMk/>
            <pc:sldMk cId="1439440358" sldId="346"/>
            <ac:spMk id="2" creationId="{AF432CFF-B830-4E5C-B353-10CC5DD9A961}"/>
          </ac:spMkLst>
        </pc:spChg>
        <pc:spChg chg="mod">
          <ac:chgData name="Erik Král" userId="e92e8e71-05aa-4c44-9728-5ff1a0a20d65" providerId="ADAL" clId="{BD5C1EAB-0041-49EB-B3B5-9D7A69E7438F}" dt="2020-02-03T17:29:54.149" v="12226" actId="20577"/>
          <ac:spMkLst>
            <pc:docMk/>
            <pc:sldMk cId="1439440358" sldId="346"/>
            <ac:spMk id="3" creationId="{122E3CEF-9444-4B35-9084-22AB27A589BA}"/>
          </ac:spMkLst>
        </pc:spChg>
      </pc:sldChg>
      <pc:sldChg chg="addSp delSp modSp add">
        <pc:chgData name="Erik Král" userId="e92e8e71-05aa-4c44-9728-5ff1a0a20d65" providerId="ADAL" clId="{BD5C1EAB-0041-49EB-B3B5-9D7A69E7438F}" dt="2020-02-03T17:28:31.236" v="12097"/>
        <pc:sldMkLst>
          <pc:docMk/>
          <pc:sldMk cId="2944467357" sldId="347"/>
        </pc:sldMkLst>
        <pc:spChg chg="mod">
          <ac:chgData name="Erik Král" userId="e92e8e71-05aa-4c44-9728-5ff1a0a20d65" providerId="ADAL" clId="{BD5C1EAB-0041-49EB-B3B5-9D7A69E7438F}" dt="2020-02-03T17:21:24.235" v="12025" actId="20577"/>
          <ac:spMkLst>
            <pc:docMk/>
            <pc:sldMk cId="2944467357" sldId="347"/>
            <ac:spMk id="2" creationId="{2B7F1B0D-AA50-4DD9-ADE5-C9DD215FACA1}"/>
          </ac:spMkLst>
        </pc:spChg>
        <pc:spChg chg="del">
          <ac:chgData name="Erik Král" userId="e92e8e71-05aa-4c44-9728-5ff1a0a20d65" providerId="ADAL" clId="{BD5C1EAB-0041-49EB-B3B5-9D7A69E7438F}" dt="2020-02-03T17:19:31.134" v="11924" actId="478"/>
          <ac:spMkLst>
            <pc:docMk/>
            <pc:sldMk cId="2944467357" sldId="347"/>
            <ac:spMk id="3" creationId="{C231DBAD-4ACA-4866-8AB5-D9E83661EE3C}"/>
          </ac:spMkLst>
        </pc:spChg>
        <pc:spChg chg="add mod">
          <ac:chgData name="Erik Král" userId="e92e8e71-05aa-4c44-9728-5ff1a0a20d65" providerId="ADAL" clId="{BD5C1EAB-0041-49EB-B3B5-9D7A69E7438F}" dt="2020-02-03T17:28:31.236" v="12097"/>
          <ac:spMkLst>
            <pc:docMk/>
            <pc:sldMk cId="2944467357" sldId="347"/>
            <ac:spMk id="4" creationId="{35042332-85C3-4CFB-BAFA-74277C5ECF43}"/>
          </ac:spMkLst>
        </pc:spChg>
      </pc:sldChg>
      <pc:sldChg chg="add del">
        <pc:chgData name="Erik Král" userId="e92e8e71-05aa-4c44-9728-5ff1a0a20d65" providerId="ADAL" clId="{BD5C1EAB-0041-49EB-B3B5-9D7A69E7438F}" dt="2020-02-03T17:22:36.775" v="12043" actId="2696"/>
        <pc:sldMkLst>
          <pc:docMk/>
          <pc:sldMk cId="2428496168" sldId="348"/>
        </pc:sldMkLst>
      </pc:sldChg>
      <pc:sldChg chg="addSp delSp modSp add">
        <pc:chgData name="Erik Král" userId="e92e8e71-05aa-4c44-9728-5ff1a0a20d65" providerId="ADAL" clId="{BD5C1EAB-0041-49EB-B3B5-9D7A69E7438F}" dt="2020-02-03T17:28:26.196" v="12096"/>
        <pc:sldMkLst>
          <pc:docMk/>
          <pc:sldMk cId="3891727414" sldId="349"/>
        </pc:sldMkLst>
        <pc:spChg chg="mod">
          <ac:chgData name="Erik Král" userId="e92e8e71-05aa-4c44-9728-5ff1a0a20d65" providerId="ADAL" clId="{BD5C1EAB-0041-49EB-B3B5-9D7A69E7438F}" dt="2020-02-03T17:21:40.251" v="12035" actId="20577"/>
          <ac:spMkLst>
            <pc:docMk/>
            <pc:sldMk cId="3891727414" sldId="349"/>
            <ac:spMk id="2" creationId="{2B7F1B0D-AA50-4DD9-ADE5-C9DD215FACA1}"/>
          </ac:spMkLst>
        </pc:spChg>
        <pc:spChg chg="add mod">
          <ac:chgData name="Erik Král" userId="e92e8e71-05aa-4c44-9728-5ff1a0a20d65" providerId="ADAL" clId="{BD5C1EAB-0041-49EB-B3B5-9D7A69E7438F}" dt="2020-02-03T17:28:26.196" v="12096"/>
          <ac:spMkLst>
            <pc:docMk/>
            <pc:sldMk cId="3891727414" sldId="349"/>
            <ac:spMk id="3" creationId="{6F2DD3FF-089C-429C-8ECF-60B66D790220}"/>
          </ac:spMkLst>
        </pc:spChg>
        <pc:spChg chg="add del">
          <ac:chgData name="Erik Král" userId="e92e8e71-05aa-4c44-9728-5ff1a0a20d65" providerId="ADAL" clId="{BD5C1EAB-0041-49EB-B3B5-9D7A69E7438F}" dt="2020-02-03T17:22:13.717" v="12038" actId="478"/>
          <ac:spMkLst>
            <pc:docMk/>
            <pc:sldMk cId="3891727414" sldId="349"/>
            <ac:spMk id="4" creationId="{35042332-85C3-4CFB-BAFA-74277C5ECF43}"/>
          </ac:spMkLst>
        </pc:spChg>
      </pc:sldChg>
      <pc:sldChg chg="addSp delSp modSp add">
        <pc:chgData name="Erik Král" userId="e92e8e71-05aa-4c44-9728-5ff1a0a20d65" providerId="ADAL" clId="{BD5C1EAB-0041-49EB-B3B5-9D7A69E7438F}" dt="2020-02-03T17:30:20.765" v="12240" actId="20577"/>
        <pc:sldMkLst>
          <pc:docMk/>
          <pc:sldMk cId="1637646855" sldId="350"/>
        </pc:sldMkLst>
        <pc:spChg chg="mod">
          <ac:chgData name="Erik Král" userId="e92e8e71-05aa-4c44-9728-5ff1a0a20d65" providerId="ADAL" clId="{BD5C1EAB-0041-49EB-B3B5-9D7A69E7438F}" dt="2020-02-03T17:30:20.765" v="12240" actId="20577"/>
          <ac:spMkLst>
            <pc:docMk/>
            <pc:sldMk cId="1637646855" sldId="350"/>
            <ac:spMk id="2" creationId="{2B7F1B0D-AA50-4DD9-ADE5-C9DD215FACA1}"/>
          </ac:spMkLst>
        </pc:spChg>
        <pc:spChg chg="add del mod">
          <ac:chgData name="Erik Král" userId="e92e8e71-05aa-4c44-9728-5ff1a0a20d65" providerId="ADAL" clId="{BD5C1EAB-0041-49EB-B3B5-9D7A69E7438F}" dt="2020-02-03T17:26:21.038" v="12057" actId="478"/>
          <ac:spMkLst>
            <pc:docMk/>
            <pc:sldMk cId="1637646855" sldId="350"/>
            <ac:spMk id="3" creationId="{0744A935-694C-435F-A141-204689FCF45C}"/>
          </ac:spMkLst>
        </pc:spChg>
        <pc:spChg chg="add mod">
          <ac:chgData name="Erik Král" userId="e92e8e71-05aa-4c44-9728-5ff1a0a20d65" providerId="ADAL" clId="{BD5C1EAB-0041-49EB-B3B5-9D7A69E7438F}" dt="2020-02-03T17:26:30.260" v="12061" actId="1076"/>
          <ac:spMkLst>
            <pc:docMk/>
            <pc:sldMk cId="1637646855" sldId="350"/>
            <ac:spMk id="4" creationId="{440FA42A-5684-46AF-A0E8-9EEA9A826319}"/>
          </ac:spMkLst>
        </pc:spChg>
        <pc:spChg chg="del">
          <ac:chgData name="Erik Král" userId="e92e8e71-05aa-4c44-9728-5ff1a0a20d65" providerId="ADAL" clId="{BD5C1EAB-0041-49EB-B3B5-9D7A69E7438F}" dt="2020-02-03T17:25:51.524" v="12052" actId="478"/>
          <ac:spMkLst>
            <pc:docMk/>
            <pc:sldMk cId="1637646855" sldId="350"/>
            <ac:spMk id="7" creationId="{8523A22F-D848-44BC-B359-3B5944136DA5}"/>
          </ac:spMkLst>
        </pc:spChg>
      </pc:sldChg>
      <pc:sldChg chg="add del">
        <pc:chgData name="Erik Král" userId="e92e8e71-05aa-4c44-9728-5ff1a0a20d65" providerId="ADAL" clId="{BD5C1EAB-0041-49EB-B3B5-9D7A69E7438F}" dt="2020-02-03T17:27:10.074" v="12077" actId="2696"/>
        <pc:sldMkLst>
          <pc:docMk/>
          <pc:sldMk cId="2348314510" sldId="351"/>
        </pc:sldMkLst>
      </pc:sldChg>
      <pc:sldChg chg="add del">
        <pc:chgData name="Erik Král" userId="e92e8e71-05aa-4c44-9728-5ff1a0a20d65" providerId="ADAL" clId="{BD5C1EAB-0041-49EB-B3B5-9D7A69E7438F}" dt="2020-02-03T17:27:11.572" v="12078" actId="2696"/>
        <pc:sldMkLst>
          <pc:docMk/>
          <pc:sldMk cId="278067557" sldId="352"/>
        </pc:sldMkLst>
      </pc:sldChg>
      <pc:sldChg chg="addSp delSp modSp add">
        <pc:chgData name="Erik Král" userId="e92e8e71-05aa-4c44-9728-5ff1a0a20d65" providerId="ADAL" clId="{BD5C1EAB-0041-49EB-B3B5-9D7A69E7438F}" dt="2020-02-03T17:27:46.079" v="12083" actId="1076"/>
        <pc:sldMkLst>
          <pc:docMk/>
          <pc:sldMk cId="1006595225" sldId="353"/>
        </pc:sldMkLst>
        <pc:spChg chg="mod">
          <ac:chgData name="Erik Král" userId="e92e8e71-05aa-4c44-9728-5ff1a0a20d65" providerId="ADAL" clId="{BD5C1EAB-0041-49EB-B3B5-9D7A69E7438F}" dt="2020-02-03T17:26:59.890" v="12076" actId="20577"/>
          <ac:spMkLst>
            <pc:docMk/>
            <pc:sldMk cId="1006595225" sldId="353"/>
            <ac:spMk id="2" creationId="{2B7F1B0D-AA50-4DD9-ADE5-C9DD215FACA1}"/>
          </ac:spMkLst>
        </pc:spChg>
        <pc:spChg chg="add mod">
          <ac:chgData name="Erik Král" userId="e92e8e71-05aa-4c44-9728-5ff1a0a20d65" providerId="ADAL" clId="{BD5C1EAB-0041-49EB-B3B5-9D7A69E7438F}" dt="2020-02-03T17:27:46.079" v="12083" actId="1076"/>
          <ac:spMkLst>
            <pc:docMk/>
            <pc:sldMk cId="1006595225" sldId="353"/>
            <ac:spMk id="3" creationId="{F91A02EA-B0D4-4E57-90DF-A8A106562F14}"/>
          </ac:spMkLst>
        </pc:spChg>
        <pc:spChg chg="del">
          <ac:chgData name="Erik Král" userId="e92e8e71-05aa-4c44-9728-5ff1a0a20d65" providerId="ADAL" clId="{BD5C1EAB-0041-49EB-B3B5-9D7A69E7438F}" dt="2020-02-03T17:27:36.729" v="12079" actId="478"/>
          <ac:spMkLst>
            <pc:docMk/>
            <pc:sldMk cId="1006595225" sldId="353"/>
            <ac:spMk id="4" creationId="{440FA42A-5684-46AF-A0E8-9EEA9A826319}"/>
          </ac:spMkLst>
        </pc:spChg>
      </pc:sldChg>
      <pc:sldChg chg="delSp modSp add">
        <pc:chgData name="Erik Král" userId="e92e8e71-05aa-4c44-9728-5ff1a0a20d65" providerId="ADAL" clId="{BD5C1EAB-0041-49EB-B3B5-9D7A69E7438F}" dt="2020-02-04T21:07:37.223" v="13113" actId="114"/>
        <pc:sldMkLst>
          <pc:docMk/>
          <pc:sldMk cId="3845975114" sldId="354"/>
        </pc:sldMkLst>
        <pc:spChg chg="mod">
          <ac:chgData name="Erik Král" userId="e92e8e71-05aa-4c44-9728-5ff1a0a20d65" providerId="ADAL" clId="{BD5C1EAB-0041-49EB-B3B5-9D7A69E7438F}" dt="2020-02-04T20:52:13.094" v="12249" actId="20577"/>
          <ac:spMkLst>
            <pc:docMk/>
            <pc:sldMk cId="3845975114" sldId="354"/>
            <ac:spMk id="2" creationId="{9626E032-6581-4E55-947C-62D3427611A5}"/>
          </ac:spMkLst>
        </pc:spChg>
        <pc:spChg chg="mod">
          <ac:chgData name="Erik Král" userId="e92e8e71-05aa-4c44-9728-5ff1a0a20d65" providerId="ADAL" clId="{BD5C1EAB-0041-49EB-B3B5-9D7A69E7438F}" dt="2020-02-04T21:07:37.223" v="13113" actId="114"/>
          <ac:spMkLst>
            <pc:docMk/>
            <pc:sldMk cId="3845975114" sldId="354"/>
            <ac:spMk id="3" creationId="{84B0C069-3C10-4EF4-9DD2-E7CE3D7BC0EE}"/>
          </ac:spMkLst>
        </pc:spChg>
        <pc:spChg chg="del">
          <ac:chgData name="Erik Král" userId="e92e8e71-05aa-4c44-9728-5ff1a0a20d65" providerId="ADAL" clId="{BD5C1EAB-0041-49EB-B3B5-9D7A69E7438F}" dt="2020-02-04T21:02:46.701" v="12695" actId="478"/>
          <ac:spMkLst>
            <pc:docMk/>
            <pc:sldMk cId="3845975114" sldId="354"/>
            <ac:spMk id="4" creationId="{60750510-9B0C-4187-8549-F5501154FBAE}"/>
          </ac:spMkLst>
        </pc:spChg>
      </pc:sldChg>
      <pc:sldChg chg="delSp modSp add">
        <pc:chgData name="Erik Král" userId="e92e8e71-05aa-4c44-9728-5ff1a0a20d65" providerId="ADAL" clId="{BD5C1EAB-0041-49EB-B3B5-9D7A69E7438F}" dt="2020-02-04T21:16:50.634" v="13308" actId="20577"/>
        <pc:sldMkLst>
          <pc:docMk/>
          <pc:sldMk cId="3762667847" sldId="355"/>
        </pc:sldMkLst>
        <pc:spChg chg="mod">
          <ac:chgData name="Erik Král" userId="e92e8e71-05aa-4c44-9728-5ff1a0a20d65" providerId="ADAL" clId="{BD5C1EAB-0041-49EB-B3B5-9D7A69E7438F}" dt="2020-02-04T21:16:50.634" v="13308" actId="20577"/>
          <ac:spMkLst>
            <pc:docMk/>
            <pc:sldMk cId="3762667847" sldId="355"/>
            <ac:spMk id="2" creationId="{6501BC8A-5F95-4DAE-9676-4E9B569ABEA0}"/>
          </ac:spMkLst>
        </pc:spChg>
        <pc:spChg chg="mod">
          <ac:chgData name="Erik Král" userId="e92e8e71-05aa-4c44-9728-5ff1a0a20d65" providerId="ADAL" clId="{BD5C1EAB-0041-49EB-B3B5-9D7A69E7438F}" dt="2020-02-04T21:12:08.354" v="13292" actId="114"/>
          <ac:spMkLst>
            <pc:docMk/>
            <pc:sldMk cId="3762667847" sldId="355"/>
            <ac:spMk id="3" creationId="{BEF1D39D-C131-4BC8-9255-3A3DED8BE1BC}"/>
          </ac:spMkLst>
        </pc:spChg>
        <pc:spChg chg="del">
          <ac:chgData name="Erik Král" userId="e92e8e71-05aa-4c44-9728-5ff1a0a20d65" providerId="ADAL" clId="{BD5C1EAB-0041-49EB-B3B5-9D7A69E7438F}" dt="2020-02-04T21:03:26.586" v="12794" actId="478"/>
          <ac:spMkLst>
            <pc:docMk/>
            <pc:sldMk cId="3762667847" sldId="355"/>
            <ac:spMk id="4" creationId="{696A9C61-E7AA-4CEE-93C7-AE1C5609667F}"/>
          </ac:spMkLst>
        </pc:spChg>
      </pc:sldChg>
      <pc:sldChg chg="addSp delSp modSp add">
        <pc:chgData name="Erik Král" userId="e92e8e71-05aa-4c44-9728-5ff1a0a20d65" providerId="ADAL" clId="{BD5C1EAB-0041-49EB-B3B5-9D7A69E7438F}" dt="2020-02-04T21:17:04.471" v="13324" actId="20577"/>
        <pc:sldMkLst>
          <pc:docMk/>
          <pc:sldMk cId="1897810051" sldId="356"/>
        </pc:sldMkLst>
        <pc:spChg chg="mod">
          <ac:chgData name="Erik Král" userId="e92e8e71-05aa-4c44-9728-5ff1a0a20d65" providerId="ADAL" clId="{BD5C1EAB-0041-49EB-B3B5-9D7A69E7438F}" dt="2020-02-04T21:17:04.471" v="13324" actId="20577"/>
          <ac:spMkLst>
            <pc:docMk/>
            <pc:sldMk cId="1897810051" sldId="356"/>
            <ac:spMk id="2" creationId="{8F80EBD8-14CD-47EE-9647-4FF8D189CEC8}"/>
          </ac:spMkLst>
        </pc:spChg>
        <pc:spChg chg="del">
          <ac:chgData name="Erik Král" userId="e92e8e71-05aa-4c44-9728-5ff1a0a20d65" providerId="ADAL" clId="{BD5C1EAB-0041-49EB-B3B5-9D7A69E7438F}" dt="2020-02-04T21:06:23.233" v="13017" actId="478"/>
          <ac:spMkLst>
            <pc:docMk/>
            <pc:sldMk cId="1897810051" sldId="356"/>
            <ac:spMk id="3" creationId="{46F162DA-B066-4845-99A2-5877FB539152}"/>
          </ac:spMkLst>
        </pc:spChg>
        <pc:spChg chg="del">
          <ac:chgData name="Erik Král" userId="e92e8e71-05aa-4c44-9728-5ff1a0a20d65" providerId="ADAL" clId="{BD5C1EAB-0041-49EB-B3B5-9D7A69E7438F}" dt="2020-02-04T21:05:17.276" v="13016" actId="478"/>
          <ac:spMkLst>
            <pc:docMk/>
            <pc:sldMk cId="1897810051" sldId="356"/>
            <ac:spMk id="4" creationId="{99D7E300-B49A-454E-9C48-1AE80728C5D9}"/>
          </ac:spMkLst>
        </pc:spChg>
        <pc:spChg chg="add mod">
          <ac:chgData name="Erik Král" userId="e92e8e71-05aa-4c44-9728-5ff1a0a20d65" providerId="ADAL" clId="{BD5C1EAB-0041-49EB-B3B5-9D7A69E7438F}" dt="2020-02-04T21:11:30.321" v="13290" actId="20577"/>
          <ac:spMkLst>
            <pc:docMk/>
            <pc:sldMk cId="1897810051" sldId="356"/>
            <ac:spMk id="6" creationId="{98A56898-F5A3-4355-97F1-98A60C1B0839}"/>
          </ac:spMkLst>
        </pc:spChg>
      </pc:sldChg>
      <pc:sldChg chg="modSp add del">
        <pc:chgData name="Erik Král" userId="e92e8e71-05aa-4c44-9728-5ff1a0a20d65" providerId="ADAL" clId="{BD5C1EAB-0041-49EB-B3B5-9D7A69E7438F}" dt="2020-02-04T21:17:36.657" v="13343" actId="20577"/>
        <pc:sldMkLst>
          <pc:docMk/>
          <pc:sldMk cId="2280542256" sldId="357"/>
        </pc:sldMkLst>
        <pc:spChg chg="mod">
          <ac:chgData name="Erik Král" userId="e92e8e71-05aa-4c44-9728-5ff1a0a20d65" providerId="ADAL" clId="{BD5C1EAB-0041-49EB-B3B5-9D7A69E7438F}" dt="2020-02-04T21:17:36.657" v="13343" actId="20577"/>
          <ac:spMkLst>
            <pc:docMk/>
            <pc:sldMk cId="2280542256" sldId="357"/>
            <ac:spMk id="2" creationId="{6501BC8A-5F95-4DAE-9676-4E9B569ABEA0}"/>
          </ac:spMkLst>
        </pc:spChg>
        <pc:spChg chg="mod">
          <ac:chgData name="Erik Král" userId="e92e8e71-05aa-4c44-9728-5ff1a0a20d65" providerId="ADAL" clId="{BD5C1EAB-0041-49EB-B3B5-9D7A69E7438F}" dt="2020-02-04T21:10:58.748" v="13258" actId="20577"/>
          <ac:spMkLst>
            <pc:docMk/>
            <pc:sldMk cId="2280542256" sldId="357"/>
            <ac:spMk id="3" creationId="{BEF1D39D-C131-4BC8-9255-3A3DED8BE1BC}"/>
          </ac:spMkLst>
        </pc:spChg>
      </pc:sldChg>
      <pc:sldChg chg="addSp delSp modSp add">
        <pc:chgData name="Erik Král" userId="e92e8e71-05aa-4c44-9728-5ff1a0a20d65" providerId="ADAL" clId="{BD5C1EAB-0041-49EB-B3B5-9D7A69E7438F}" dt="2020-02-04T21:22:40.161" v="13532" actId="20577"/>
        <pc:sldMkLst>
          <pc:docMk/>
          <pc:sldMk cId="1312671442" sldId="358"/>
        </pc:sldMkLst>
        <pc:spChg chg="mod">
          <ac:chgData name="Erik Král" userId="e92e8e71-05aa-4c44-9728-5ff1a0a20d65" providerId="ADAL" clId="{BD5C1EAB-0041-49EB-B3B5-9D7A69E7438F}" dt="2020-02-04T21:21:39.375" v="13513" actId="20577"/>
          <ac:spMkLst>
            <pc:docMk/>
            <pc:sldMk cId="1312671442" sldId="358"/>
            <ac:spMk id="2" creationId="{8F80EBD8-14CD-47EE-9647-4FF8D189CEC8}"/>
          </ac:spMkLst>
        </pc:spChg>
        <pc:spChg chg="add mod">
          <ac:chgData name="Erik Král" userId="e92e8e71-05aa-4c44-9728-5ff1a0a20d65" providerId="ADAL" clId="{BD5C1EAB-0041-49EB-B3B5-9D7A69E7438F}" dt="2020-02-04T21:22:40.161" v="13532" actId="20577"/>
          <ac:spMkLst>
            <pc:docMk/>
            <pc:sldMk cId="1312671442" sldId="358"/>
            <ac:spMk id="3" creationId="{12463EE8-08E5-49C1-A4D2-632525795EED}"/>
          </ac:spMkLst>
        </pc:spChg>
        <pc:spChg chg="del">
          <ac:chgData name="Erik Král" userId="e92e8e71-05aa-4c44-9728-5ff1a0a20d65" providerId="ADAL" clId="{BD5C1EAB-0041-49EB-B3B5-9D7A69E7438F}" dt="2020-02-04T21:09:58.164" v="13253" actId="478"/>
          <ac:spMkLst>
            <pc:docMk/>
            <pc:sldMk cId="1312671442" sldId="358"/>
            <ac:spMk id="6" creationId="{98A56898-F5A3-4355-97F1-98A60C1B0839}"/>
          </ac:spMkLst>
        </pc:spChg>
      </pc:sldChg>
      <pc:sldChg chg="modSp add">
        <pc:chgData name="Erik Král" userId="e92e8e71-05aa-4c44-9728-5ff1a0a20d65" providerId="ADAL" clId="{BD5C1EAB-0041-49EB-B3B5-9D7A69E7438F}" dt="2020-02-04T21:21:56.048" v="13514" actId="20577"/>
        <pc:sldMkLst>
          <pc:docMk/>
          <pc:sldMk cId="1214146452" sldId="359"/>
        </pc:sldMkLst>
        <pc:spChg chg="mod">
          <ac:chgData name="Erik Král" userId="e92e8e71-05aa-4c44-9728-5ff1a0a20d65" providerId="ADAL" clId="{BD5C1EAB-0041-49EB-B3B5-9D7A69E7438F}" dt="2020-02-04T21:18:18.190" v="13365" actId="20577"/>
          <ac:spMkLst>
            <pc:docMk/>
            <pc:sldMk cId="1214146452" sldId="359"/>
            <ac:spMk id="2" creationId="{6501BC8A-5F95-4DAE-9676-4E9B569ABEA0}"/>
          </ac:spMkLst>
        </pc:spChg>
        <pc:spChg chg="mod">
          <ac:chgData name="Erik Král" userId="e92e8e71-05aa-4c44-9728-5ff1a0a20d65" providerId="ADAL" clId="{BD5C1EAB-0041-49EB-B3B5-9D7A69E7438F}" dt="2020-02-04T21:21:56.048" v="13514" actId="20577"/>
          <ac:spMkLst>
            <pc:docMk/>
            <pc:sldMk cId="1214146452" sldId="359"/>
            <ac:spMk id="3" creationId="{BEF1D39D-C131-4BC8-9255-3A3DED8BE1BC}"/>
          </ac:spMkLst>
        </pc:spChg>
      </pc:sldChg>
      <pc:sldChg chg="addSp delSp modSp add">
        <pc:chgData name="Erik Král" userId="e92e8e71-05aa-4c44-9728-5ff1a0a20d65" providerId="ADAL" clId="{BD5C1EAB-0041-49EB-B3B5-9D7A69E7438F}" dt="2020-02-04T21:21:27.099" v="13498" actId="20577"/>
        <pc:sldMkLst>
          <pc:docMk/>
          <pc:sldMk cId="392843037" sldId="360"/>
        </pc:sldMkLst>
        <pc:spChg chg="mod">
          <ac:chgData name="Erik Král" userId="e92e8e71-05aa-4c44-9728-5ff1a0a20d65" providerId="ADAL" clId="{BD5C1EAB-0041-49EB-B3B5-9D7A69E7438F}" dt="2020-02-04T21:21:27.099" v="13498" actId="20577"/>
          <ac:spMkLst>
            <pc:docMk/>
            <pc:sldMk cId="392843037" sldId="360"/>
            <ac:spMk id="2" creationId="{8F80EBD8-14CD-47EE-9647-4FF8D189CEC8}"/>
          </ac:spMkLst>
        </pc:spChg>
        <pc:spChg chg="del">
          <ac:chgData name="Erik Král" userId="e92e8e71-05aa-4c44-9728-5ff1a0a20d65" providerId="ADAL" clId="{BD5C1EAB-0041-49EB-B3B5-9D7A69E7438F}" dt="2020-02-04T21:20:36.567" v="13483" actId="478"/>
          <ac:spMkLst>
            <pc:docMk/>
            <pc:sldMk cId="392843037" sldId="360"/>
            <ac:spMk id="3" creationId="{12463EE8-08E5-49C1-A4D2-632525795EED}"/>
          </ac:spMkLst>
        </pc:spChg>
        <pc:spChg chg="add mod">
          <ac:chgData name="Erik Král" userId="e92e8e71-05aa-4c44-9728-5ff1a0a20d65" providerId="ADAL" clId="{BD5C1EAB-0041-49EB-B3B5-9D7A69E7438F}" dt="2020-02-04T21:20:50.379" v="13487" actId="1076"/>
          <ac:spMkLst>
            <pc:docMk/>
            <pc:sldMk cId="392843037" sldId="360"/>
            <ac:spMk id="4" creationId="{98ECF3C7-3AA2-49EC-A35B-C2E1E12BB7D0}"/>
          </ac:spMkLst>
        </pc:spChg>
      </pc:sldChg>
      <pc:sldChg chg="modSp add">
        <pc:chgData name="Erik Král" userId="e92e8e71-05aa-4c44-9728-5ff1a0a20d65" providerId="ADAL" clId="{BD5C1EAB-0041-49EB-B3B5-9D7A69E7438F}" dt="2020-02-04T21:32:36.215" v="13574"/>
        <pc:sldMkLst>
          <pc:docMk/>
          <pc:sldMk cId="1344599778" sldId="361"/>
        </pc:sldMkLst>
        <pc:spChg chg="mod">
          <ac:chgData name="Erik Král" userId="e92e8e71-05aa-4c44-9728-5ff1a0a20d65" providerId="ADAL" clId="{BD5C1EAB-0041-49EB-B3B5-9D7A69E7438F}" dt="2020-02-04T21:23:50.509" v="13536" actId="20577"/>
          <ac:spMkLst>
            <pc:docMk/>
            <pc:sldMk cId="1344599778" sldId="361"/>
            <ac:spMk id="2" creationId="{6501BC8A-5F95-4DAE-9676-4E9B569ABEA0}"/>
          </ac:spMkLst>
        </pc:spChg>
        <pc:spChg chg="mod">
          <ac:chgData name="Erik Král" userId="e92e8e71-05aa-4c44-9728-5ff1a0a20d65" providerId="ADAL" clId="{BD5C1EAB-0041-49EB-B3B5-9D7A69E7438F}" dt="2020-02-04T21:32:36.215" v="13574"/>
          <ac:spMkLst>
            <pc:docMk/>
            <pc:sldMk cId="1344599778" sldId="361"/>
            <ac:spMk id="3" creationId="{BEF1D39D-C131-4BC8-9255-3A3DED8BE1BC}"/>
          </ac:spMkLst>
        </pc:spChg>
      </pc:sldChg>
      <pc:sldChg chg="addSp delSp modSp add">
        <pc:chgData name="Erik Král" userId="e92e8e71-05aa-4c44-9728-5ff1a0a20d65" providerId="ADAL" clId="{BD5C1EAB-0041-49EB-B3B5-9D7A69E7438F}" dt="2020-02-04T21:34:53.919" v="13578" actId="14100"/>
        <pc:sldMkLst>
          <pc:docMk/>
          <pc:sldMk cId="2407819192" sldId="362"/>
        </pc:sldMkLst>
        <pc:spChg chg="mod">
          <ac:chgData name="Erik Král" userId="e92e8e71-05aa-4c44-9728-5ff1a0a20d65" providerId="ADAL" clId="{BD5C1EAB-0041-49EB-B3B5-9D7A69E7438F}" dt="2020-02-04T21:24:56.072" v="13539" actId="20577"/>
          <ac:spMkLst>
            <pc:docMk/>
            <pc:sldMk cId="2407819192" sldId="362"/>
            <ac:spMk id="2" creationId="{8F80EBD8-14CD-47EE-9647-4FF8D189CEC8}"/>
          </ac:spMkLst>
        </pc:spChg>
        <pc:spChg chg="add mod">
          <ac:chgData name="Erik Král" userId="e92e8e71-05aa-4c44-9728-5ff1a0a20d65" providerId="ADAL" clId="{BD5C1EAB-0041-49EB-B3B5-9D7A69E7438F}" dt="2020-02-04T21:34:53.919" v="13578" actId="14100"/>
          <ac:spMkLst>
            <pc:docMk/>
            <pc:sldMk cId="2407819192" sldId="362"/>
            <ac:spMk id="3" creationId="{499D7B44-5111-4BB8-AA79-2F2F20DCD77C}"/>
          </ac:spMkLst>
        </pc:spChg>
        <pc:spChg chg="del">
          <ac:chgData name="Erik Král" userId="e92e8e71-05aa-4c44-9728-5ff1a0a20d65" providerId="ADAL" clId="{BD5C1EAB-0041-49EB-B3B5-9D7A69E7438F}" dt="2020-02-04T21:34:44.394" v="13575" actId="478"/>
          <ac:spMkLst>
            <pc:docMk/>
            <pc:sldMk cId="2407819192" sldId="362"/>
            <ac:spMk id="4" creationId="{98ECF3C7-3AA2-49EC-A35B-C2E1E12BB7D0}"/>
          </ac:spMkLst>
        </pc:spChg>
      </pc:sldChg>
      <pc:sldChg chg="modSp add">
        <pc:chgData name="Erik Král" userId="e92e8e71-05aa-4c44-9728-5ff1a0a20d65" providerId="ADAL" clId="{BD5C1EAB-0041-49EB-B3B5-9D7A69E7438F}" dt="2020-02-04T21:48:12.940" v="14119" actId="20577"/>
        <pc:sldMkLst>
          <pc:docMk/>
          <pc:sldMk cId="20466358" sldId="363"/>
        </pc:sldMkLst>
        <pc:spChg chg="mod">
          <ac:chgData name="Erik Král" userId="e92e8e71-05aa-4c44-9728-5ff1a0a20d65" providerId="ADAL" clId="{BD5C1EAB-0041-49EB-B3B5-9D7A69E7438F}" dt="2020-02-04T21:45:47.810" v="13593" actId="20577"/>
          <ac:spMkLst>
            <pc:docMk/>
            <pc:sldMk cId="20466358" sldId="363"/>
            <ac:spMk id="2" creationId="{6501BC8A-5F95-4DAE-9676-4E9B569ABEA0}"/>
          </ac:spMkLst>
        </pc:spChg>
        <pc:spChg chg="mod">
          <ac:chgData name="Erik Král" userId="e92e8e71-05aa-4c44-9728-5ff1a0a20d65" providerId="ADAL" clId="{BD5C1EAB-0041-49EB-B3B5-9D7A69E7438F}" dt="2020-02-04T21:48:12.940" v="14119" actId="20577"/>
          <ac:spMkLst>
            <pc:docMk/>
            <pc:sldMk cId="20466358" sldId="363"/>
            <ac:spMk id="3" creationId="{BEF1D39D-C131-4BC8-9255-3A3DED8BE1BC}"/>
          </ac:spMkLst>
        </pc:spChg>
      </pc:sldChg>
      <pc:sldChg chg="addSp delSp modSp add">
        <pc:chgData name="Erik Král" userId="e92e8e71-05aa-4c44-9728-5ff1a0a20d65" providerId="ADAL" clId="{BD5C1EAB-0041-49EB-B3B5-9D7A69E7438F}" dt="2020-02-04T21:57:15.508" v="14393" actId="20577"/>
        <pc:sldMkLst>
          <pc:docMk/>
          <pc:sldMk cId="2200685746" sldId="364"/>
        </pc:sldMkLst>
        <pc:spChg chg="mod">
          <ac:chgData name="Erik Král" userId="e92e8e71-05aa-4c44-9728-5ff1a0a20d65" providerId="ADAL" clId="{BD5C1EAB-0041-49EB-B3B5-9D7A69E7438F}" dt="2020-02-04T21:57:15.508" v="14393" actId="20577"/>
          <ac:spMkLst>
            <pc:docMk/>
            <pc:sldMk cId="2200685746" sldId="364"/>
            <ac:spMk id="2" creationId="{8F80EBD8-14CD-47EE-9647-4FF8D189CEC8}"/>
          </ac:spMkLst>
        </pc:spChg>
        <pc:spChg chg="del">
          <ac:chgData name="Erik Král" userId="e92e8e71-05aa-4c44-9728-5ff1a0a20d65" providerId="ADAL" clId="{BD5C1EAB-0041-49EB-B3B5-9D7A69E7438F}" dt="2020-02-04T21:48:21.514" v="14120" actId="478"/>
          <ac:spMkLst>
            <pc:docMk/>
            <pc:sldMk cId="2200685746" sldId="364"/>
            <ac:spMk id="3" creationId="{499D7B44-5111-4BB8-AA79-2F2F20DCD77C}"/>
          </ac:spMkLst>
        </pc:spChg>
        <pc:spChg chg="add del mod">
          <ac:chgData name="Erik Král" userId="e92e8e71-05aa-4c44-9728-5ff1a0a20d65" providerId="ADAL" clId="{BD5C1EAB-0041-49EB-B3B5-9D7A69E7438F}" dt="2020-02-04T21:50:04.264" v="14154" actId="478"/>
          <ac:spMkLst>
            <pc:docMk/>
            <pc:sldMk cId="2200685746" sldId="364"/>
            <ac:spMk id="4" creationId="{5A1D0866-B9BD-4206-9CD9-4587E50B9698}"/>
          </ac:spMkLst>
        </pc:spChg>
        <pc:spChg chg="add mod">
          <ac:chgData name="Erik Král" userId="e92e8e71-05aa-4c44-9728-5ff1a0a20d65" providerId="ADAL" clId="{BD5C1EAB-0041-49EB-B3B5-9D7A69E7438F}" dt="2020-02-04T21:50:15.865" v="14158" actId="1076"/>
          <ac:spMkLst>
            <pc:docMk/>
            <pc:sldMk cId="2200685746" sldId="364"/>
            <ac:spMk id="6" creationId="{0849B5A2-F6FF-45E5-8AE5-9F04028BF1C0}"/>
          </ac:spMkLst>
        </pc:spChg>
      </pc:sldChg>
      <pc:sldChg chg="addSp delSp modSp add">
        <pc:chgData name="Erik Král" userId="e92e8e71-05aa-4c44-9728-5ff1a0a20d65" providerId="ADAL" clId="{BD5C1EAB-0041-49EB-B3B5-9D7A69E7438F}" dt="2020-02-04T21:57:20.833" v="14405" actId="20577"/>
        <pc:sldMkLst>
          <pc:docMk/>
          <pc:sldMk cId="601886954" sldId="365"/>
        </pc:sldMkLst>
        <pc:spChg chg="mod">
          <ac:chgData name="Erik Král" userId="e92e8e71-05aa-4c44-9728-5ff1a0a20d65" providerId="ADAL" clId="{BD5C1EAB-0041-49EB-B3B5-9D7A69E7438F}" dt="2020-02-04T21:57:20.833" v="14405" actId="20577"/>
          <ac:spMkLst>
            <pc:docMk/>
            <pc:sldMk cId="601886954" sldId="365"/>
            <ac:spMk id="2" creationId="{8F80EBD8-14CD-47EE-9647-4FF8D189CEC8}"/>
          </ac:spMkLst>
        </pc:spChg>
        <pc:spChg chg="add mod">
          <ac:chgData name="Erik Král" userId="e92e8e71-05aa-4c44-9728-5ff1a0a20d65" providerId="ADAL" clId="{BD5C1EAB-0041-49EB-B3B5-9D7A69E7438F}" dt="2020-02-04T21:53:12.577" v="14302" actId="1076"/>
          <ac:spMkLst>
            <pc:docMk/>
            <pc:sldMk cId="601886954" sldId="365"/>
            <ac:spMk id="3" creationId="{304E3E97-A0BD-43A0-9EAF-97C64799F023}"/>
          </ac:spMkLst>
        </pc:spChg>
        <pc:spChg chg="add mod">
          <ac:chgData name="Erik Král" userId="e92e8e71-05aa-4c44-9728-5ff1a0a20d65" providerId="ADAL" clId="{BD5C1EAB-0041-49EB-B3B5-9D7A69E7438F}" dt="2020-02-04T21:54:58.677" v="14379" actId="1076"/>
          <ac:spMkLst>
            <pc:docMk/>
            <pc:sldMk cId="601886954" sldId="365"/>
            <ac:spMk id="4" creationId="{2BF3C4CD-FC6A-405D-B0F2-28A457A6C2CA}"/>
          </ac:spMkLst>
        </pc:spChg>
        <pc:spChg chg="del">
          <ac:chgData name="Erik Král" userId="e92e8e71-05aa-4c44-9728-5ff1a0a20d65" providerId="ADAL" clId="{BD5C1EAB-0041-49EB-B3B5-9D7A69E7438F}" dt="2020-02-04T21:51:51.777" v="14174" actId="478"/>
          <ac:spMkLst>
            <pc:docMk/>
            <pc:sldMk cId="601886954" sldId="365"/>
            <ac:spMk id="6" creationId="{0849B5A2-F6FF-45E5-8AE5-9F04028BF1C0}"/>
          </ac:spMkLst>
        </pc:spChg>
        <pc:spChg chg="add mod">
          <ac:chgData name="Erik Král" userId="e92e8e71-05aa-4c44-9728-5ff1a0a20d65" providerId="ADAL" clId="{BD5C1EAB-0041-49EB-B3B5-9D7A69E7438F}" dt="2020-02-04T21:55:04.930" v="14380" actId="1076"/>
          <ac:spMkLst>
            <pc:docMk/>
            <pc:sldMk cId="601886954" sldId="365"/>
            <ac:spMk id="15" creationId="{31CEB4F4-439C-4AB6-A2F1-57923F8612D0}"/>
          </ac:spMkLst>
        </pc:spChg>
        <pc:cxnChg chg="add mod">
          <ac:chgData name="Erik Král" userId="e92e8e71-05aa-4c44-9728-5ff1a0a20d65" providerId="ADAL" clId="{BD5C1EAB-0041-49EB-B3B5-9D7A69E7438F}" dt="2020-02-04T21:54:58.677" v="14379" actId="1076"/>
          <ac:cxnSpMkLst>
            <pc:docMk/>
            <pc:sldMk cId="601886954" sldId="365"/>
            <ac:cxnSpMk id="8" creationId="{11C588B1-9E9D-49BC-A2F6-72D7B6339B90}"/>
          </ac:cxnSpMkLst>
        </pc:cxnChg>
        <pc:cxnChg chg="add mod">
          <ac:chgData name="Erik Král" userId="e92e8e71-05aa-4c44-9728-5ff1a0a20d65" providerId="ADAL" clId="{BD5C1EAB-0041-49EB-B3B5-9D7A69E7438F}" dt="2020-02-04T21:55:07.396" v="14381" actId="14100"/>
          <ac:cxnSpMkLst>
            <pc:docMk/>
            <pc:sldMk cId="601886954" sldId="365"/>
            <ac:cxnSpMk id="16" creationId="{5AC237A3-B5EE-42FA-ABE1-462A4DCC83BD}"/>
          </ac:cxnSpMkLst>
        </pc:cxnChg>
      </pc:sldChg>
      <pc:sldChg chg="addSp delSp modSp add">
        <pc:chgData name="Erik Král" userId="e92e8e71-05aa-4c44-9728-5ff1a0a20d65" providerId="ADAL" clId="{BD5C1EAB-0041-49EB-B3B5-9D7A69E7438F}" dt="2020-02-04T21:59:34.937" v="14427" actId="1076"/>
        <pc:sldMkLst>
          <pc:docMk/>
          <pc:sldMk cId="1616579729" sldId="366"/>
        </pc:sldMkLst>
        <pc:spChg chg="mod">
          <ac:chgData name="Erik Král" userId="e92e8e71-05aa-4c44-9728-5ff1a0a20d65" providerId="ADAL" clId="{BD5C1EAB-0041-49EB-B3B5-9D7A69E7438F}" dt="2020-02-04T21:57:41.154" v="14422" actId="20577"/>
          <ac:spMkLst>
            <pc:docMk/>
            <pc:sldMk cId="1616579729" sldId="366"/>
            <ac:spMk id="2" creationId="{E234EA7E-FD04-4CF6-A6C3-30978DC9A7F4}"/>
          </ac:spMkLst>
        </pc:spChg>
        <pc:spChg chg="del">
          <ac:chgData name="Erik Král" userId="e92e8e71-05aa-4c44-9728-5ff1a0a20d65" providerId="ADAL" clId="{BD5C1EAB-0041-49EB-B3B5-9D7A69E7438F}" dt="2020-02-04T21:59:20.804" v="14423" actId="478"/>
          <ac:spMkLst>
            <pc:docMk/>
            <pc:sldMk cId="1616579729" sldId="366"/>
            <ac:spMk id="3" creationId="{31BFA845-6E4F-403E-88F9-BD9B13A44B31}"/>
          </ac:spMkLst>
        </pc:spChg>
        <pc:spChg chg="del">
          <ac:chgData name="Erik Král" userId="e92e8e71-05aa-4c44-9728-5ff1a0a20d65" providerId="ADAL" clId="{BD5C1EAB-0041-49EB-B3B5-9D7A69E7438F}" dt="2020-02-04T21:57:37.418" v="14418" actId="478"/>
          <ac:spMkLst>
            <pc:docMk/>
            <pc:sldMk cId="1616579729" sldId="366"/>
            <ac:spMk id="4" creationId="{35A0BF0F-BCD8-44C8-BE3B-B9F75CBC7996}"/>
          </ac:spMkLst>
        </pc:spChg>
        <pc:spChg chg="add mod">
          <ac:chgData name="Erik Král" userId="e92e8e71-05aa-4c44-9728-5ff1a0a20d65" providerId="ADAL" clId="{BD5C1EAB-0041-49EB-B3B5-9D7A69E7438F}" dt="2020-02-04T21:59:34.937" v="14427" actId="1076"/>
          <ac:spMkLst>
            <pc:docMk/>
            <pc:sldMk cId="1616579729" sldId="366"/>
            <ac:spMk id="6" creationId="{AADAF454-2D07-4BA3-A155-29AD77855BE4}"/>
          </ac:spMkLst>
        </pc:spChg>
      </pc:sldChg>
      <pc:sldChg chg="addSp delSp modSp add">
        <pc:chgData name="Erik Král" userId="e92e8e71-05aa-4c44-9728-5ff1a0a20d65" providerId="ADAL" clId="{BD5C1EAB-0041-49EB-B3B5-9D7A69E7438F}" dt="2020-02-04T22:02:57.229" v="14556" actId="1076"/>
        <pc:sldMkLst>
          <pc:docMk/>
          <pc:sldMk cId="2898124477" sldId="367"/>
        </pc:sldMkLst>
        <pc:spChg chg="mod">
          <ac:chgData name="Erik Král" userId="e92e8e71-05aa-4c44-9728-5ff1a0a20d65" providerId="ADAL" clId="{BD5C1EAB-0041-49EB-B3B5-9D7A69E7438F}" dt="2020-02-04T21:59:46.197" v="14432" actId="20577"/>
          <ac:spMkLst>
            <pc:docMk/>
            <pc:sldMk cId="2898124477" sldId="367"/>
            <ac:spMk id="2" creationId="{8F80EBD8-14CD-47EE-9647-4FF8D189CEC8}"/>
          </ac:spMkLst>
        </pc:spChg>
        <pc:spChg chg="del">
          <ac:chgData name="Erik Král" userId="e92e8e71-05aa-4c44-9728-5ff1a0a20d65" providerId="ADAL" clId="{BD5C1EAB-0041-49EB-B3B5-9D7A69E7438F}" dt="2020-02-04T21:59:51.919" v="14433" actId="478"/>
          <ac:spMkLst>
            <pc:docMk/>
            <pc:sldMk cId="2898124477" sldId="367"/>
            <ac:spMk id="3" creationId="{304E3E97-A0BD-43A0-9EAF-97C64799F023}"/>
          </ac:spMkLst>
        </pc:spChg>
        <pc:spChg chg="mod">
          <ac:chgData name="Erik Král" userId="e92e8e71-05aa-4c44-9728-5ff1a0a20d65" providerId="ADAL" clId="{BD5C1EAB-0041-49EB-B3B5-9D7A69E7438F}" dt="2020-02-04T22:02:57.229" v="14556" actId="1076"/>
          <ac:spMkLst>
            <pc:docMk/>
            <pc:sldMk cId="2898124477" sldId="367"/>
            <ac:spMk id="4" creationId="{2BF3C4CD-FC6A-405D-B0F2-28A457A6C2CA}"/>
          </ac:spMkLst>
        </pc:spChg>
        <pc:spChg chg="add mod">
          <ac:chgData name="Erik Král" userId="e92e8e71-05aa-4c44-9728-5ff1a0a20d65" providerId="ADAL" clId="{BD5C1EAB-0041-49EB-B3B5-9D7A69E7438F}" dt="2020-02-04T22:02:57.229" v="14556" actId="1076"/>
          <ac:spMkLst>
            <pc:docMk/>
            <pc:sldMk cId="2898124477" sldId="367"/>
            <ac:spMk id="6" creationId="{40A9F5C8-E6C9-4892-B4C4-6D07F407AF50}"/>
          </ac:spMkLst>
        </pc:spChg>
        <pc:spChg chg="add mod">
          <ac:chgData name="Erik Král" userId="e92e8e71-05aa-4c44-9728-5ff1a0a20d65" providerId="ADAL" clId="{BD5C1EAB-0041-49EB-B3B5-9D7A69E7438F}" dt="2020-02-04T22:02:57.229" v="14556" actId="1076"/>
          <ac:spMkLst>
            <pc:docMk/>
            <pc:sldMk cId="2898124477" sldId="367"/>
            <ac:spMk id="12" creationId="{7B7AC050-1A09-423C-9F89-F87E3C70E1CF}"/>
          </ac:spMkLst>
        </pc:spChg>
        <pc:spChg chg="mod">
          <ac:chgData name="Erik Král" userId="e92e8e71-05aa-4c44-9728-5ff1a0a20d65" providerId="ADAL" clId="{BD5C1EAB-0041-49EB-B3B5-9D7A69E7438F}" dt="2020-02-04T22:02:57.229" v="14556" actId="1076"/>
          <ac:spMkLst>
            <pc:docMk/>
            <pc:sldMk cId="2898124477" sldId="367"/>
            <ac:spMk id="15" creationId="{31CEB4F4-439C-4AB6-A2F1-57923F8612D0}"/>
          </ac:spMkLst>
        </pc:spChg>
        <pc:cxnChg chg="mod">
          <ac:chgData name="Erik Král" userId="e92e8e71-05aa-4c44-9728-5ff1a0a20d65" providerId="ADAL" clId="{BD5C1EAB-0041-49EB-B3B5-9D7A69E7438F}" dt="2020-02-04T22:02:57.229" v="14556" actId="1076"/>
          <ac:cxnSpMkLst>
            <pc:docMk/>
            <pc:sldMk cId="2898124477" sldId="367"/>
            <ac:cxnSpMk id="8" creationId="{11C588B1-9E9D-49BC-A2F6-72D7B6339B90}"/>
          </ac:cxnSpMkLst>
        </pc:cxnChg>
        <pc:cxnChg chg="add mod">
          <ac:chgData name="Erik Král" userId="e92e8e71-05aa-4c44-9728-5ff1a0a20d65" providerId="ADAL" clId="{BD5C1EAB-0041-49EB-B3B5-9D7A69E7438F}" dt="2020-02-04T22:02:57.229" v="14556" actId="1076"/>
          <ac:cxnSpMkLst>
            <pc:docMk/>
            <pc:sldMk cId="2898124477" sldId="367"/>
            <ac:cxnSpMk id="13" creationId="{9B48C40A-A30C-4470-B77A-E3D1BA97FCFC}"/>
          </ac:cxnSpMkLst>
        </pc:cxnChg>
        <pc:cxnChg chg="mod">
          <ac:chgData name="Erik Král" userId="e92e8e71-05aa-4c44-9728-5ff1a0a20d65" providerId="ADAL" clId="{BD5C1EAB-0041-49EB-B3B5-9D7A69E7438F}" dt="2020-02-04T22:02:57.229" v="14556" actId="1076"/>
          <ac:cxnSpMkLst>
            <pc:docMk/>
            <pc:sldMk cId="2898124477" sldId="367"/>
            <ac:cxnSpMk id="16" creationId="{5AC237A3-B5EE-42FA-ABE1-462A4DCC83BD}"/>
          </ac:cxnSpMkLst>
        </pc:cxnChg>
      </pc:sldChg>
    </pc:docChg>
  </pc:docChgLst>
  <pc:docChgLst>
    <pc:chgData name="Erik Král" userId="e92e8e71-05aa-4c44-9728-5ff1a0a20d65" providerId="ADAL" clId="{1B5489A4-8E49-4899-B6B4-6B525539B01C}"/>
    <pc:docChg chg="undo redo custSel addSld delSld modSld sldOrd">
      <pc:chgData name="Erik Král" userId="e92e8e71-05aa-4c44-9728-5ff1a0a20d65" providerId="ADAL" clId="{1B5489A4-8E49-4899-B6B4-6B525539B01C}" dt="2020-02-18T13:41:30.919" v="2268" actId="20577"/>
      <pc:docMkLst>
        <pc:docMk/>
      </pc:docMkLst>
      <pc:sldChg chg="modSp">
        <pc:chgData name="Erik Král" userId="e92e8e71-05aa-4c44-9728-5ff1a0a20d65" providerId="ADAL" clId="{1B5489A4-8E49-4899-B6B4-6B525539B01C}" dt="2020-02-18T12:57:11.918" v="1436" actId="20577"/>
        <pc:sldMkLst>
          <pc:docMk/>
          <pc:sldMk cId="2128216432" sldId="289"/>
        </pc:sldMkLst>
        <pc:spChg chg="mod">
          <ac:chgData name="Erik Král" userId="e92e8e71-05aa-4c44-9728-5ff1a0a20d65" providerId="ADAL" clId="{1B5489A4-8E49-4899-B6B4-6B525539B01C}" dt="2020-02-18T12:57:11.918" v="1436" actId="20577"/>
          <ac:spMkLst>
            <pc:docMk/>
            <pc:sldMk cId="2128216432" sldId="289"/>
            <ac:spMk id="3" creationId="{BA794B51-B1AE-4AAA-B1B3-860C1642F7F5}"/>
          </ac:spMkLst>
        </pc:spChg>
      </pc:sldChg>
      <pc:sldChg chg="del">
        <pc:chgData name="Erik Král" userId="e92e8e71-05aa-4c44-9728-5ff1a0a20d65" providerId="ADAL" clId="{1B5489A4-8E49-4899-B6B4-6B525539B01C}" dt="2020-02-18T12:22:16.126" v="38" actId="2696"/>
        <pc:sldMkLst>
          <pc:docMk/>
          <pc:sldMk cId="1771172762" sldId="309"/>
        </pc:sldMkLst>
      </pc:sldChg>
      <pc:sldChg chg="del">
        <pc:chgData name="Erik Král" userId="e92e8e71-05aa-4c44-9728-5ff1a0a20d65" providerId="ADAL" clId="{1B5489A4-8E49-4899-B6B4-6B525539B01C}" dt="2020-02-18T11:57:22.148" v="1" actId="2696"/>
        <pc:sldMkLst>
          <pc:docMk/>
          <pc:sldMk cId="1826522988" sldId="310"/>
        </pc:sldMkLst>
      </pc:sldChg>
      <pc:sldChg chg="addSp delSp modSp del">
        <pc:chgData name="Erik Král" userId="e92e8e71-05aa-4c44-9728-5ff1a0a20d65" providerId="ADAL" clId="{1B5489A4-8E49-4899-B6B4-6B525539B01C}" dt="2020-02-18T12:44:31.615" v="1065" actId="2696"/>
        <pc:sldMkLst>
          <pc:docMk/>
          <pc:sldMk cId="2885336709" sldId="312"/>
        </pc:sldMkLst>
        <pc:spChg chg="mod">
          <ac:chgData name="Erik Král" userId="e92e8e71-05aa-4c44-9728-5ff1a0a20d65" providerId="ADAL" clId="{1B5489A4-8E49-4899-B6B4-6B525539B01C}" dt="2020-02-18T12:37:08.316" v="843" actId="20577"/>
          <ac:spMkLst>
            <pc:docMk/>
            <pc:sldMk cId="2885336709" sldId="312"/>
            <ac:spMk id="2" creationId="{CFDC01CD-3282-4925-9414-12D0790D5E7B}"/>
          </ac:spMkLst>
        </pc:spChg>
        <pc:spChg chg="add del mod">
          <ac:chgData name="Erik Král" userId="e92e8e71-05aa-4c44-9728-5ff1a0a20d65" providerId="ADAL" clId="{1B5489A4-8E49-4899-B6B4-6B525539B01C}" dt="2020-02-18T12:36:02.380" v="828"/>
          <ac:spMkLst>
            <pc:docMk/>
            <pc:sldMk cId="2885336709" sldId="312"/>
            <ac:spMk id="3" creationId="{FECC9AD6-075C-4AF3-A000-E93F3A5E4226}"/>
          </ac:spMkLst>
        </pc:spChg>
        <pc:spChg chg="add mod">
          <ac:chgData name="Erik Král" userId="e92e8e71-05aa-4c44-9728-5ff1a0a20d65" providerId="ADAL" clId="{1B5489A4-8E49-4899-B6B4-6B525539B01C}" dt="2020-02-18T12:40:44.811" v="860" actId="1076"/>
          <ac:spMkLst>
            <pc:docMk/>
            <pc:sldMk cId="2885336709" sldId="312"/>
            <ac:spMk id="4" creationId="{B87758FB-5AF4-4316-9994-19FA88B3D594}"/>
          </ac:spMkLst>
        </pc:spChg>
        <pc:spChg chg="add mod">
          <ac:chgData name="Erik Král" userId="e92e8e71-05aa-4c44-9728-5ff1a0a20d65" providerId="ADAL" clId="{1B5489A4-8E49-4899-B6B4-6B525539B01C}" dt="2020-02-18T12:40:41.075" v="859" actId="1076"/>
          <ac:spMkLst>
            <pc:docMk/>
            <pc:sldMk cId="2885336709" sldId="312"/>
            <ac:spMk id="6" creationId="{1DEAEC5B-1475-4EA8-AED6-2ABE0AE49B01}"/>
          </ac:spMkLst>
        </pc:spChg>
        <pc:spChg chg="add del">
          <ac:chgData name="Erik Král" userId="e92e8e71-05aa-4c44-9728-5ff1a0a20d65" providerId="ADAL" clId="{1B5489A4-8E49-4899-B6B4-6B525539B01C}" dt="2020-02-18T12:40:06.134" v="844" actId="478"/>
          <ac:spMkLst>
            <pc:docMk/>
            <pc:sldMk cId="2885336709" sldId="312"/>
            <ac:spMk id="8" creationId="{0ADEE1AF-EF88-4FE4-9E1B-C139D5936BEF}"/>
          </ac:spMkLst>
        </pc:spChg>
      </pc:sldChg>
      <pc:sldChg chg="del">
        <pc:chgData name="Erik Král" userId="e92e8e71-05aa-4c44-9728-5ff1a0a20d65" providerId="ADAL" clId="{1B5489A4-8E49-4899-B6B4-6B525539B01C}" dt="2020-02-18T11:57:22.199" v="5" actId="2696"/>
        <pc:sldMkLst>
          <pc:docMk/>
          <pc:sldMk cId="2797881907" sldId="313"/>
        </pc:sldMkLst>
      </pc:sldChg>
      <pc:sldChg chg="del">
        <pc:chgData name="Erik Král" userId="e92e8e71-05aa-4c44-9728-5ff1a0a20d65" providerId="ADAL" clId="{1B5489A4-8E49-4899-B6B4-6B525539B01C}" dt="2020-02-18T11:57:22.171" v="2" actId="2696"/>
        <pc:sldMkLst>
          <pc:docMk/>
          <pc:sldMk cId="1818018919" sldId="314"/>
        </pc:sldMkLst>
      </pc:sldChg>
      <pc:sldChg chg="del">
        <pc:chgData name="Erik Král" userId="e92e8e71-05aa-4c44-9728-5ff1a0a20d65" providerId="ADAL" clId="{1B5489A4-8E49-4899-B6B4-6B525539B01C}" dt="2020-02-18T11:57:22.183" v="3" actId="2696"/>
        <pc:sldMkLst>
          <pc:docMk/>
          <pc:sldMk cId="1401017520" sldId="315"/>
        </pc:sldMkLst>
      </pc:sldChg>
      <pc:sldChg chg="del">
        <pc:chgData name="Erik Král" userId="e92e8e71-05aa-4c44-9728-5ff1a0a20d65" providerId="ADAL" clId="{1B5489A4-8E49-4899-B6B4-6B525539B01C}" dt="2020-02-18T11:57:22.191" v="4" actId="2696"/>
        <pc:sldMkLst>
          <pc:docMk/>
          <pc:sldMk cId="2151540441" sldId="316"/>
        </pc:sldMkLst>
      </pc:sldChg>
      <pc:sldChg chg="del">
        <pc:chgData name="Erik Král" userId="e92e8e71-05aa-4c44-9728-5ff1a0a20d65" providerId="ADAL" clId="{1B5489A4-8E49-4899-B6B4-6B525539B01C}" dt="2020-02-18T11:57:22.209" v="6" actId="2696"/>
        <pc:sldMkLst>
          <pc:docMk/>
          <pc:sldMk cId="493728760" sldId="317"/>
        </pc:sldMkLst>
      </pc:sldChg>
      <pc:sldChg chg="del">
        <pc:chgData name="Erik Král" userId="e92e8e71-05aa-4c44-9728-5ff1a0a20d65" providerId="ADAL" clId="{1B5489A4-8E49-4899-B6B4-6B525539B01C}" dt="2020-02-18T11:57:22.221" v="7" actId="2696"/>
        <pc:sldMkLst>
          <pc:docMk/>
          <pc:sldMk cId="2011817331" sldId="318"/>
        </pc:sldMkLst>
      </pc:sldChg>
      <pc:sldChg chg="del">
        <pc:chgData name="Erik Král" userId="e92e8e71-05aa-4c44-9728-5ff1a0a20d65" providerId="ADAL" clId="{1B5489A4-8E49-4899-B6B4-6B525539B01C}" dt="2020-02-18T11:57:22.229" v="8" actId="2696"/>
        <pc:sldMkLst>
          <pc:docMk/>
          <pc:sldMk cId="3678743782" sldId="319"/>
        </pc:sldMkLst>
      </pc:sldChg>
      <pc:sldChg chg="del">
        <pc:chgData name="Erik Král" userId="e92e8e71-05aa-4c44-9728-5ff1a0a20d65" providerId="ADAL" clId="{1B5489A4-8E49-4899-B6B4-6B525539B01C}" dt="2020-02-18T11:57:22.240" v="9" actId="2696"/>
        <pc:sldMkLst>
          <pc:docMk/>
          <pc:sldMk cId="770963957" sldId="320"/>
        </pc:sldMkLst>
      </pc:sldChg>
      <pc:sldChg chg="del">
        <pc:chgData name="Erik Král" userId="e92e8e71-05aa-4c44-9728-5ff1a0a20d65" providerId="ADAL" clId="{1B5489A4-8E49-4899-B6B4-6B525539B01C}" dt="2020-02-18T11:57:22.260" v="11" actId="2696"/>
        <pc:sldMkLst>
          <pc:docMk/>
          <pc:sldMk cId="2926049120" sldId="321"/>
        </pc:sldMkLst>
      </pc:sldChg>
      <pc:sldChg chg="del">
        <pc:chgData name="Erik Král" userId="e92e8e71-05aa-4c44-9728-5ff1a0a20d65" providerId="ADAL" clId="{1B5489A4-8E49-4899-B6B4-6B525539B01C}" dt="2020-02-18T11:57:22.252" v="10" actId="2696"/>
        <pc:sldMkLst>
          <pc:docMk/>
          <pc:sldMk cId="3672641525" sldId="322"/>
        </pc:sldMkLst>
      </pc:sldChg>
      <pc:sldChg chg="del">
        <pc:chgData name="Erik Král" userId="e92e8e71-05aa-4c44-9728-5ff1a0a20d65" providerId="ADAL" clId="{1B5489A4-8E49-4899-B6B4-6B525539B01C}" dt="2020-02-18T11:57:22.269" v="12" actId="2696"/>
        <pc:sldMkLst>
          <pc:docMk/>
          <pc:sldMk cId="1219101" sldId="324"/>
        </pc:sldMkLst>
      </pc:sldChg>
      <pc:sldChg chg="del">
        <pc:chgData name="Erik Král" userId="e92e8e71-05aa-4c44-9728-5ff1a0a20d65" providerId="ADAL" clId="{1B5489A4-8E49-4899-B6B4-6B525539B01C}" dt="2020-02-18T11:57:22.281" v="13" actId="2696"/>
        <pc:sldMkLst>
          <pc:docMk/>
          <pc:sldMk cId="2209659173" sldId="325"/>
        </pc:sldMkLst>
      </pc:sldChg>
      <pc:sldChg chg="del">
        <pc:chgData name="Erik Král" userId="e92e8e71-05aa-4c44-9728-5ff1a0a20d65" providerId="ADAL" clId="{1B5489A4-8E49-4899-B6B4-6B525539B01C}" dt="2020-02-18T11:57:22.295" v="14" actId="2696"/>
        <pc:sldMkLst>
          <pc:docMk/>
          <pc:sldMk cId="2303606054" sldId="326"/>
        </pc:sldMkLst>
      </pc:sldChg>
      <pc:sldChg chg="del">
        <pc:chgData name="Erik Král" userId="e92e8e71-05aa-4c44-9728-5ff1a0a20d65" providerId="ADAL" clId="{1B5489A4-8E49-4899-B6B4-6B525539B01C}" dt="2020-02-18T11:57:22.306" v="15" actId="2696"/>
        <pc:sldMkLst>
          <pc:docMk/>
          <pc:sldMk cId="2690019927" sldId="327"/>
        </pc:sldMkLst>
      </pc:sldChg>
      <pc:sldChg chg="del">
        <pc:chgData name="Erik Král" userId="e92e8e71-05aa-4c44-9728-5ff1a0a20d65" providerId="ADAL" clId="{1B5489A4-8E49-4899-B6B4-6B525539B01C}" dt="2020-02-18T11:57:22.314" v="16" actId="2696"/>
        <pc:sldMkLst>
          <pc:docMk/>
          <pc:sldMk cId="453746848" sldId="328"/>
        </pc:sldMkLst>
      </pc:sldChg>
      <pc:sldChg chg="del">
        <pc:chgData name="Erik Král" userId="e92e8e71-05aa-4c44-9728-5ff1a0a20d65" providerId="ADAL" clId="{1B5489A4-8E49-4899-B6B4-6B525539B01C}" dt="2020-02-18T11:57:22.321" v="17" actId="2696"/>
        <pc:sldMkLst>
          <pc:docMk/>
          <pc:sldMk cId="250847482" sldId="329"/>
        </pc:sldMkLst>
      </pc:sldChg>
      <pc:sldChg chg="del">
        <pc:chgData name="Erik Král" userId="e92e8e71-05aa-4c44-9728-5ff1a0a20d65" providerId="ADAL" clId="{1B5489A4-8E49-4899-B6B4-6B525539B01C}" dt="2020-02-18T11:57:22.335" v="18" actId="2696"/>
        <pc:sldMkLst>
          <pc:docMk/>
          <pc:sldMk cId="792419813" sldId="330"/>
        </pc:sldMkLst>
      </pc:sldChg>
      <pc:sldChg chg="del">
        <pc:chgData name="Erik Král" userId="e92e8e71-05aa-4c44-9728-5ff1a0a20d65" providerId="ADAL" clId="{1B5489A4-8E49-4899-B6B4-6B525539B01C}" dt="2020-02-18T11:57:22.344" v="19" actId="2696"/>
        <pc:sldMkLst>
          <pc:docMk/>
          <pc:sldMk cId="1256706702" sldId="331"/>
        </pc:sldMkLst>
      </pc:sldChg>
      <pc:sldChg chg="del">
        <pc:chgData name="Erik Král" userId="e92e8e71-05aa-4c44-9728-5ff1a0a20d65" providerId="ADAL" clId="{1B5489A4-8E49-4899-B6B4-6B525539B01C}" dt="2020-02-18T11:57:22.352" v="20" actId="2696"/>
        <pc:sldMkLst>
          <pc:docMk/>
          <pc:sldMk cId="3311449578" sldId="332"/>
        </pc:sldMkLst>
      </pc:sldChg>
      <pc:sldChg chg="del">
        <pc:chgData name="Erik Král" userId="e92e8e71-05aa-4c44-9728-5ff1a0a20d65" providerId="ADAL" clId="{1B5489A4-8E49-4899-B6B4-6B525539B01C}" dt="2020-02-18T11:57:22.362" v="21" actId="2696"/>
        <pc:sldMkLst>
          <pc:docMk/>
          <pc:sldMk cId="3186895851" sldId="333"/>
        </pc:sldMkLst>
      </pc:sldChg>
      <pc:sldChg chg="del">
        <pc:chgData name="Erik Král" userId="e92e8e71-05aa-4c44-9728-5ff1a0a20d65" providerId="ADAL" clId="{1B5489A4-8E49-4899-B6B4-6B525539B01C}" dt="2020-02-18T11:57:22.383" v="23" actId="2696"/>
        <pc:sldMkLst>
          <pc:docMk/>
          <pc:sldMk cId="3870258253" sldId="334"/>
        </pc:sldMkLst>
      </pc:sldChg>
      <pc:sldChg chg="del">
        <pc:chgData name="Erik Král" userId="e92e8e71-05aa-4c44-9728-5ff1a0a20d65" providerId="ADAL" clId="{1B5489A4-8E49-4899-B6B4-6B525539B01C}" dt="2020-02-18T11:57:22.374" v="22" actId="2696"/>
        <pc:sldMkLst>
          <pc:docMk/>
          <pc:sldMk cId="3672845639" sldId="335"/>
        </pc:sldMkLst>
      </pc:sldChg>
      <pc:sldChg chg="del">
        <pc:chgData name="Erik Král" userId="e92e8e71-05aa-4c44-9728-5ff1a0a20d65" providerId="ADAL" clId="{1B5489A4-8E49-4899-B6B4-6B525539B01C}" dt="2020-02-18T11:57:22.394" v="24" actId="2696"/>
        <pc:sldMkLst>
          <pc:docMk/>
          <pc:sldMk cId="2089905226" sldId="336"/>
        </pc:sldMkLst>
      </pc:sldChg>
      <pc:sldChg chg="del">
        <pc:chgData name="Erik Král" userId="e92e8e71-05aa-4c44-9728-5ff1a0a20d65" providerId="ADAL" clId="{1B5489A4-8E49-4899-B6B4-6B525539B01C}" dt="2020-02-18T11:57:22.406" v="25" actId="2696"/>
        <pc:sldMkLst>
          <pc:docMk/>
          <pc:sldMk cId="3540092561" sldId="337"/>
        </pc:sldMkLst>
      </pc:sldChg>
      <pc:sldChg chg="del">
        <pc:chgData name="Erik Král" userId="e92e8e71-05aa-4c44-9728-5ff1a0a20d65" providerId="ADAL" clId="{1B5489A4-8E49-4899-B6B4-6B525539B01C}" dt="2020-02-18T11:57:22.415" v="26" actId="2696"/>
        <pc:sldMkLst>
          <pc:docMk/>
          <pc:sldMk cId="177808906" sldId="338"/>
        </pc:sldMkLst>
      </pc:sldChg>
      <pc:sldChg chg="del">
        <pc:chgData name="Erik Král" userId="e92e8e71-05aa-4c44-9728-5ff1a0a20d65" providerId="ADAL" clId="{1B5489A4-8E49-4899-B6B4-6B525539B01C}" dt="2020-02-18T11:57:22.425" v="27" actId="2696"/>
        <pc:sldMkLst>
          <pc:docMk/>
          <pc:sldMk cId="1520683746" sldId="339"/>
        </pc:sldMkLst>
      </pc:sldChg>
      <pc:sldChg chg="del">
        <pc:chgData name="Erik Král" userId="e92e8e71-05aa-4c44-9728-5ff1a0a20d65" providerId="ADAL" clId="{1B5489A4-8E49-4899-B6B4-6B525539B01C}" dt="2020-02-18T11:57:22.458" v="30" actId="2696"/>
        <pc:sldMkLst>
          <pc:docMk/>
          <pc:sldMk cId="1272010923" sldId="340"/>
        </pc:sldMkLst>
      </pc:sldChg>
      <pc:sldChg chg="del">
        <pc:chgData name="Erik Král" userId="e92e8e71-05aa-4c44-9728-5ff1a0a20d65" providerId="ADAL" clId="{1B5489A4-8E49-4899-B6B4-6B525539B01C}" dt="2020-02-18T11:57:22.469" v="31" actId="2696"/>
        <pc:sldMkLst>
          <pc:docMk/>
          <pc:sldMk cId="869914161" sldId="341"/>
        </pc:sldMkLst>
      </pc:sldChg>
      <pc:sldChg chg="del">
        <pc:chgData name="Erik Král" userId="e92e8e71-05aa-4c44-9728-5ff1a0a20d65" providerId="ADAL" clId="{1B5489A4-8E49-4899-B6B4-6B525539B01C}" dt="2020-02-18T11:57:22.478" v="32" actId="2696"/>
        <pc:sldMkLst>
          <pc:docMk/>
          <pc:sldMk cId="3274088145" sldId="342"/>
        </pc:sldMkLst>
      </pc:sldChg>
      <pc:sldChg chg="del">
        <pc:chgData name="Erik Král" userId="e92e8e71-05aa-4c44-9728-5ff1a0a20d65" providerId="ADAL" clId="{1B5489A4-8E49-4899-B6B4-6B525539B01C}" dt="2020-02-18T11:57:22.436" v="28" actId="2696"/>
        <pc:sldMkLst>
          <pc:docMk/>
          <pc:sldMk cId="2171551296" sldId="343"/>
        </pc:sldMkLst>
      </pc:sldChg>
      <pc:sldChg chg="del">
        <pc:chgData name="Erik Král" userId="e92e8e71-05aa-4c44-9728-5ff1a0a20d65" providerId="ADAL" clId="{1B5489A4-8E49-4899-B6B4-6B525539B01C}" dt="2020-02-18T11:57:22.447" v="29" actId="2696"/>
        <pc:sldMkLst>
          <pc:docMk/>
          <pc:sldMk cId="2885595557" sldId="345"/>
        </pc:sldMkLst>
      </pc:sldChg>
      <pc:sldChg chg="del">
        <pc:chgData name="Erik Král" userId="e92e8e71-05aa-4c44-9728-5ff1a0a20d65" providerId="ADAL" clId="{1B5489A4-8E49-4899-B6B4-6B525539B01C}" dt="2020-02-18T11:57:22.489" v="33" actId="2696"/>
        <pc:sldMkLst>
          <pc:docMk/>
          <pc:sldMk cId="1439440358" sldId="346"/>
        </pc:sldMkLst>
      </pc:sldChg>
      <pc:sldChg chg="del">
        <pc:chgData name="Erik Král" userId="e92e8e71-05aa-4c44-9728-5ff1a0a20d65" providerId="ADAL" clId="{1B5489A4-8E49-4899-B6B4-6B525539B01C}" dt="2020-02-18T11:57:22.501" v="34" actId="2696"/>
        <pc:sldMkLst>
          <pc:docMk/>
          <pc:sldMk cId="2944467357" sldId="347"/>
        </pc:sldMkLst>
      </pc:sldChg>
      <pc:sldChg chg="del">
        <pc:chgData name="Erik Král" userId="e92e8e71-05aa-4c44-9728-5ff1a0a20d65" providerId="ADAL" clId="{1B5489A4-8E49-4899-B6B4-6B525539B01C}" dt="2020-02-18T11:57:22.513" v="35" actId="2696"/>
        <pc:sldMkLst>
          <pc:docMk/>
          <pc:sldMk cId="3891727414" sldId="349"/>
        </pc:sldMkLst>
      </pc:sldChg>
      <pc:sldChg chg="del">
        <pc:chgData name="Erik Král" userId="e92e8e71-05aa-4c44-9728-5ff1a0a20d65" providerId="ADAL" clId="{1B5489A4-8E49-4899-B6B4-6B525539B01C}" dt="2020-02-18T11:57:22.526" v="36" actId="2696"/>
        <pc:sldMkLst>
          <pc:docMk/>
          <pc:sldMk cId="1637646855" sldId="350"/>
        </pc:sldMkLst>
      </pc:sldChg>
      <pc:sldChg chg="del">
        <pc:chgData name="Erik Král" userId="e92e8e71-05aa-4c44-9728-5ff1a0a20d65" providerId="ADAL" clId="{1B5489A4-8E49-4899-B6B4-6B525539B01C}" dt="2020-02-18T11:57:22.532" v="37" actId="2696"/>
        <pc:sldMkLst>
          <pc:docMk/>
          <pc:sldMk cId="1006595225" sldId="353"/>
        </pc:sldMkLst>
      </pc:sldChg>
      <pc:sldChg chg="del">
        <pc:chgData name="Erik Král" userId="e92e8e71-05aa-4c44-9728-5ff1a0a20d65" providerId="ADAL" clId="{1B5489A4-8E49-4899-B6B4-6B525539B01C}" dt="2020-02-18T11:57:22.122" v="0" actId="2696"/>
        <pc:sldMkLst>
          <pc:docMk/>
          <pc:sldMk cId="1187370146" sldId="370"/>
        </pc:sldMkLst>
      </pc:sldChg>
      <pc:sldChg chg="ord">
        <pc:chgData name="Erik Král" userId="e92e8e71-05aa-4c44-9728-5ff1a0a20d65" providerId="ADAL" clId="{1B5489A4-8E49-4899-B6B4-6B525539B01C}" dt="2020-02-18T12:30:31.339" v="369"/>
        <pc:sldMkLst>
          <pc:docMk/>
          <pc:sldMk cId="2446944833" sldId="371"/>
        </pc:sldMkLst>
      </pc:sldChg>
      <pc:sldChg chg="addSp delSp modSp add">
        <pc:chgData name="Erik Král" userId="e92e8e71-05aa-4c44-9728-5ff1a0a20d65" providerId="ADAL" clId="{1B5489A4-8E49-4899-B6B4-6B525539B01C}" dt="2020-02-18T13:37:18.749" v="2128" actId="20577"/>
        <pc:sldMkLst>
          <pc:docMk/>
          <pc:sldMk cId="1582386589" sldId="372"/>
        </pc:sldMkLst>
        <pc:spChg chg="mod">
          <ac:chgData name="Erik Král" userId="e92e8e71-05aa-4c44-9728-5ff1a0a20d65" providerId="ADAL" clId="{1B5489A4-8E49-4899-B6B4-6B525539B01C}" dt="2020-02-18T12:22:32.886" v="58" actId="20577"/>
          <ac:spMkLst>
            <pc:docMk/>
            <pc:sldMk cId="1582386589" sldId="372"/>
            <ac:spMk id="2" creationId="{30FAA667-565F-4205-93D4-4A4350FD1233}"/>
          </ac:spMkLst>
        </pc:spChg>
        <pc:spChg chg="del">
          <ac:chgData name="Erik Král" userId="e92e8e71-05aa-4c44-9728-5ff1a0a20d65" providerId="ADAL" clId="{1B5489A4-8E49-4899-B6B4-6B525539B01C}" dt="2020-02-18T12:23:23.278" v="60" actId="478"/>
          <ac:spMkLst>
            <pc:docMk/>
            <pc:sldMk cId="1582386589" sldId="372"/>
            <ac:spMk id="3" creationId="{89063A65-4238-44B0-B4BC-3F9D83D0AD6E}"/>
          </ac:spMkLst>
        </pc:spChg>
        <pc:spChg chg="del">
          <ac:chgData name="Erik Král" userId="e92e8e71-05aa-4c44-9728-5ff1a0a20d65" providerId="ADAL" clId="{1B5489A4-8E49-4899-B6B4-6B525539B01C}" dt="2020-02-18T12:22:37.058" v="59" actId="478"/>
          <ac:spMkLst>
            <pc:docMk/>
            <pc:sldMk cId="1582386589" sldId="372"/>
            <ac:spMk id="4" creationId="{B135F60E-99A6-4B3B-BC70-695B141C7269}"/>
          </ac:spMkLst>
        </pc:spChg>
        <pc:graphicFrameChg chg="add mod modGraphic">
          <ac:chgData name="Erik Král" userId="e92e8e71-05aa-4c44-9728-5ff1a0a20d65" providerId="ADAL" clId="{1B5489A4-8E49-4899-B6B4-6B525539B01C}" dt="2020-02-18T13:37:18.749" v="2128" actId="20577"/>
          <ac:graphicFrameMkLst>
            <pc:docMk/>
            <pc:sldMk cId="1582386589" sldId="372"/>
            <ac:graphicFrameMk id="6" creationId="{D87C05D3-484B-436A-B9D6-E7A5E8B3BE37}"/>
          </ac:graphicFrameMkLst>
        </pc:graphicFrameChg>
      </pc:sldChg>
      <pc:sldChg chg="modSp add">
        <pc:chgData name="Erik Král" userId="e92e8e71-05aa-4c44-9728-5ff1a0a20d65" providerId="ADAL" clId="{1B5489A4-8E49-4899-B6B4-6B525539B01C}" dt="2020-02-18T12:30:16.318" v="368" actId="20577"/>
        <pc:sldMkLst>
          <pc:docMk/>
          <pc:sldMk cId="4186612975" sldId="373"/>
        </pc:sldMkLst>
        <pc:spChg chg="mod">
          <ac:chgData name="Erik Král" userId="e92e8e71-05aa-4c44-9728-5ff1a0a20d65" providerId="ADAL" clId="{1B5489A4-8E49-4899-B6B4-6B525539B01C}" dt="2020-02-18T12:30:07.087" v="341" actId="20577"/>
          <ac:spMkLst>
            <pc:docMk/>
            <pc:sldMk cId="4186612975" sldId="373"/>
            <ac:spMk id="2" creationId="{D3B278BA-7518-4ED9-927F-0F51BA7D8316}"/>
          </ac:spMkLst>
        </pc:spChg>
        <pc:spChg chg="mod">
          <ac:chgData name="Erik Král" userId="e92e8e71-05aa-4c44-9728-5ff1a0a20d65" providerId="ADAL" clId="{1B5489A4-8E49-4899-B6B4-6B525539B01C}" dt="2020-02-18T12:30:16.318" v="368" actId="20577"/>
          <ac:spMkLst>
            <pc:docMk/>
            <pc:sldMk cId="4186612975" sldId="373"/>
            <ac:spMk id="3" creationId="{370D2BA5-FD93-41DF-BEDE-CFF682BF43B7}"/>
          </ac:spMkLst>
        </pc:spChg>
      </pc:sldChg>
      <pc:sldChg chg="add del">
        <pc:chgData name="Erik Král" userId="e92e8e71-05aa-4c44-9728-5ff1a0a20d65" providerId="ADAL" clId="{1B5489A4-8E49-4899-B6B4-6B525539B01C}" dt="2020-02-18T12:30:46.654" v="371"/>
        <pc:sldMkLst>
          <pc:docMk/>
          <pc:sldMk cId="697626246" sldId="374"/>
        </pc:sldMkLst>
      </pc:sldChg>
      <pc:sldChg chg="delSp modSp add">
        <pc:chgData name="Erik Král" userId="e92e8e71-05aa-4c44-9728-5ff1a0a20d65" providerId="ADAL" clId="{1B5489A4-8E49-4899-B6B4-6B525539B01C}" dt="2020-02-18T13:37:56.283" v="2137" actId="114"/>
        <pc:sldMkLst>
          <pc:docMk/>
          <pc:sldMk cId="2523461625" sldId="374"/>
        </pc:sldMkLst>
        <pc:spChg chg="mod">
          <ac:chgData name="Erik Král" userId="e92e8e71-05aa-4c44-9728-5ff1a0a20d65" providerId="ADAL" clId="{1B5489A4-8E49-4899-B6B4-6B525539B01C}" dt="2020-02-18T12:30:53.251" v="380" actId="20577"/>
          <ac:spMkLst>
            <pc:docMk/>
            <pc:sldMk cId="2523461625" sldId="374"/>
            <ac:spMk id="2" creationId="{FB578257-0BA5-4C09-9BE7-C21C7AA3AB55}"/>
          </ac:spMkLst>
        </pc:spChg>
        <pc:spChg chg="mod">
          <ac:chgData name="Erik Král" userId="e92e8e71-05aa-4c44-9728-5ff1a0a20d65" providerId="ADAL" clId="{1B5489A4-8E49-4899-B6B4-6B525539B01C}" dt="2020-02-18T13:37:56.283" v="2137" actId="114"/>
          <ac:spMkLst>
            <pc:docMk/>
            <pc:sldMk cId="2523461625" sldId="374"/>
            <ac:spMk id="3" creationId="{C454306C-098D-4659-AB5F-9DD504E00993}"/>
          </ac:spMkLst>
        </pc:spChg>
        <pc:spChg chg="del">
          <ac:chgData name="Erik Král" userId="e92e8e71-05aa-4c44-9728-5ff1a0a20d65" providerId="ADAL" clId="{1B5489A4-8E49-4899-B6B4-6B525539B01C}" dt="2020-02-18T12:32:52.886" v="765" actId="478"/>
          <ac:spMkLst>
            <pc:docMk/>
            <pc:sldMk cId="2523461625" sldId="374"/>
            <ac:spMk id="4" creationId="{5A3B3A00-DAE1-4F9C-A42F-E455B9D8F655}"/>
          </ac:spMkLst>
        </pc:spChg>
      </pc:sldChg>
      <pc:sldChg chg="addSp delSp modSp add">
        <pc:chgData name="Erik Král" userId="e92e8e71-05aa-4c44-9728-5ff1a0a20d65" providerId="ADAL" clId="{1B5489A4-8E49-4899-B6B4-6B525539B01C}" dt="2020-02-18T13:13:16.588" v="1754" actId="404"/>
        <pc:sldMkLst>
          <pc:docMk/>
          <pc:sldMk cId="2916676560" sldId="375"/>
        </pc:sldMkLst>
        <pc:spChg chg="mod">
          <ac:chgData name="Erik Král" userId="e92e8e71-05aa-4c44-9728-5ff1a0a20d65" providerId="ADAL" clId="{1B5489A4-8E49-4899-B6B4-6B525539B01C}" dt="2020-02-18T12:34:36.270" v="789" actId="20577"/>
          <ac:spMkLst>
            <pc:docMk/>
            <pc:sldMk cId="2916676560" sldId="375"/>
            <ac:spMk id="2" creationId="{EBFB833F-0C45-4DA3-A7EB-27A60509D630}"/>
          </ac:spMkLst>
        </pc:spChg>
        <pc:spChg chg="del">
          <ac:chgData name="Erik Král" userId="e92e8e71-05aa-4c44-9728-5ff1a0a20d65" providerId="ADAL" clId="{1B5489A4-8E49-4899-B6B4-6B525539B01C}" dt="2020-02-18T12:34:30.087" v="767" actId="478"/>
          <ac:spMkLst>
            <pc:docMk/>
            <pc:sldMk cId="2916676560" sldId="375"/>
            <ac:spMk id="3" creationId="{26840006-1054-4BD7-A032-57FD2D863668}"/>
          </ac:spMkLst>
        </pc:spChg>
        <pc:spChg chg="del">
          <ac:chgData name="Erik Král" userId="e92e8e71-05aa-4c44-9728-5ff1a0a20d65" providerId="ADAL" clId="{1B5489A4-8E49-4899-B6B4-6B525539B01C}" dt="2020-02-18T12:34:38.574" v="790" actId="478"/>
          <ac:spMkLst>
            <pc:docMk/>
            <pc:sldMk cId="2916676560" sldId="375"/>
            <ac:spMk id="4" creationId="{C4A93019-7A88-466C-9CE9-66D52CB95945}"/>
          </ac:spMkLst>
        </pc:spChg>
        <pc:spChg chg="add del mod">
          <ac:chgData name="Erik Král" userId="e92e8e71-05aa-4c44-9728-5ff1a0a20d65" providerId="ADAL" clId="{1B5489A4-8E49-4899-B6B4-6B525539B01C}" dt="2020-02-18T12:48:54.552" v="1098" actId="478"/>
          <ac:spMkLst>
            <pc:docMk/>
            <pc:sldMk cId="2916676560" sldId="375"/>
            <ac:spMk id="6" creationId="{F224690B-D327-456D-84DC-267F10DB7BE5}"/>
          </ac:spMkLst>
        </pc:spChg>
        <pc:spChg chg="add del mod">
          <ac:chgData name="Erik Král" userId="e92e8e71-05aa-4c44-9728-5ff1a0a20d65" providerId="ADAL" clId="{1B5489A4-8E49-4899-B6B4-6B525539B01C}" dt="2020-02-18T13:13:03.489" v="1743" actId="478"/>
          <ac:spMkLst>
            <pc:docMk/>
            <pc:sldMk cId="2916676560" sldId="375"/>
            <ac:spMk id="7" creationId="{1A56F585-F565-4F4D-8FE3-2E9F96C2DAF3}"/>
          </ac:spMkLst>
        </pc:spChg>
        <pc:spChg chg="add mod">
          <ac:chgData name="Erik Král" userId="e92e8e71-05aa-4c44-9728-5ff1a0a20d65" providerId="ADAL" clId="{1B5489A4-8E49-4899-B6B4-6B525539B01C}" dt="2020-02-18T13:13:16.588" v="1754" actId="404"/>
          <ac:spMkLst>
            <pc:docMk/>
            <pc:sldMk cId="2916676560" sldId="375"/>
            <ac:spMk id="8" creationId="{3C690B26-DE34-4680-B1F5-0403B4E11026}"/>
          </ac:spMkLst>
        </pc:spChg>
      </pc:sldChg>
      <pc:sldChg chg="addSp delSp modSp add">
        <pc:chgData name="Erik Král" userId="e92e8e71-05aa-4c44-9728-5ff1a0a20d65" providerId="ADAL" clId="{1B5489A4-8E49-4899-B6B4-6B525539B01C}" dt="2020-02-18T12:50:00.646" v="1115" actId="14100"/>
        <pc:sldMkLst>
          <pc:docMk/>
          <pc:sldMk cId="887748781" sldId="376"/>
        </pc:sldMkLst>
        <pc:spChg chg="mod">
          <ac:chgData name="Erik Král" userId="e92e8e71-05aa-4c44-9728-5ff1a0a20d65" providerId="ADAL" clId="{1B5489A4-8E49-4899-B6B4-6B525539B01C}" dt="2020-02-18T12:34:56.272" v="811" actId="20577"/>
          <ac:spMkLst>
            <pc:docMk/>
            <pc:sldMk cId="887748781" sldId="376"/>
            <ac:spMk id="2" creationId="{EBFB833F-0C45-4DA3-A7EB-27A60509D630}"/>
          </ac:spMkLst>
        </pc:spChg>
        <pc:spChg chg="add del mod">
          <ac:chgData name="Erik Král" userId="e92e8e71-05aa-4c44-9728-5ff1a0a20d65" providerId="ADAL" clId="{1B5489A4-8E49-4899-B6B4-6B525539B01C}" dt="2020-02-18T12:49:49.671" v="1110" actId="478"/>
          <ac:spMkLst>
            <pc:docMk/>
            <pc:sldMk cId="887748781" sldId="376"/>
            <ac:spMk id="3" creationId="{7D35771B-5694-4E4D-9E7C-AF863CD2C429}"/>
          </ac:spMkLst>
        </pc:spChg>
        <pc:spChg chg="add mod">
          <ac:chgData name="Erik Král" userId="e92e8e71-05aa-4c44-9728-5ff1a0a20d65" providerId="ADAL" clId="{1B5489A4-8E49-4899-B6B4-6B525539B01C}" dt="2020-02-18T12:50:00.646" v="1115" actId="14100"/>
          <ac:spMkLst>
            <pc:docMk/>
            <pc:sldMk cId="887748781" sldId="376"/>
            <ac:spMk id="4" creationId="{17FC5AE3-BB08-4CB3-BC64-6578CC5D7209}"/>
          </ac:spMkLst>
        </pc:spChg>
        <pc:spChg chg="del">
          <ac:chgData name="Erik Král" userId="e92e8e71-05aa-4c44-9728-5ff1a0a20d65" providerId="ADAL" clId="{1B5489A4-8E49-4899-B6B4-6B525539B01C}" dt="2020-02-18T12:36:06.678" v="830" actId="478"/>
          <ac:spMkLst>
            <pc:docMk/>
            <pc:sldMk cId="887748781" sldId="376"/>
            <ac:spMk id="6" creationId="{F224690B-D327-456D-84DC-267F10DB7BE5}"/>
          </ac:spMkLst>
        </pc:spChg>
      </pc:sldChg>
      <pc:sldChg chg="addSp modSp add">
        <pc:chgData name="Erik Král" userId="e92e8e71-05aa-4c44-9728-5ff1a0a20d65" providerId="ADAL" clId="{1B5489A4-8E49-4899-B6B4-6B525539B01C}" dt="2020-02-18T13:35:53.353" v="2123" actId="1076"/>
        <pc:sldMkLst>
          <pc:docMk/>
          <pc:sldMk cId="4279104904" sldId="377"/>
        </pc:sldMkLst>
        <pc:spChg chg="mod">
          <ac:chgData name="Erik Král" userId="e92e8e71-05aa-4c44-9728-5ff1a0a20d65" providerId="ADAL" clId="{1B5489A4-8E49-4899-B6B4-6B525539B01C}" dt="2020-02-18T12:44:21.086" v="1064" actId="20577"/>
          <ac:spMkLst>
            <pc:docMk/>
            <pc:sldMk cId="4279104904" sldId="377"/>
            <ac:spMk id="2" creationId="{CFDC01CD-3282-4925-9414-12D0790D5E7B}"/>
          </ac:spMkLst>
        </pc:spChg>
        <pc:spChg chg="add mod">
          <ac:chgData name="Erik Král" userId="e92e8e71-05aa-4c44-9728-5ff1a0a20d65" providerId="ADAL" clId="{1B5489A4-8E49-4899-B6B4-6B525539B01C}" dt="2020-02-18T12:44:10.541" v="1055" actId="12"/>
          <ac:spMkLst>
            <pc:docMk/>
            <pc:sldMk cId="4279104904" sldId="377"/>
            <ac:spMk id="3" creationId="{1AA338A8-7B4C-4DAE-9830-30B2D9E23B3B}"/>
          </ac:spMkLst>
        </pc:spChg>
        <pc:spChg chg="mod">
          <ac:chgData name="Erik Král" userId="e92e8e71-05aa-4c44-9728-5ff1a0a20d65" providerId="ADAL" clId="{1B5489A4-8E49-4899-B6B4-6B525539B01C}" dt="2020-02-18T13:35:38.944" v="2122" actId="1076"/>
          <ac:spMkLst>
            <pc:docMk/>
            <pc:sldMk cId="4279104904" sldId="377"/>
            <ac:spMk id="4" creationId="{B87758FB-5AF4-4316-9994-19FA88B3D594}"/>
          </ac:spMkLst>
        </pc:spChg>
        <pc:spChg chg="mod">
          <ac:chgData name="Erik Král" userId="e92e8e71-05aa-4c44-9728-5ff1a0a20d65" providerId="ADAL" clId="{1B5489A4-8E49-4899-B6B4-6B525539B01C}" dt="2020-02-18T13:35:53.353" v="2123" actId="1076"/>
          <ac:spMkLst>
            <pc:docMk/>
            <pc:sldMk cId="4279104904" sldId="377"/>
            <ac:spMk id="6" creationId="{1DEAEC5B-1475-4EA8-AED6-2ABE0AE49B01}"/>
          </ac:spMkLst>
        </pc:spChg>
      </pc:sldChg>
      <pc:sldChg chg="addSp delSp modSp add">
        <pc:chgData name="Erik Král" userId="e92e8e71-05aa-4c44-9728-5ff1a0a20d65" providerId="ADAL" clId="{1B5489A4-8E49-4899-B6B4-6B525539B01C}" dt="2020-02-18T13:36:09.376" v="2124" actId="1076"/>
        <pc:sldMkLst>
          <pc:docMk/>
          <pc:sldMk cId="661538989" sldId="378"/>
        </pc:sldMkLst>
        <pc:spChg chg="mod">
          <ac:chgData name="Erik Král" userId="e92e8e71-05aa-4c44-9728-5ff1a0a20d65" providerId="ADAL" clId="{1B5489A4-8E49-4899-B6B4-6B525539B01C}" dt="2020-02-18T12:44:16.600" v="1062" actId="20577"/>
          <ac:spMkLst>
            <pc:docMk/>
            <pc:sldMk cId="661538989" sldId="378"/>
            <ac:spMk id="2" creationId="{CFDC01CD-3282-4925-9414-12D0790D5E7B}"/>
          </ac:spMkLst>
        </pc:spChg>
        <pc:spChg chg="mod">
          <ac:chgData name="Erik Král" userId="e92e8e71-05aa-4c44-9728-5ff1a0a20d65" providerId="ADAL" clId="{1B5489A4-8E49-4899-B6B4-6B525539B01C}" dt="2020-02-18T12:54:37.183" v="1145" actId="20577"/>
          <ac:spMkLst>
            <pc:docMk/>
            <pc:sldMk cId="661538989" sldId="378"/>
            <ac:spMk id="3" creationId="{1AA338A8-7B4C-4DAE-9830-30B2D9E23B3B}"/>
          </ac:spMkLst>
        </pc:spChg>
        <pc:spChg chg="del">
          <ac:chgData name="Erik Král" userId="e92e8e71-05aa-4c44-9728-5ff1a0a20d65" providerId="ADAL" clId="{1B5489A4-8E49-4899-B6B4-6B525539B01C}" dt="2020-02-18T12:43:28.728" v="999" actId="478"/>
          <ac:spMkLst>
            <pc:docMk/>
            <pc:sldMk cId="661538989" sldId="378"/>
            <ac:spMk id="4" creationId="{B87758FB-5AF4-4316-9994-19FA88B3D594}"/>
          </ac:spMkLst>
        </pc:spChg>
        <pc:spChg chg="del mod">
          <ac:chgData name="Erik Král" userId="e92e8e71-05aa-4c44-9728-5ff1a0a20d65" providerId="ADAL" clId="{1B5489A4-8E49-4899-B6B4-6B525539B01C}" dt="2020-02-18T12:46:25.789" v="1085" actId="478"/>
          <ac:spMkLst>
            <pc:docMk/>
            <pc:sldMk cId="661538989" sldId="378"/>
            <ac:spMk id="6" creationId="{1DEAEC5B-1475-4EA8-AED6-2ABE0AE49B01}"/>
          </ac:spMkLst>
        </pc:spChg>
        <pc:spChg chg="add mod">
          <ac:chgData name="Erik Král" userId="e92e8e71-05aa-4c44-9728-5ff1a0a20d65" providerId="ADAL" clId="{1B5489A4-8E49-4899-B6B4-6B525539B01C}" dt="2020-02-18T13:35:26.880" v="2121" actId="1076"/>
          <ac:spMkLst>
            <pc:docMk/>
            <pc:sldMk cId="661538989" sldId="378"/>
            <ac:spMk id="7" creationId="{355335A5-F301-4AA9-ABD8-D88F20683253}"/>
          </ac:spMkLst>
        </pc:spChg>
        <pc:spChg chg="add mod">
          <ac:chgData name="Erik Král" userId="e92e8e71-05aa-4c44-9728-5ff1a0a20d65" providerId="ADAL" clId="{1B5489A4-8E49-4899-B6B4-6B525539B01C}" dt="2020-02-18T13:36:09.376" v="2124" actId="1076"/>
          <ac:spMkLst>
            <pc:docMk/>
            <pc:sldMk cId="661538989" sldId="378"/>
            <ac:spMk id="8" creationId="{2F9252F0-8714-4076-9078-D07B0EBAC828}"/>
          </ac:spMkLst>
        </pc:spChg>
      </pc:sldChg>
      <pc:sldChg chg="addSp delSp modSp add">
        <pc:chgData name="Erik Král" userId="e92e8e71-05aa-4c44-9728-5ff1a0a20d65" providerId="ADAL" clId="{1B5489A4-8E49-4899-B6B4-6B525539B01C}" dt="2020-02-18T13:36:18.192" v="2125" actId="1076"/>
        <pc:sldMkLst>
          <pc:docMk/>
          <pc:sldMk cId="819784041" sldId="379"/>
        </pc:sldMkLst>
        <pc:spChg chg="mod">
          <ac:chgData name="Erik Král" userId="e92e8e71-05aa-4c44-9728-5ff1a0a20d65" providerId="ADAL" clId="{1B5489A4-8E49-4899-B6B4-6B525539B01C}" dt="2020-02-18T12:50:18.819" v="1117" actId="20577"/>
          <ac:spMkLst>
            <pc:docMk/>
            <pc:sldMk cId="819784041" sldId="379"/>
            <ac:spMk id="2" creationId="{CFDC01CD-3282-4925-9414-12D0790D5E7B}"/>
          </ac:spMkLst>
        </pc:spChg>
        <pc:spChg chg="mod">
          <ac:chgData name="Erik Král" userId="e92e8e71-05aa-4c44-9728-5ff1a0a20d65" providerId="ADAL" clId="{1B5489A4-8E49-4899-B6B4-6B525539B01C}" dt="2020-02-18T12:54:32.461" v="1139" actId="20577"/>
          <ac:spMkLst>
            <pc:docMk/>
            <pc:sldMk cId="819784041" sldId="379"/>
            <ac:spMk id="3" creationId="{1AA338A8-7B4C-4DAE-9830-30B2D9E23B3B}"/>
          </ac:spMkLst>
        </pc:spChg>
        <pc:spChg chg="add del mod">
          <ac:chgData name="Erik Král" userId="e92e8e71-05aa-4c44-9728-5ff1a0a20d65" providerId="ADAL" clId="{1B5489A4-8E49-4899-B6B4-6B525539B01C}" dt="2020-02-18T12:47:15.407" v="1093" actId="478"/>
          <ac:spMkLst>
            <pc:docMk/>
            <pc:sldMk cId="819784041" sldId="379"/>
            <ac:spMk id="4" creationId="{47C4CC35-BEC3-4C64-87F7-DDF961FFDDEC}"/>
          </ac:spMkLst>
        </pc:spChg>
        <pc:spChg chg="del">
          <ac:chgData name="Erik Král" userId="e92e8e71-05aa-4c44-9728-5ff1a0a20d65" providerId="ADAL" clId="{1B5489A4-8E49-4899-B6B4-6B525539B01C}" dt="2020-02-18T12:45:52.735" v="1078" actId="478"/>
          <ac:spMkLst>
            <pc:docMk/>
            <pc:sldMk cId="819784041" sldId="379"/>
            <ac:spMk id="6" creationId="{1DEAEC5B-1475-4EA8-AED6-2ABE0AE49B01}"/>
          </ac:spMkLst>
        </pc:spChg>
        <pc:spChg chg="del">
          <ac:chgData name="Erik Král" userId="e92e8e71-05aa-4c44-9728-5ff1a0a20d65" providerId="ADAL" clId="{1B5489A4-8E49-4899-B6B4-6B525539B01C}" dt="2020-02-18T12:46:46.951" v="1088" actId="478"/>
          <ac:spMkLst>
            <pc:docMk/>
            <pc:sldMk cId="819784041" sldId="379"/>
            <ac:spMk id="7" creationId="{355335A5-F301-4AA9-ABD8-D88F20683253}"/>
          </ac:spMkLst>
        </pc:spChg>
        <pc:spChg chg="add mod">
          <ac:chgData name="Erik Král" userId="e92e8e71-05aa-4c44-9728-5ff1a0a20d65" providerId="ADAL" clId="{1B5489A4-8E49-4899-B6B4-6B525539B01C}" dt="2020-02-18T13:35:15.584" v="2120" actId="1076"/>
          <ac:spMkLst>
            <pc:docMk/>
            <pc:sldMk cId="819784041" sldId="379"/>
            <ac:spMk id="8" creationId="{10995C56-8DE8-4E7B-AA81-639E3A926917}"/>
          </ac:spMkLst>
        </pc:spChg>
        <pc:spChg chg="add mod">
          <ac:chgData name="Erik Král" userId="e92e8e71-05aa-4c44-9728-5ff1a0a20d65" providerId="ADAL" clId="{1B5489A4-8E49-4899-B6B4-6B525539B01C}" dt="2020-02-18T13:36:18.192" v="2125" actId="1076"/>
          <ac:spMkLst>
            <pc:docMk/>
            <pc:sldMk cId="819784041" sldId="379"/>
            <ac:spMk id="9" creationId="{DD11CFAA-31A9-4375-A3B6-F0041BB00854}"/>
          </ac:spMkLst>
        </pc:spChg>
      </pc:sldChg>
      <pc:sldChg chg="addSp delSp modSp add">
        <pc:chgData name="Erik Král" userId="e92e8e71-05aa-4c44-9728-5ff1a0a20d65" providerId="ADAL" clId="{1B5489A4-8E49-4899-B6B4-6B525539B01C}" dt="2020-02-18T13:36:32.712" v="2126" actId="1076"/>
        <pc:sldMkLst>
          <pc:docMk/>
          <pc:sldMk cId="3093374229" sldId="380"/>
        </pc:sldMkLst>
        <pc:spChg chg="mod">
          <ac:chgData name="Erik Král" userId="e92e8e71-05aa-4c44-9728-5ff1a0a20d65" providerId="ADAL" clId="{1B5489A4-8E49-4899-B6B4-6B525539B01C}" dt="2020-02-18T12:54:24.703" v="1131" actId="20577"/>
          <ac:spMkLst>
            <pc:docMk/>
            <pc:sldMk cId="3093374229" sldId="380"/>
            <ac:spMk id="2" creationId="{CFDC01CD-3282-4925-9414-12D0790D5E7B}"/>
          </ac:spMkLst>
        </pc:spChg>
        <pc:spChg chg="mod">
          <ac:chgData name="Erik Král" userId="e92e8e71-05aa-4c44-9728-5ff1a0a20d65" providerId="ADAL" clId="{1B5489A4-8E49-4899-B6B4-6B525539B01C}" dt="2020-02-18T12:56:55.656" v="1424" actId="20577"/>
          <ac:spMkLst>
            <pc:docMk/>
            <pc:sldMk cId="3093374229" sldId="380"/>
            <ac:spMk id="3" creationId="{1AA338A8-7B4C-4DAE-9830-30B2D9E23B3B}"/>
          </ac:spMkLst>
        </pc:spChg>
        <pc:spChg chg="add mod">
          <ac:chgData name="Erik Král" userId="e92e8e71-05aa-4c44-9728-5ff1a0a20d65" providerId="ADAL" clId="{1B5489A4-8E49-4899-B6B4-6B525539B01C}" dt="2020-02-18T13:13:39.903" v="1766" actId="14100"/>
          <ac:spMkLst>
            <pc:docMk/>
            <pc:sldMk cId="3093374229" sldId="380"/>
            <ac:spMk id="4" creationId="{20B0FCFC-0822-4DD2-B73E-C73D6FC71364}"/>
          </ac:spMkLst>
        </pc:spChg>
        <pc:spChg chg="add mod">
          <ac:chgData name="Erik Král" userId="e92e8e71-05aa-4c44-9728-5ff1a0a20d65" providerId="ADAL" clId="{1B5489A4-8E49-4899-B6B4-6B525539B01C}" dt="2020-02-18T13:36:32.712" v="2126" actId="1076"/>
          <ac:spMkLst>
            <pc:docMk/>
            <pc:sldMk cId="3093374229" sldId="380"/>
            <ac:spMk id="6" creationId="{71816402-55CD-41BD-A90B-EC6B24D4128A}"/>
          </ac:spMkLst>
        </pc:spChg>
        <pc:spChg chg="del">
          <ac:chgData name="Erik Král" userId="e92e8e71-05aa-4c44-9728-5ff1a0a20d65" providerId="ADAL" clId="{1B5489A4-8E49-4899-B6B4-6B525539B01C}" dt="2020-02-18T12:55:51.248" v="1388" actId="478"/>
          <ac:spMkLst>
            <pc:docMk/>
            <pc:sldMk cId="3093374229" sldId="380"/>
            <ac:spMk id="8" creationId="{10995C56-8DE8-4E7B-AA81-639E3A926917}"/>
          </ac:spMkLst>
        </pc:spChg>
        <pc:spChg chg="del">
          <ac:chgData name="Erik Král" userId="e92e8e71-05aa-4c44-9728-5ff1a0a20d65" providerId="ADAL" clId="{1B5489A4-8E49-4899-B6B4-6B525539B01C}" dt="2020-02-18T12:56:21.528" v="1395" actId="478"/>
          <ac:spMkLst>
            <pc:docMk/>
            <pc:sldMk cId="3093374229" sldId="380"/>
            <ac:spMk id="9" creationId="{DD11CFAA-31A9-4375-A3B6-F0041BB00854}"/>
          </ac:spMkLst>
        </pc:spChg>
      </pc:sldChg>
      <pc:sldChg chg="delSp modSp add">
        <pc:chgData name="Erik Král" userId="e92e8e71-05aa-4c44-9728-5ff1a0a20d65" providerId="ADAL" clId="{1B5489A4-8E49-4899-B6B4-6B525539B01C}" dt="2020-02-18T13:15:05.760" v="1854" actId="20577"/>
        <pc:sldMkLst>
          <pc:docMk/>
          <pc:sldMk cId="4232954581" sldId="381"/>
        </pc:sldMkLst>
        <pc:spChg chg="mod">
          <ac:chgData name="Erik Král" userId="e92e8e71-05aa-4c44-9728-5ff1a0a20d65" providerId="ADAL" clId="{1B5489A4-8E49-4899-B6B4-6B525539B01C}" dt="2020-02-18T13:11:04.755" v="1452" actId="20577"/>
          <ac:spMkLst>
            <pc:docMk/>
            <pc:sldMk cId="4232954581" sldId="381"/>
            <ac:spMk id="2" creationId="{7A8BC262-89C0-4B99-8E45-8532C96CB1D7}"/>
          </ac:spMkLst>
        </pc:spChg>
        <pc:spChg chg="mod">
          <ac:chgData name="Erik Král" userId="e92e8e71-05aa-4c44-9728-5ff1a0a20d65" providerId="ADAL" clId="{1B5489A4-8E49-4899-B6B4-6B525539B01C}" dt="2020-02-18T13:15:05.760" v="1854" actId="20577"/>
          <ac:spMkLst>
            <pc:docMk/>
            <pc:sldMk cId="4232954581" sldId="381"/>
            <ac:spMk id="3" creationId="{CC168D4B-1B09-49E5-8984-269C6DF8A122}"/>
          </ac:spMkLst>
        </pc:spChg>
        <pc:spChg chg="del">
          <ac:chgData name="Erik Král" userId="e92e8e71-05aa-4c44-9728-5ff1a0a20d65" providerId="ADAL" clId="{1B5489A4-8E49-4899-B6B4-6B525539B01C}" dt="2020-02-18T13:11:25.489" v="1529" actId="478"/>
          <ac:spMkLst>
            <pc:docMk/>
            <pc:sldMk cId="4232954581" sldId="381"/>
            <ac:spMk id="4" creationId="{FF0EB65E-9C4C-4AE2-A5F1-48365B11DF84}"/>
          </ac:spMkLst>
        </pc:spChg>
      </pc:sldChg>
      <pc:sldChg chg="addSp delSp modSp add">
        <pc:chgData name="Erik Král" userId="e92e8e71-05aa-4c44-9728-5ff1a0a20d65" providerId="ADAL" clId="{1B5489A4-8E49-4899-B6B4-6B525539B01C}" dt="2020-02-18T13:14:23.436" v="1780" actId="404"/>
        <pc:sldMkLst>
          <pc:docMk/>
          <pc:sldMk cId="529242670" sldId="382"/>
        </pc:sldMkLst>
        <pc:spChg chg="mod">
          <ac:chgData name="Erik Král" userId="e92e8e71-05aa-4c44-9728-5ff1a0a20d65" providerId="ADAL" clId="{1B5489A4-8E49-4899-B6B4-6B525539B01C}" dt="2020-02-18T13:12:32.994" v="1740" actId="20577"/>
          <ac:spMkLst>
            <pc:docMk/>
            <pc:sldMk cId="529242670" sldId="382"/>
            <ac:spMk id="2" creationId="{465B0A9E-23DB-4C18-A028-0EB6F88BE3B0}"/>
          </ac:spMkLst>
        </pc:spChg>
        <pc:spChg chg="del">
          <ac:chgData name="Erik Král" userId="e92e8e71-05aa-4c44-9728-5ff1a0a20d65" providerId="ADAL" clId="{1B5489A4-8E49-4899-B6B4-6B525539B01C}" dt="2020-02-18T13:12:35.592" v="1741" actId="478"/>
          <ac:spMkLst>
            <pc:docMk/>
            <pc:sldMk cId="529242670" sldId="382"/>
            <ac:spMk id="3" creationId="{3B687B73-1F38-4ED4-B784-1729A90E24B8}"/>
          </ac:spMkLst>
        </pc:spChg>
        <pc:spChg chg="del">
          <ac:chgData name="Erik Král" userId="e92e8e71-05aa-4c44-9728-5ff1a0a20d65" providerId="ADAL" clId="{1B5489A4-8E49-4899-B6B4-6B525539B01C}" dt="2020-02-18T13:12:37.857" v="1742" actId="478"/>
          <ac:spMkLst>
            <pc:docMk/>
            <pc:sldMk cId="529242670" sldId="382"/>
            <ac:spMk id="4" creationId="{FBC0716D-2088-404D-9DFC-CBD1C0225C56}"/>
          </ac:spMkLst>
        </pc:spChg>
        <pc:spChg chg="add mod">
          <ac:chgData name="Erik Král" userId="e92e8e71-05aa-4c44-9728-5ff1a0a20d65" providerId="ADAL" clId="{1B5489A4-8E49-4899-B6B4-6B525539B01C}" dt="2020-02-18T13:14:23.436" v="1780" actId="404"/>
          <ac:spMkLst>
            <pc:docMk/>
            <pc:sldMk cId="529242670" sldId="382"/>
            <ac:spMk id="6" creationId="{4280C7F3-7784-463C-BA3B-D0D9DC38C8AE}"/>
          </ac:spMkLst>
        </pc:spChg>
      </pc:sldChg>
      <pc:sldChg chg="addSp delSp modSp add">
        <pc:chgData name="Erik Král" userId="e92e8e71-05aa-4c44-9728-5ff1a0a20d65" providerId="ADAL" clId="{1B5489A4-8E49-4899-B6B4-6B525539B01C}" dt="2020-02-18T13:32:28.829" v="2096" actId="20577"/>
        <pc:sldMkLst>
          <pc:docMk/>
          <pc:sldMk cId="1038441665" sldId="383"/>
        </pc:sldMkLst>
        <pc:spChg chg="mod">
          <ac:chgData name="Erik Král" userId="e92e8e71-05aa-4c44-9728-5ff1a0a20d65" providerId="ADAL" clId="{1B5489A4-8E49-4899-B6B4-6B525539B01C}" dt="2020-02-18T13:32:28.829" v="2096" actId="20577"/>
          <ac:spMkLst>
            <pc:docMk/>
            <pc:sldMk cId="1038441665" sldId="383"/>
            <ac:spMk id="2" creationId="{CFDC01CD-3282-4925-9414-12D0790D5E7B}"/>
          </ac:spMkLst>
        </pc:spChg>
        <pc:spChg chg="mod">
          <ac:chgData name="Erik Král" userId="e92e8e71-05aa-4c44-9728-5ff1a0a20d65" providerId="ADAL" clId="{1B5489A4-8E49-4899-B6B4-6B525539B01C}" dt="2020-02-18T13:32:22.972" v="2080" actId="20577"/>
          <ac:spMkLst>
            <pc:docMk/>
            <pc:sldMk cId="1038441665" sldId="383"/>
            <ac:spMk id="3" creationId="{1AA338A8-7B4C-4DAE-9830-30B2D9E23B3B}"/>
          </ac:spMkLst>
        </pc:spChg>
        <pc:spChg chg="del">
          <ac:chgData name="Erik Král" userId="e92e8e71-05aa-4c44-9728-5ff1a0a20d65" providerId="ADAL" clId="{1B5489A4-8E49-4899-B6B4-6B525539B01C}" dt="2020-02-18T13:24:41.818" v="1973" actId="478"/>
          <ac:spMkLst>
            <pc:docMk/>
            <pc:sldMk cId="1038441665" sldId="383"/>
            <ac:spMk id="4" creationId="{20B0FCFC-0822-4DD2-B73E-C73D6FC71364}"/>
          </ac:spMkLst>
        </pc:spChg>
        <pc:spChg chg="del">
          <ac:chgData name="Erik Král" userId="e92e8e71-05aa-4c44-9728-5ff1a0a20d65" providerId="ADAL" clId="{1B5489A4-8E49-4899-B6B4-6B525539B01C}" dt="2020-02-18T13:24:43.867" v="1974" actId="478"/>
          <ac:spMkLst>
            <pc:docMk/>
            <pc:sldMk cId="1038441665" sldId="383"/>
            <ac:spMk id="6" creationId="{71816402-55CD-41BD-A90B-EC6B24D4128A}"/>
          </ac:spMkLst>
        </pc:spChg>
        <pc:spChg chg="add del mod">
          <ac:chgData name="Erik Král" userId="e92e8e71-05aa-4c44-9728-5ff1a0a20d65" providerId="ADAL" clId="{1B5489A4-8E49-4899-B6B4-6B525539B01C}" dt="2020-02-18T13:31:06.539" v="2000" actId="478"/>
          <ac:spMkLst>
            <pc:docMk/>
            <pc:sldMk cId="1038441665" sldId="383"/>
            <ac:spMk id="7" creationId="{C955CCDF-FD8A-4FF3-90E3-E40132BBCB7F}"/>
          </ac:spMkLst>
        </pc:spChg>
        <pc:spChg chg="add del mod">
          <ac:chgData name="Erik Král" userId="e92e8e71-05aa-4c44-9728-5ff1a0a20d65" providerId="ADAL" clId="{1B5489A4-8E49-4899-B6B4-6B525539B01C}" dt="2020-02-18T13:29:27.619" v="1983" actId="478"/>
          <ac:spMkLst>
            <pc:docMk/>
            <pc:sldMk cId="1038441665" sldId="383"/>
            <ac:spMk id="8" creationId="{990B3D3A-72DA-4171-9C0E-62E7C929E34A}"/>
          </ac:spMkLst>
        </pc:spChg>
        <pc:spChg chg="add del mod">
          <ac:chgData name="Erik Král" userId="e92e8e71-05aa-4c44-9728-5ff1a0a20d65" providerId="ADAL" clId="{1B5489A4-8E49-4899-B6B4-6B525539B01C}" dt="2020-02-18T13:30:27.147" v="1992" actId="478"/>
          <ac:spMkLst>
            <pc:docMk/>
            <pc:sldMk cId="1038441665" sldId="383"/>
            <ac:spMk id="9" creationId="{78EE5126-9F43-4E0E-9656-1E7C51C9FA75}"/>
          </ac:spMkLst>
        </pc:spChg>
        <pc:spChg chg="add del mod">
          <ac:chgData name="Erik Král" userId="e92e8e71-05aa-4c44-9728-5ff1a0a20d65" providerId="ADAL" clId="{1B5489A4-8E49-4899-B6B4-6B525539B01C}" dt="2020-02-18T13:30:31.498" v="1995" actId="478"/>
          <ac:spMkLst>
            <pc:docMk/>
            <pc:sldMk cId="1038441665" sldId="383"/>
            <ac:spMk id="10" creationId="{969CD1FE-E07D-4A59-A558-B9B303E18A79}"/>
          </ac:spMkLst>
        </pc:spChg>
        <pc:spChg chg="add mod">
          <ac:chgData name="Erik Král" userId="e92e8e71-05aa-4c44-9728-5ff1a0a20d65" providerId="ADAL" clId="{1B5489A4-8E49-4899-B6B4-6B525539B01C}" dt="2020-02-18T13:31:23.908" v="2007" actId="404"/>
          <ac:spMkLst>
            <pc:docMk/>
            <pc:sldMk cId="1038441665" sldId="383"/>
            <ac:spMk id="11" creationId="{4F4FA215-2F5E-4335-9ED0-AB2829EFBFBA}"/>
          </ac:spMkLst>
        </pc:spChg>
      </pc:sldChg>
      <pc:sldChg chg="addSp delSp modSp add">
        <pc:chgData name="Erik Král" userId="e92e8e71-05aa-4c44-9728-5ff1a0a20d65" providerId="ADAL" clId="{1B5489A4-8E49-4899-B6B4-6B525539B01C}" dt="2020-02-18T13:41:30.919" v="2268" actId="20577"/>
        <pc:sldMkLst>
          <pc:docMk/>
          <pc:sldMk cId="3599194297" sldId="384"/>
        </pc:sldMkLst>
        <pc:spChg chg="mod">
          <ac:chgData name="Erik Král" userId="e92e8e71-05aa-4c44-9728-5ff1a0a20d65" providerId="ADAL" clId="{1B5489A4-8E49-4899-B6B4-6B525539B01C}" dt="2020-02-18T13:22:40.034" v="1897" actId="20577"/>
          <ac:spMkLst>
            <pc:docMk/>
            <pc:sldMk cId="3599194297" sldId="384"/>
            <ac:spMk id="2" creationId="{E76F20A7-867C-490B-A0D1-AD1D2194191C}"/>
          </ac:spMkLst>
        </pc:spChg>
        <pc:spChg chg="del">
          <ac:chgData name="Erik Král" userId="e92e8e71-05aa-4c44-9728-5ff1a0a20d65" providerId="ADAL" clId="{1B5489A4-8E49-4899-B6B4-6B525539B01C}" dt="2020-02-18T13:22:23.706" v="1871" actId="478"/>
          <ac:spMkLst>
            <pc:docMk/>
            <pc:sldMk cId="3599194297" sldId="384"/>
            <ac:spMk id="3" creationId="{CAD27427-32FF-413B-A7D5-051EBD8BC5B0}"/>
          </ac:spMkLst>
        </pc:spChg>
        <pc:spChg chg="del">
          <ac:chgData name="Erik Král" userId="e92e8e71-05aa-4c44-9728-5ff1a0a20d65" providerId="ADAL" clId="{1B5489A4-8E49-4899-B6B4-6B525539B01C}" dt="2020-02-18T13:15:27.026" v="1870" actId="478"/>
          <ac:spMkLst>
            <pc:docMk/>
            <pc:sldMk cId="3599194297" sldId="384"/>
            <ac:spMk id="4" creationId="{CDAED982-57BE-4D4E-9BAE-F70F649487F1}"/>
          </ac:spMkLst>
        </pc:spChg>
        <pc:spChg chg="add del mod">
          <ac:chgData name="Erik Král" userId="e92e8e71-05aa-4c44-9728-5ff1a0a20d65" providerId="ADAL" clId="{1B5489A4-8E49-4899-B6B4-6B525539B01C}" dt="2020-02-18T13:23:02.490" v="1899" actId="478"/>
          <ac:spMkLst>
            <pc:docMk/>
            <pc:sldMk cId="3599194297" sldId="384"/>
            <ac:spMk id="6" creationId="{654B142B-FCE0-48E0-86C5-2E96F955793F}"/>
          </ac:spMkLst>
        </pc:spChg>
        <pc:spChg chg="add mod">
          <ac:chgData name="Erik Král" userId="e92e8e71-05aa-4c44-9728-5ff1a0a20d65" providerId="ADAL" clId="{1B5489A4-8E49-4899-B6B4-6B525539B01C}" dt="2020-02-18T13:41:30.919" v="2268" actId="20577"/>
          <ac:spMkLst>
            <pc:docMk/>
            <pc:sldMk cId="3599194297" sldId="384"/>
            <ac:spMk id="7" creationId="{7EB0BA91-7B79-40D7-812D-FB89722EC163}"/>
          </ac:spMkLst>
        </pc:spChg>
      </pc:sldChg>
      <pc:sldChg chg="delSp add del">
        <pc:chgData name="Erik Král" userId="e92e8e71-05aa-4c44-9728-5ff1a0a20d65" providerId="ADAL" clId="{1B5489A4-8E49-4899-B6B4-6B525539B01C}" dt="2020-02-18T13:30:41.345" v="1999" actId="2696"/>
        <pc:sldMkLst>
          <pc:docMk/>
          <pc:sldMk cId="2502399886" sldId="385"/>
        </pc:sldMkLst>
        <pc:spChg chg="del">
          <ac:chgData name="Erik Král" userId="e92e8e71-05aa-4c44-9728-5ff1a0a20d65" providerId="ADAL" clId="{1B5489A4-8E49-4899-B6B4-6B525539B01C}" dt="2020-02-18T13:30:36.963" v="1997" actId="478"/>
          <ac:spMkLst>
            <pc:docMk/>
            <pc:sldMk cId="2502399886" sldId="385"/>
            <ac:spMk id="4" creationId="{F446C225-DBFE-44D5-A139-C63A134F9F91}"/>
          </ac:spMkLst>
        </pc:spChg>
      </pc:sldChg>
      <pc:sldChg chg="addSp delSp modSp add">
        <pc:chgData name="Erik Král" userId="e92e8e71-05aa-4c44-9728-5ff1a0a20d65" providerId="ADAL" clId="{1B5489A4-8E49-4899-B6B4-6B525539B01C}" dt="2020-02-18T13:33:18.526" v="2119" actId="20577"/>
        <pc:sldMkLst>
          <pc:docMk/>
          <pc:sldMk cId="2140301764" sldId="386"/>
        </pc:sldMkLst>
        <pc:spChg chg="mod">
          <ac:chgData name="Erik Král" userId="e92e8e71-05aa-4c44-9728-5ff1a0a20d65" providerId="ADAL" clId="{1B5489A4-8E49-4899-B6B4-6B525539B01C}" dt="2020-02-18T13:32:34.327" v="2111" actId="20577"/>
          <ac:spMkLst>
            <pc:docMk/>
            <pc:sldMk cId="2140301764" sldId="386"/>
            <ac:spMk id="2" creationId="{CFDC01CD-3282-4925-9414-12D0790D5E7B}"/>
          </ac:spMkLst>
        </pc:spChg>
        <pc:spChg chg="mod">
          <ac:chgData name="Erik Král" userId="e92e8e71-05aa-4c44-9728-5ff1a0a20d65" providerId="ADAL" clId="{1B5489A4-8E49-4899-B6B4-6B525539B01C}" dt="2020-02-18T13:33:18.526" v="2119" actId="20577"/>
          <ac:spMkLst>
            <pc:docMk/>
            <pc:sldMk cId="2140301764" sldId="386"/>
            <ac:spMk id="3" creationId="{1AA338A8-7B4C-4DAE-9830-30B2D9E23B3B}"/>
          </ac:spMkLst>
        </pc:spChg>
        <pc:spChg chg="add del mod">
          <ac:chgData name="Erik Král" userId="e92e8e71-05aa-4c44-9728-5ff1a0a20d65" providerId="ADAL" clId="{1B5489A4-8E49-4899-B6B4-6B525539B01C}" dt="2020-02-18T13:33:01.027" v="2112" actId="478"/>
          <ac:spMkLst>
            <pc:docMk/>
            <pc:sldMk cId="2140301764" sldId="386"/>
            <ac:spMk id="4" creationId="{C0380136-8E1B-41DD-B7F0-0CE15BF8DE73}"/>
          </ac:spMkLst>
        </pc:spChg>
        <pc:spChg chg="add mod">
          <ac:chgData name="Erik Král" userId="e92e8e71-05aa-4c44-9728-5ff1a0a20d65" providerId="ADAL" clId="{1B5489A4-8E49-4899-B6B4-6B525539B01C}" dt="2020-02-18T13:33:09.579" v="2116" actId="403"/>
          <ac:spMkLst>
            <pc:docMk/>
            <pc:sldMk cId="2140301764" sldId="386"/>
            <ac:spMk id="6" creationId="{CB4228C6-71B9-4B02-90CD-A534A2C0D378}"/>
          </ac:spMkLst>
        </pc:spChg>
        <pc:spChg chg="del">
          <ac:chgData name="Erik Král" userId="e92e8e71-05aa-4c44-9728-5ff1a0a20d65" providerId="ADAL" clId="{1B5489A4-8E49-4899-B6B4-6B525539B01C}" dt="2020-02-18T13:31:34.042" v="2008" actId="478"/>
          <ac:spMkLst>
            <pc:docMk/>
            <pc:sldMk cId="2140301764" sldId="386"/>
            <ac:spMk id="7" creationId="{C955CCDF-FD8A-4FF3-90E3-E40132BBCB7F}"/>
          </ac:spMkLst>
        </pc:spChg>
      </pc:sldChg>
      <pc:sldChg chg="addSp delSp modSp add">
        <pc:chgData name="Erik Král" userId="e92e8e71-05aa-4c44-9728-5ff1a0a20d65" providerId="ADAL" clId="{1B5489A4-8E49-4899-B6B4-6B525539B01C}" dt="2020-02-18T13:41:15.160" v="2258" actId="1076"/>
        <pc:sldMkLst>
          <pc:docMk/>
          <pc:sldMk cId="2015919263" sldId="387"/>
        </pc:sldMkLst>
        <pc:spChg chg="mod">
          <ac:chgData name="Erik Král" userId="e92e8e71-05aa-4c44-9728-5ff1a0a20d65" providerId="ADAL" clId="{1B5489A4-8E49-4899-B6B4-6B525539B01C}" dt="2020-02-18T13:39:17.629" v="2163" actId="20577"/>
          <ac:spMkLst>
            <pc:docMk/>
            <pc:sldMk cId="2015919263" sldId="387"/>
            <ac:spMk id="2" creationId="{65F32A74-5D10-4A45-A9BC-9DFE13BFDD0B}"/>
          </ac:spMkLst>
        </pc:spChg>
        <pc:spChg chg="del">
          <ac:chgData name="Erik Král" userId="e92e8e71-05aa-4c44-9728-5ff1a0a20d65" providerId="ADAL" clId="{1B5489A4-8E49-4899-B6B4-6B525539B01C}" dt="2020-02-18T13:39:01.276" v="2159" actId="478"/>
          <ac:spMkLst>
            <pc:docMk/>
            <pc:sldMk cId="2015919263" sldId="387"/>
            <ac:spMk id="3" creationId="{A0CE7F70-B802-4306-9894-2332562555D4}"/>
          </ac:spMkLst>
        </pc:spChg>
        <pc:spChg chg="del">
          <ac:chgData name="Erik Král" userId="e92e8e71-05aa-4c44-9728-5ff1a0a20d65" providerId="ADAL" clId="{1B5489A4-8E49-4899-B6B4-6B525539B01C}" dt="2020-02-18T13:38:58.187" v="2158" actId="478"/>
          <ac:spMkLst>
            <pc:docMk/>
            <pc:sldMk cId="2015919263" sldId="387"/>
            <ac:spMk id="4" creationId="{9A0B8025-CBA0-4B8A-AD38-89916DD4587C}"/>
          </ac:spMkLst>
        </pc:spChg>
        <pc:graphicFrameChg chg="add mod modGraphic">
          <ac:chgData name="Erik Král" userId="e92e8e71-05aa-4c44-9728-5ff1a0a20d65" providerId="ADAL" clId="{1B5489A4-8E49-4899-B6B4-6B525539B01C}" dt="2020-02-18T13:41:15.160" v="2258" actId="1076"/>
          <ac:graphicFrameMkLst>
            <pc:docMk/>
            <pc:sldMk cId="2015919263" sldId="387"/>
            <ac:graphicFrameMk id="6" creationId="{DF2BF79F-471E-4DD5-99EE-022A859160AB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3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20.02.2020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20.02.2020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20.02.2020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20.02.2020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20.02.2020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20.02.2020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keywords/query-keywords" TargetMode="External"/><Relationship Id="rId2" Type="http://schemas.openxmlformats.org/officeDocument/2006/relationships/hyperlink" Target="https://docs.microsoft.com/en-us/dotnet/csharp/programming-guide/concepts/linq/query-syntax-and-method-syntax-in-linq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LINQ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Objektové programování a návrhové vzory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Strategický projekt UTB ve Zlíně, </a:t>
            </a:r>
            <a:r>
              <a:rPr lang="cs-CZ" sz="1400" dirty="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578257-0BA5-4C09-9BE7-C21C7AA3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454306C-098D-4659-AB5F-9DD504E00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Probereme si vybrané příklady, detaily použití jednotlivých příkladů potom probereme v samostatných prezentacích.</a:t>
            </a:r>
          </a:p>
          <a:p>
            <a:r>
              <a:rPr lang="cs-CZ" dirty="0"/>
              <a:t>Nejprve si ukážeme deklaraci třídy </a:t>
            </a:r>
            <a:r>
              <a:rPr lang="cs-CZ" i="1" dirty="0"/>
              <a:t>Student</a:t>
            </a:r>
            <a:r>
              <a:rPr lang="cs-CZ" dirty="0"/>
              <a:t>.</a:t>
            </a:r>
          </a:p>
          <a:p>
            <a:r>
              <a:rPr lang="cs-CZ" dirty="0"/>
              <a:t>Potom definici kolekce studentů.</a:t>
            </a:r>
          </a:p>
          <a:p>
            <a:r>
              <a:rPr lang="cs-CZ" dirty="0"/>
              <a:t>A potom příklady na různé zápisy </a:t>
            </a:r>
            <a:r>
              <a:rPr lang="cs-CZ" i="1" dirty="0" err="1"/>
              <a:t>Query</a:t>
            </a:r>
            <a:r>
              <a:rPr lang="cs-CZ" i="1" dirty="0"/>
              <a:t> Syntax</a:t>
            </a:r>
            <a:r>
              <a:rPr lang="cs-CZ" dirty="0"/>
              <a:t> a odpovídající </a:t>
            </a:r>
            <a:r>
              <a:rPr lang="cs-CZ" i="1" dirty="0" err="1"/>
              <a:t>Method</a:t>
            </a:r>
            <a:r>
              <a:rPr lang="cs-CZ" i="1" dirty="0"/>
              <a:t> Syntax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1E948FB-48D0-4311-B0D9-221BACB9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3461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FB833F-0C45-4DA3-A7EB-27A60509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Třída Student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ACC1188-95F0-4282-8CC4-0D013294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3C690B26-DE34-4680-B1F5-0403B4E11026}"/>
              </a:ext>
            </a:extLst>
          </p:cNvPr>
          <p:cNvSpPr/>
          <p:nvPr/>
        </p:nvSpPr>
        <p:spPr>
          <a:xfrm>
            <a:off x="609600" y="1417638"/>
            <a:ext cx="10972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Body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CisloSkupiny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body,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cisloSkupiny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Body = body;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CisloSkupiny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cisloSkupiny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91667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FB833F-0C45-4DA3-A7EB-27A60509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Kolekce studentů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ACC1188-95F0-4282-8CC4-0D013294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17FC5AE3-BB08-4CB3-BC64-6578CC5D7209}"/>
              </a:ext>
            </a:extLst>
          </p:cNvPr>
          <p:cNvSpPr/>
          <p:nvPr/>
        </p:nvSpPr>
        <p:spPr>
          <a:xfrm>
            <a:off x="609600" y="1417638"/>
            <a:ext cx="8369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List&lt;Student&gt; studenti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"Jiri"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20, 1),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"Jana"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80, 2),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"Karel"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70, 2),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"Alena"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70, 1)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887748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DC01CD-3282-4925-9414-12D0790D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where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AA338A8-7B4C-4DAE-9830-30B2D9E2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2003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</a:t>
            </a:r>
            <a:r>
              <a:rPr lang="cs-CZ" dirty="0" err="1"/>
              <a:t>ásledující</a:t>
            </a:r>
            <a:r>
              <a:rPr lang="cs-CZ" dirty="0"/>
              <a:t> výraz vybere jen studenty, kteří mají z testu více bodů než 70.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8D5F433-45C0-498B-A249-A53E2D4A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B87758FB-5AF4-4316-9994-19FA88B3D594}"/>
              </a:ext>
            </a:extLst>
          </p:cNvPr>
          <p:cNvSpPr/>
          <p:nvPr/>
        </p:nvSpPr>
        <p:spPr>
          <a:xfrm>
            <a:off x="609600" y="3106800"/>
            <a:ext cx="439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studenti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student.Body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70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student;</a:t>
            </a:r>
            <a:endParaRPr lang="cs-CZ" sz="2400" dirty="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1DEAEC5B-1475-4EA8-AED6-2ABE0AE49B01}"/>
              </a:ext>
            </a:extLst>
          </p:cNvPr>
          <p:cNvSpPr/>
          <p:nvPr/>
        </p:nvSpPr>
        <p:spPr>
          <a:xfrm>
            <a:off x="609600" y="5040000"/>
            <a:ext cx="5622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studenti.Where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(o =&gt;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o.Body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70)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4279104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DC01CD-3282-4925-9414-12D0790D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orderby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AA338A8-7B4C-4DAE-9830-30B2D9E2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2003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</a:t>
            </a:r>
            <a:r>
              <a:rPr lang="cs-CZ" dirty="0" err="1"/>
              <a:t>ásledující</a:t>
            </a:r>
            <a:r>
              <a:rPr lang="cs-CZ" dirty="0"/>
              <a:t> výraz vrátí studenty seřazené dle bodů vzestupně.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8D5F433-45C0-498B-A249-A53E2D4A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55335A5-F301-4AA9-ABD8-D88F20683253}"/>
              </a:ext>
            </a:extLst>
          </p:cNvPr>
          <p:cNvSpPr/>
          <p:nvPr/>
        </p:nvSpPr>
        <p:spPr>
          <a:xfrm>
            <a:off x="609600" y="3106800"/>
            <a:ext cx="4279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studenti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student.Body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student;</a:t>
            </a:r>
            <a:endParaRPr lang="cs-CZ" sz="2400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2F9252F0-8714-4076-9078-D07B0EBAC828}"/>
              </a:ext>
            </a:extLst>
          </p:cNvPr>
          <p:cNvSpPr/>
          <p:nvPr/>
        </p:nvSpPr>
        <p:spPr>
          <a:xfrm>
            <a:off x="609600" y="5040000"/>
            <a:ext cx="5112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studenti.OrderBy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(o =&gt;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o.Body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661538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DC01CD-3282-4925-9414-12D0790D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orderby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AA338A8-7B4C-4DAE-9830-30B2D9E2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2003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</a:t>
            </a:r>
            <a:r>
              <a:rPr lang="cs-CZ" dirty="0" err="1"/>
              <a:t>ásledující</a:t>
            </a:r>
            <a:r>
              <a:rPr lang="cs-CZ" dirty="0"/>
              <a:t> </a:t>
            </a:r>
            <a:r>
              <a:rPr lang="en-US" dirty="0"/>
              <a:t>v</a:t>
            </a:r>
            <a:r>
              <a:rPr lang="cs-CZ" dirty="0" err="1"/>
              <a:t>ýraz</a:t>
            </a:r>
            <a:r>
              <a:rPr lang="cs-CZ" dirty="0"/>
              <a:t> vrátí studenty seřazené dle bodů sestupně.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8D5F433-45C0-498B-A249-A53E2D4A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0995C56-8DE8-4E7B-AA81-639E3A926917}"/>
              </a:ext>
            </a:extLst>
          </p:cNvPr>
          <p:cNvSpPr/>
          <p:nvPr/>
        </p:nvSpPr>
        <p:spPr>
          <a:xfrm>
            <a:off x="609600" y="31068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studenti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student.Body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descending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student;</a:t>
            </a:r>
            <a:endParaRPr lang="cs-CZ" sz="24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DD11CFAA-31A9-4375-A3B6-F0041BB00854}"/>
              </a:ext>
            </a:extLst>
          </p:cNvPr>
          <p:cNvSpPr/>
          <p:nvPr/>
        </p:nvSpPr>
        <p:spPr>
          <a:xfrm>
            <a:off x="609600" y="5040000"/>
            <a:ext cx="6811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studenti.OrderByDescending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(o =&gt;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o.Body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819784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DC01CD-3282-4925-9414-12D0790D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by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AA338A8-7B4C-4DAE-9830-30B2D9E2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2003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</a:t>
            </a:r>
            <a:r>
              <a:rPr lang="cs-CZ" dirty="0" err="1"/>
              <a:t>ásledující</a:t>
            </a:r>
            <a:r>
              <a:rPr lang="cs-CZ" dirty="0"/>
              <a:t> vrátí studenty seskupené do kolekcí podle čísla skupiny.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8D5F433-45C0-498B-A249-A53E2D4A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20B0FCFC-0822-4DD2-B73E-C73D6FC71364}"/>
              </a:ext>
            </a:extLst>
          </p:cNvPr>
          <p:cNvSpPr/>
          <p:nvPr/>
        </p:nvSpPr>
        <p:spPr>
          <a:xfrm>
            <a:off x="609600" y="3105834"/>
            <a:ext cx="6756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studenti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student.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Skupin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sz="2400" dirty="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71816402-55CD-41BD-A90B-EC6B24D4128A}"/>
              </a:ext>
            </a:extLst>
          </p:cNvPr>
          <p:cNvSpPr/>
          <p:nvPr/>
        </p:nvSpPr>
        <p:spPr>
          <a:xfrm>
            <a:off x="609600" y="5040000"/>
            <a:ext cx="6471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studenti.GroupBy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(o =&gt;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o.CisloSkupiny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093374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8BC262-89C0-4B99-8E45-8532C96C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Inner</a:t>
            </a:r>
            <a:r>
              <a:rPr lang="cs-CZ" dirty="0"/>
              <a:t> </a:t>
            </a:r>
            <a:r>
              <a:rPr lang="cs-CZ" dirty="0" err="1"/>
              <a:t>join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C168D4B-1B09-49E5-8984-269C6DF8A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Proto, abychom si ukázali příkaz </a:t>
            </a:r>
            <a:r>
              <a:rPr lang="cs-CZ" dirty="0" err="1"/>
              <a:t>join</a:t>
            </a:r>
            <a:r>
              <a:rPr lang="cs-CZ" dirty="0"/>
              <a:t>, tak si nadefinujeme třídu skupina, která bude mít název a číslo skupiny.</a:t>
            </a:r>
          </a:p>
          <a:p>
            <a:r>
              <a:rPr lang="cs-CZ" dirty="0"/>
              <a:t>A dále vytvoříme kolekci skupin.</a:t>
            </a:r>
          </a:p>
          <a:p>
            <a:r>
              <a:rPr lang="cs-CZ" dirty="0"/>
              <a:t>Pomocí čísla skupiny potom spojíme studenta a s názvem skupiny.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3679183-1A5B-4C39-9DD0-849966DB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2954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5B0A9E-23DB-4C18-A028-0EB6F88B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Třída skupina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CC9C782-DF96-400A-B161-2A960224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280C7F3-7784-463C-BA3B-D0D9DC38C8AE}"/>
              </a:ext>
            </a:extLst>
          </p:cNvPr>
          <p:cNvSpPr/>
          <p:nvPr/>
        </p:nvSpPr>
        <p:spPr>
          <a:xfrm>
            <a:off x="609600" y="1859340"/>
            <a:ext cx="10972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Skupina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Nazev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Skupina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nazev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Nazev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nazev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529242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6F20A7-867C-490B-A0D1-AD1D2194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Kolekce </a:t>
            </a:r>
            <a:r>
              <a:rPr lang="en-US" dirty="0"/>
              <a:t>student</a:t>
            </a:r>
            <a:r>
              <a:rPr lang="cs-CZ" dirty="0"/>
              <a:t>ů a skupin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500321B-4FAC-4B49-8AD8-007C221A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7EB0BA91-7B79-40D7-812D-FB89722EC163}"/>
              </a:ext>
            </a:extLst>
          </p:cNvPr>
          <p:cNvSpPr/>
          <p:nvPr/>
        </p:nvSpPr>
        <p:spPr>
          <a:xfrm>
            <a:off x="609600" y="1582341"/>
            <a:ext cx="10972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List&lt;Student&gt; studenti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"Jiri"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20,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"Jana"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80,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"Karel"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70, 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"Alena"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70, 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List&lt;Skupina&gt; skupiny = </a:t>
            </a:r>
            <a:r>
              <a:rPr lang="pl-PL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List&lt;Skupina&gt;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Skupina(</a:t>
            </a:r>
            <a:r>
              <a:rPr lang="pl-PL" sz="2400" dirty="0">
                <a:solidFill>
                  <a:srgbClr val="A31515"/>
                </a:solidFill>
                <a:latin typeface="Consolas" panose="020B0609020204030204" pitchFamily="49" charset="0"/>
              </a:rPr>
              <a:t>"Skupina X"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>
                <a:solidFill>
                  <a:srgbClr val="000000"/>
                </a:solidFill>
                <a:latin typeface="Consolas" panose="020B0609020204030204" pitchFamily="49" charset="0"/>
              </a:rPr>
              <a:t>Skupina(</a:t>
            </a:r>
            <a:r>
              <a:rPr lang="cs-CZ" sz="2400">
                <a:solidFill>
                  <a:srgbClr val="A31515"/>
                </a:solidFill>
                <a:latin typeface="Consolas" panose="020B0609020204030204" pitchFamily="49" charset="0"/>
              </a:rPr>
              <a:t>"Skupina 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Y"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59919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Úvod</a:t>
            </a:r>
          </a:p>
          <a:p>
            <a:pPr marL="0" indent="0">
              <a:buNone/>
            </a:pPr>
            <a:r>
              <a:rPr lang="cs-CZ" dirty="0" err="1"/>
              <a:t>Query</a:t>
            </a:r>
            <a:r>
              <a:rPr lang="cs-CZ" dirty="0"/>
              <a:t> Syntax</a:t>
            </a:r>
            <a:endParaRPr lang="en-US" dirty="0"/>
          </a:p>
          <a:p>
            <a:pPr marL="0" indent="0">
              <a:buNone/>
            </a:pPr>
            <a:r>
              <a:rPr lang="cs-CZ" dirty="0"/>
              <a:t>Základní operace LINQ</a:t>
            </a:r>
          </a:p>
          <a:p>
            <a:pPr marL="0" indent="0">
              <a:buNone/>
            </a:pPr>
            <a:r>
              <a:rPr lang="cs-CZ" dirty="0"/>
              <a:t>Závěr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DC01CD-3282-4925-9414-12D0790D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Inner</a:t>
            </a:r>
            <a:r>
              <a:rPr lang="cs-CZ" dirty="0"/>
              <a:t> </a:t>
            </a:r>
            <a:r>
              <a:rPr lang="cs-CZ" dirty="0" err="1"/>
              <a:t>join</a:t>
            </a:r>
            <a:br>
              <a:rPr lang="cs-CZ" dirty="0"/>
            </a:br>
            <a:r>
              <a:rPr lang="cs-CZ" dirty="0" err="1"/>
              <a:t>Query</a:t>
            </a:r>
            <a:r>
              <a:rPr lang="cs-CZ" dirty="0"/>
              <a:t> Syntax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AA338A8-7B4C-4DAE-9830-30B2D9E2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2003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</a:t>
            </a:r>
            <a:r>
              <a:rPr lang="cs-CZ" dirty="0" err="1"/>
              <a:t>ásledující</a:t>
            </a:r>
            <a:r>
              <a:rPr lang="cs-CZ" dirty="0"/>
              <a:t> vrátí jako výsledek jméno studenta a název studijní skupiny.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8D5F433-45C0-498B-A249-A53E2D4A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20</a:t>
            </a:fld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F4FA215-2F5E-4335-9ED0-AB2829EFBFBA}"/>
              </a:ext>
            </a:extLst>
          </p:cNvPr>
          <p:cNvSpPr/>
          <p:nvPr/>
        </p:nvSpPr>
        <p:spPr>
          <a:xfrm>
            <a:off x="609600" y="2800530"/>
            <a:ext cx="10972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studenti</a:t>
            </a: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join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skupina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skupiny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student.CisloSkupiny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equals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skupina.Cislo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NazevSkupiny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skupina.Nazev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038441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DC01CD-3282-4925-9414-12D0790D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Inner</a:t>
            </a:r>
            <a:r>
              <a:rPr lang="cs-CZ" dirty="0"/>
              <a:t> </a:t>
            </a:r>
            <a:r>
              <a:rPr lang="cs-CZ" dirty="0" err="1"/>
              <a:t>join</a:t>
            </a:r>
            <a:br>
              <a:rPr lang="cs-CZ" dirty="0"/>
            </a:br>
            <a:r>
              <a:rPr lang="cs-CZ" dirty="0" err="1"/>
              <a:t>Method</a:t>
            </a:r>
            <a:r>
              <a:rPr lang="cs-CZ" dirty="0"/>
              <a:t> Syntax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AA338A8-7B4C-4DAE-9830-30B2D9E2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2003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</a:t>
            </a:r>
            <a:r>
              <a:rPr lang="cs-CZ" dirty="0" err="1"/>
              <a:t>ásledující</a:t>
            </a:r>
            <a:r>
              <a:rPr lang="cs-CZ" dirty="0"/>
              <a:t> vrátí jako výsledek jméno studenta a název studijní skupiny.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8D5F433-45C0-498B-A249-A53E2D4A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CB4228C6-71B9-4B02-90CD-A534A2C0D378}"/>
              </a:ext>
            </a:extLst>
          </p:cNvPr>
          <p:cNvSpPr/>
          <p:nvPr/>
        </p:nvSpPr>
        <p:spPr>
          <a:xfrm>
            <a:off x="609600" y="2800530"/>
            <a:ext cx="10972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studenti.Join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skupiny, 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student =&gt;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student.CisloSkupiny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skupina =&gt;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skupina.Cislo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(student, skupina) =&gt;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NazevSkupiny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skupina.Nazev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140301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F32A74-5D10-4A45-A9BC-9DFE13BF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Inner</a:t>
            </a:r>
            <a:r>
              <a:rPr lang="cs-CZ" dirty="0"/>
              <a:t> </a:t>
            </a:r>
            <a:r>
              <a:rPr lang="cs-CZ" dirty="0" err="1"/>
              <a:t>Join</a:t>
            </a:r>
            <a:br>
              <a:rPr lang="cs-CZ" dirty="0"/>
            </a:br>
            <a:r>
              <a:rPr lang="cs-CZ" dirty="0"/>
              <a:t>Výsledek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EA71B66-DC7F-4359-93C2-4E394C94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22</a:t>
            </a:fld>
            <a:endParaRPr lang="cs-CZ"/>
          </a:p>
        </p:txBody>
      </p:sp>
      <p:graphicFrame>
        <p:nvGraphicFramePr>
          <p:cNvPr id="6" name="Tabulka 6">
            <a:extLst>
              <a:ext uri="{FF2B5EF4-FFF2-40B4-BE49-F238E27FC236}">
                <a16:creationId xmlns:a16="http://schemas.microsoft.com/office/drawing/2014/main" id="{DF2BF79F-471E-4DD5-99EE-022A85916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909355"/>
              </p:ext>
            </p:extLst>
          </p:nvPr>
        </p:nvGraphicFramePr>
        <p:xfrm>
          <a:off x="2032000" y="2286000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77528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04490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err="1"/>
                        <a:t>Jmeno</a:t>
                      </a:r>
                      <a:endParaRPr lang="cs-CZ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err="1"/>
                        <a:t>NazevSkupiny</a:t>
                      </a:r>
                      <a:endParaRPr lang="cs-CZ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350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2400" dirty="0"/>
                        <a:t>Jiri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400" dirty="0"/>
                        <a:t>Skupina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039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2400" dirty="0"/>
                        <a:t>Jana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400" dirty="0"/>
                        <a:t>Skupina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12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2400" dirty="0"/>
                        <a:t>Karel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400" dirty="0"/>
                        <a:t>Skupina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066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2400" dirty="0"/>
                        <a:t>Alena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400" dirty="0"/>
                        <a:t>Skupina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866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919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1D09A0-C8F1-4F98-A577-9E77B122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794B51-B1AE-4AAA-B1B3-860C1642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</a:t>
            </a:r>
            <a:r>
              <a:rPr lang="en-US" dirty="0" err="1"/>
              <a:t>jsme</a:t>
            </a:r>
            <a:r>
              <a:rPr lang="en-US" dirty="0"/>
              <a:t> se </a:t>
            </a:r>
            <a:r>
              <a:rPr lang="en-US" dirty="0" err="1"/>
              <a:t>se</a:t>
            </a:r>
            <a:r>
              <a:rPr lang="cs-CZ" dirty="0" err="1"/>
              <a:t>známili</a:t>
            </a:r>
            <a:r>
              <a:rPr lang="cs-CZ" dirty="0"/>
              <a:t> s </a:t>
            </a:r>
            <a:r>
              <a:rPr lang="cs-CZ" i="1" dirty="0" err="1"/>
              <a:t>Query</a:t>
            </a:r>
            <a:r>
              <a:rPr lang="cs-CZ" i="1" dirty="0"/>
              <a:t> Syntax </a:t>
            </a:r>
            <a:r>
              <a:rPr lang="cs-CZ" dirty="0"/>
              <a:t>a provedli srovnání s </a:t>
            </a:r>
            <a:r>
              <a:rPr lang="cs-CZ" i="1" dirty="0" err="1"/>
              <a:t>Method</a:t>
            </a:r>
            <a:r>
              <a:rPr lang="cs-CZ" i="1" dirty="0"/>
              <a:t> Syntax</a:t>
            </a:r>
            <a:r>
              <a:rPr lang="cs-CZ" dirty="0"/>
              <a:t>.</a:t>
            </a:r>
          </a:p>
          <a:p>
            <a:r>
              <a:rPr lang="cs-CZ" dirty="0"/>
              <a:t>Dále jsme probrali příklady na základní operace LINQ a to jak v </a:t>
            </a:r>
            <a:r>
              <a:rPr lang="cs-CZ" i="1" dirty="0" err="1"/>
              <a:t>Query</a:t>
            </a:r>
            <a:r>
              <a:rPr lang="cs-CZ" dirty="0"/>
              <a:t>, tak </a:t>
            </a:r>
            <a:r>
              <a:rPr lang="cs-CZ" i="1" dirty="0" err="1"/>
              <a:t>Method</a:t>
            </a:r>
            <a:r>
              <a:rPr lang="cs-CZ" i="1" dirty="0"/>
              <a:t> Syntax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F545CD-3ECD-4185-B376-88A86CC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8216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6B146-382F-473E-A185-43DCDEFC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</a:t>
            </a:r>
            <a:r>
              <a:rPr lang="cs-CZ" dirty="0"/>
              <a:t>žité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C62CBC-4977-4BC1-AE25-4CBA0844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</a:t>
            </a:r>
            <a:r>
              <a:rPr lang="cs-CZ" dirty="0"/>
              <a:t> </a:t>
            </a:r>
            <a:r>
              <a:rPr lang="cs-CZ" dirty="0" err="1"/>
              <a:t>Query</a:t>
            </a:r>
            <a:r>
              <a:rPr lang="cs-CZ" dirty="0"/>
              <a:t> Syntax and </a:t>
            </a:r>
            <a:r>
              <a:rPr lang="cs-CZ" dirty="0" err="1"/>
              <a:t>Method</a:t>
            </a:r>
            <a:r>
              <a:rPr lang="cs-CZ" dirty="0"/>
              <a:t> Syntax in LINQ (C#) | Microsoft </a:t>
            </a:r>
            <a:r>
              <a:rPr lang="cs-CZ" dirty="0" err="1"/>
              <a:t>Docs</a:t>
            </a:r>
            <a:r>
              <a:rPr lang="cs-CZ" dirty="0"/>
              <a:t>. [online]. Dostupné z: </a:t>
            </a:r>
            <a:r>
              <a:rPr lang="cs-CZ" dirty="0">
                <a:hlinkClick r:id="rId2"/>
              </a:rPr>
              <a:t>https://docs.microsoft.com/en-us/dotnet/csharp/programming-guide/concepts/linq/query-syntax-and-method-syntax-in-linq</a:t>
            </a:r>
            <a:endParaRPr lang="cs-CZ" dirty="0"/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cs-CZ" dirty="0" err="1"/>
              <a:t>Query</a:t>
            </a:r>
            <a:r>
              <a:rPr lang="cs-CZ" dirty="0"/>
              <a:t> </a:t>
            </a:r>
            <a:r>
              <a:rPr lang="cs-CZ" dirty="0" err="1"/>
              <a:t>keywords</a:t>
            </a:r>
            <a:r>
              <a:rPr lang="cs-CZ" dirty="0"/>
              <a:t> - C# Reference | Microsoft </a:t>
            </a:r>
            <a:r>
              <a:rPr lang="cs-CZ" dirty="0" err="1"/>
              <a:t>Docs</a:t>
            </a:r>
            <a:r>
              <a:rPr lang="cs-CZ" dirty="0"/>
              <a:t>. [online]. Dostupné z: </a:t>
            </a:r>
            <a:r>
              <a:rPr lang="cs-CZ" dirty="0">
                <a:hlinkClick r:id="rId3"/>
              </a:rPr>
              <a:t>https://docs.microsoft.com/en-us/dotnet/csharp/language-reference/keywords/query-keywords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9D9943-6FCE-478E-89B1-1F43CC3C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725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25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7968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04C154-5DBA-4541-B4C6-828DF11D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LINQ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E66393-92AB-44C4-9C2C-106727F99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Nejprve si připomeneme základy LINQ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9617A66-1EBB-4D58-9C6D-F2CB2058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661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AF272A-6725-4024-95B9-CBAE543E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Úvod</a:t>
            </a:r>
            <a:br>
              <a:rPr lang="cs-CZ" dirty="0"/>
            </a:br>
            <a:r>
              <a:rPr lang="cs-CZ" dirty="0"/>
              <a:t>Opakování pojmů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BB429AA-6AC1-493A-8654-03A0E090B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LINQ (Language Integrated Query)</a:t>
            </a:r>
            <a:r>
              <a:rPr lang="cs-CZ" i="1" dirty="0"/>
              <a:t> </a:t>
            </a:r>
            <a:r>
              <a:rPr lang="cs-CZ" dirty="0"/>
              <a:t>je soubor technologií pro zápis dotazů.</a:t>
            </a:r>
          </a:p>
          <a:p>
            <a:r>
              <a:rPr lang="cs-CZ" dirty="0"/>
              <a:t>Pomocí LINQ můžeme pracovat jak s listy, tak například s databází pomocí objektově relačního mapování. Syntaxe přitom zůstává stejná.</a:t>
            </a:r>
            <a:endParaRPr lang="en-US" dirty="0"/>
          </a:p>
          <a:p>
            <a:r>
              <a:rPr lang="cs-CZ" dirty="0"/>
              <a:t>LINQ </a:t>
            </a:r>
            <a:r>
              <a:rPr lang="cs-CZ" dirty="0" err="1"/>
              <a:t>take</a:t>
            </a:r>
            <a:r>
              <a:rPr lang="cs-CZ" dirty="0"/>
              <a:t> podporuje </a:t>
            </a:r>
            <a:r>
              <a:rPr lang="cs-CZ" dirty="0" err="1"/>
              <a:t>high</a:t>
            </a:r>
            <a:r>
              <a:rPr lang="cs-CZ" dirty="0"/>
              <a:t> </a:t>
            </a:r>
            <a:r>
              <a:rPr lang="cs-CZ" dirty="0" err="1"/>
              <a:t>order</a:t>
            </a:r>
            <a:r>
              <a:rPr lang="cs-CZ" dirty="0"/>
              <a:t> funkce a umožní kombinovat více operací do jedné, kdy se vše vyhodnotí až teprve přistoupíme k výsledku.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4026A19-66CB-41D8-B344-F8A89427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070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B278BA-7518-4ED9-927F-0F51BA7D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Query</a:t>
            </a:r>
            <a:r>
              <a:rPr lang="cs-CZ" dirty="0"/>
              <a:t> Syntax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70D2BA5-FD93-41DF-BEDE-CFF682BF4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si probereme </a:t>
            </a:r>
            <a:r>
              <a:rPr lang="cs-CZ" dirty="0" err="1"/>
              <a:t>Query</a:t>
            </a:r>
            <a:r>
              <a:rPr lang="cs-CZ" dirty="0"/>
              <a:t> Syntax a provedeme její srovnání s </a:t>
            </a:r>
            <a:r>
              <a:rPr lang="cs-CZ" dirty="0" err="1"/>
              <a:t>Method</a:t>
            </a:r>
            <a:r>
              <a:rPr lang="cs-CZ" dirty="0"/>
              <a:t> Syntax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47D1024-272B-4015-A932-30514898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3509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368B90-ACA6-4AAF-8400-03EB7373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Query</a:t>
            </a:r>
            <a:r>
              <a:rPr lang="cs-CZ" dirty="0"/>
              <a:t> Syntax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72FEF9-9637-42D9-9245-2587CC3D2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První možností práce s LINQ je </a:t>
            </a:r>
            <a:r>
              <a:rPr lang="cs-CZ" b="1" i="1" dirty="0" err="1"/>
              <a:t>Method</a:t>
            </a:r>
            <a:r>
              <a:rPr lang="cs-CZ" b="1" i="1" dirty="0"/>
              <a:t> Syntax</a:t>
            </a:r>
            <a:r>
              <a:rPr lang="cs-CZ" dirty="0"/>
              <a:t>, kdy se dotaz zapisuje pomocí </a:t>
            </a:r>
            <a:r>
              <a:rPr lang="cs-CZ" dirty="0" err="1"/>
              <a:t>extension</a:t>
            </a:r>
            <a:r>
              <a:rPr lang="cs-CZ" dirty="0"/>
              <a:t> metod.</a:t>
            </a:r>
          </a:p>
          <a:p>
            <a:r>
              <a:rPr lang="cs-CZ" dirty="0"/>
              <a:t>Druhou možností je použití </a:t>
            </a:r>
            <a:r>
              <a:rPr lang="cs-CZ" b="1" i="1" dirty="0" err="1"/>
              <a:t>Query</a:t>
            </a:r>
            <a:r>
              <a:rPr lang="cs-CZ" b="1" i="1" dirty="0"/>
              <a:t> Syntax</a:t>
            </a:r>
            <a:r>
              <a:rPr lang="en-US" b="1" i="1" dirty="0"/>
              <a:t> </a:t>
            </a:r>
            <a:r>
              <a:rPr lang="en-US" dirty="0"/>
              <a:t>[1]</a:t>
            </a:r>
            <a:r>
              <a:rPr lang="cs-CZ" dirty="0"/>
              <a:t> která je podobná na zápis v SQL a využívá speciální klíčová slova</a:t>
            </a:r>
            <a:r>
              <a:rPr lang="en-US" dirty="0"/>
              <a:t> [2]</a:t>
            </a:r>
            <a:r>
              <a:rPr lang="cs-CZ" dirty="0"/>
              <a:t>.</a:t>
            </a:r>
          </a:p>
          <a:p>
            <a:r>
              <a:rPr lang="cs-CZ" b="1" i="1" dirty="0" err="1"/>
              <a:t>Query</a:t>
            </a:r>
            <a:r>
              <a:rPr lang="cs-CZ" b="1" i="1" dirty="0"/>
              <a:t> Syntax</a:t>
            </a:r>
            <a:r>
              <a:rPr lang="cs-CZ" i="1" dirty="0"/>
              <a:t> </a:t>
            </a:r>
            <a:r>
              <a:rPr lang="cs-CZ" dirty="0"/>
              <a:t>se převádí na volání metod a je určená pro vývojáře aby byl zápis přehlednější.</a:t>
            </a:r>
          </a:p>
          <a:p>
            <a:r>
              <a:rPr lang="cs-CZ" dirty="0"/>
              <a:t>Některé metody, například </a:t>
            </a:r>
            <a:r>
              <a:rPr lang="cs-CZ" i="1" dirty="0"/>
              <a:t>Sum</a:t>
            </a:r>
            <a:r>
              <a:rPr lang="cs-CZ" dirty="0"/>
              <a:t> nebo </a:t>
            </a:r>
            <a:r>
              <a:rPr lang="cs-CZ" i="1" dirty="0" err="1"/>
              <a:t>Count</a:t>
            </a:r>
            <a:r>
              <a:rPr lang="cs-CZ" dirty="0"/>
              <a:t> můžeme zapsat pouze pomocí metod.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925A356-2F81-45AF-B3A1-AB1378C5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9344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FAA667-565F-4205-93D4-4A4350FD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Klíčová slova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FA01600-F1DE-4DB5-9D29-2EC25AEEE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  <p:graphicFrame>
        <p:nvGraphicFramePr>
          <p:cNvPr id="6" name="Tabulka 6">
            <a:extLst>
              <a:ext uri="{FF2B5EF4-FFF2-40B4-BE49-F238E27FC236}">
                <a16:creationId xmlns:a16="http://schemas.microsoft.com/office/drawing/2014/main" id="{D87C05D3-484B-436A-B9D6-E7A5E8B3B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467938"/>
              </p:ext>
            </p:extLst>
          </p:nvPr>
        </p:nvGraphicFramePr>
        <p:xfrm>
          <a:off x="2006601" y="1829594"/>
          <a:ext cx="817879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9399">
                  <a:extLst>
                    <a:ext uri="{9D8B030D-6E8A-4147-A177-3AD203B41FA5}">
                      <a16:colId xmlns:a16="http://schemas.microsoft.com/office/drawing/2014/main" val="3469560900"/>
                    </a:ext>
                  </a:extLst>
                </a:gridCol>
                <a:gridCol w="4089399">
                  <a:extLst>
                    <a:ext uri="{9D8B030D-6E8A-4147-A177-3AD203B41FA5}">
                      <a16:colId xmlns:a16="http://schemas.microsoft.com/office/drawing/2014/main" val="321187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sz="2400" dirty="0"/>
                        <a:t>Klíčové slovo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400" dirty="0"/>
                        <a:t>Kontextuální klíčové slova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90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2400" dirty="0" err="1"/>
                        <a:t>from</a:t>
                      </a:r>
                      <a:endParaRPr lang="cs-CZ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80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2400" dirty="0" err="1"/>
                        <a:t>where</a:t>
                      </a:r>
                      <a:endParaRPr lang="cs-CZ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8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2400" dirty="0" err="1"/>
                        <a:t>select</a:t>
                      </a:r>
                      <a:endParaRPr lang="cs-CZ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400" dirty="0" err="1"/>
                        <a:t>into</a:t>
                      </a:r>
                      <a:endParaRPr lang="cs-CZ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985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2400" dirty="0" err="1"/>
                        <a:t>group</a:t>
                      </a:r>
                      <a:endParaRPr lang="cs-CZ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400" dirty="0"/>
                        <a:t>by, </a:t>
                      </a:r>
                      <a:r>
                        <a:rPr lang="cs-CZ" sz="2400" dirty="0" err="1"/>
                        <a:t>into</a:t>
                      </a:r>
                      <a:endParaRPr lang="cs-CZ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44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2400" dirty="0" err="1"/>
                        <a:t>into</a:t>
                      </a:r>
                      <a:endParaRPr lang="cs-CZ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28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2400" dirty="0" err="1"/>
                        <a:t>order</a:t>
                      </a:r>
                      <a:r>
                        <a:rPr lang="cs-CZ" sz="2400" dirty="0"/>
                        <a:t>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400" dirty="0" err="1"/>
                        <a:t>ascending</a:t>
                      </a:r>
                      <a:r>
                        <a:rPr lang="cs-CZ" sz="2400" dirty="0"/>
                        <a:t>, </a:t>
                      </a:r>
                      <a:r>
                        <a:rPr lang="cs-CZ" sz="2400" dirty="0" err="1"/>
                        <a:t>descending</a:t>
                      </a:r>
                      <a:endParaRPr lang="cs-CZ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19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2400" dirty="0"/>
                        <a:t>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91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2400" dirty="0" err="1"/>
                        <a:t>join</a:t>
                      </a:r>
                      <a:endParaRPr lang="cs-CZ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400" dirty="0"/>
                        <a:t>in, on, </a:t>
                      </a:r>
                      <a:r>
                        <a:rPr lang="cs-CZ" sz="2400" dirty="0" err="1"/>
                        <a:t>equals</a:t>
                      </a:r>
                      <a:r>
                        <a:rPr lang="cs-CZ" sz="2400" dirty="0"/>
                        <a:t>, </a:t>
                      </a:r>
                      <a:r>
                        <a:rPr lang="cs-CZ" sz="2400" dirty="0" err="1"/>
                        <a:t>into</a:t>
                      </a:r>
                      <a:endParaRPr lang="cs-CZ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768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386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19B758-2639-4534-8981-975E3A3D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Query</a:t>
            </a:r>
            <a:r>
              <a:rPr lang="cs-CZ" dirty="0"/>
              <a:t> vs </a:t>
            </a:r>
            <a:r>
              <a:rPr lang="cs-CZ" dirty="0" err="1"/>
              <a:t>Method</a:t>
            </a:r>
            <a:r>
              <a:rPr lang="cs-CZ" dirty="0"/>
              <a:t> Syntax</a:t>
            </a:r>
            <a:br>
              <a:rPr lang="cs-CZ" dirty="0"/>
            </a:br>
            <a:r>
              <a:rPr lang="cs-CZ" dirty="0"/>
              <a:t>Doporučení k používání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25CEBE-10D2-4886-B2D9-B833C068A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dokumentaci k LINQ je doporučeno používat </a:t>
            </a:r>
            <a:r>
              <a:rPr lang="cs-CZ" i="1" dirty="0" err="1"/>
              <a:t>Query</a:t>
            </a:r>
            <a:r>
              <a:rPr lang="cs-CZ" i="1" dirty="0"/>
              <a:t> Syntax </a:t>
            </a:r>
            <a:r>
              <a:rPr lang="cs-CZ" dirty="0"/>
              <a:t>když můžete, protože může být přehlednější </a:t>
            </a:r>
            <a:r>
              <a:rPr lang="en-US" dirty="0"/>
              <a:t>[1]</a:t>
            </a:r>
            <a:r>
              <a:rPr lang="cs-CZ" dirty="0"/>
              <a:t>.</a:t>
            </a:r>
          </a:p>
          <a:p>
            <a:r>
              <a:rPr lang="cs-CZ" i="1" dirty="0" err="1"/>
              <a:t>Method</a:t>
            </a:r>
            <a:r>
              <a:rPr lang="cs-CZ" i="1" dirty="0"/>
              <a:t> Syntax </a:t>
            </a:r>
            <a:r>
              <a:rPr lang="cs-CZ" dirty="0"/>
              <a:t>se doporučuje používat když musíte.</a:t>
            </a:r>
          </a:p>
          <a:p>
            <a:r>
              <a:rPr lang="cs-CZ" i="1" dirty="0" err="1"/>
              <a:t>Method</a:t>
            </a:r>
            <a:r>
              <a:rPr lang="cs-CZ" i="1" dirty="0"/>
              <a:t> Syntax </a:t>
            </a:r>
            <a:r>
              <a:rPr lang="cs-CZ" dirty="0"/>
              <a:t>ale na druhou stranu používá standartní klíčová slova jazyka C</a:t>
            </a:r>
            <a:r>
              <a:rPr lang="en-US" dirty="0"/>
              <a:t>#</a:t>
            </a:r>
            <a:r>
              <a:rPr lang="cs-CZ" dirty="0"/>
              <a:t>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688DE00-2840-4DF1-A72E-32701BC4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694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B278BA-7518-4ED9-927F-0F51BA7D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70D2BA5-FD93-41DF-BEDE-CFF682BF4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si probereme příklady </a:t>
            </a:r>
            <a:r>
              <a:rPr lang="cs-CZ" dirty="0" err="1"/>
              <a:t>Query</a:t>
            </a:r>
            <a:r>
              <a:rPr lang="cs-CZ" dirty="0"/>
              <a:t> Syntax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47D1024-272B-4015-A932-30514898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661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964712-E031-4247-B138-A4A0B04A41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E61477-7505-47B1-BCBA-76AAD6F1E177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20268733-5f22-42fd-8f9d-ffbc0e994e13"/>
    <ds:schemaRef ds:uri="be1491ba-191a-468a-9e51-27abfd4363ea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1007</Words>
  <Application>Microsoft Office PowerPoint</Application>
  <PresentationFormat>Širokoúhlá obrazovka</PresentationFormat>
  <Paragraphs>192</Paragraphs>
  <Slides>25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25</vt:i4>
      </vt:variant>
    </vt:vector>
  </HeadingPairs>
  <TitlesOfParts>
    <vt:vector size="32" baseType="lpstr">
      <vt:lpstr>Arial</vt:lpstr>
      <vt:lpstr>Calibri</vt:lpstr>
      <vt:lpstr>Berlin CE</vt:lpstr>
      <vt:lpstr>Source sans Pro</vt:lpstr>
      <vt:lpstr>Consolas</vt:lpstr>
      <vt:lpstr>Source Sans Pro Bold</vt:lpstr>
      <vt:lpstr>Office Theme</vt:lpstr>
      <vt:lpstr>LINQ</vt:lpstr>
      <vt:lpstr>Obsah</vt:lpstr>
      <vt:lpstr>Opakování LINQ</vt:lpstr>
      <vt:lpstr>Úvod Opakování pojmů</vt:lpstr>
      <vt:lpstr>Query Syntax</vt:lpstr>
      <vt:lpstr>Query Syntax</vt:lpstr>
      <vt:lpstr>Klíčová slova</vt:lpstr>
      <vt:lpstr>Query vs Method Syntax Doporučení k používání</vt:lpstr>
      <vt:lpstr>Příklady</vt:lpstr>
      <vt:lpstr>Příklady</vt:lpstr>
      <vt:lpstr>Třída Student</vt:lpstr>
      <vt:lpstr>Kolekce studentů</vt:lpstr>
      <vt:lpstr>where</vt:lpstr>
      <vt:lpstr>orderby</vt:lpstr>
      <vt:lpstr>orderby</vt:lpstr>
      <vt:lpstr>group by</vt:lpstr>
      <vt:lpstr>Inner join</vt:lpstr>
      <vt:lpstr>Třída skupina</vt:lpstr>
      <vt:lpstr>Kolekce studentů a skupin</vt:lpstr>
      <vt:lpstr>Inner join Query Syntax</vt:lpstr>
      <vt:lpstr>Inner join Method Syntax</vt:lpstr>
      <vt:lpstr>Inner Join Výsledek</vt:lpstr>
      <vt:lpstr>Závěr</vt:lpstr>
      <vt:lpstr>Použité zdroje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3</cp:revision>
  <dcterms:modified xsi:type="dcterms:W3CDTF">2020-02-20T15:01:17Z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