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6"/>
  </p:notesMasterIdLst>
  <p:sldIdLst>
    <p:sldId id="256" r:id="rId5"/>
    <p:sldId id="280" r:id="rId6"/>
    <p:sldId id="446" r:id="rId7"/>
    <p:sldId id="494" r:id="rId8"/>
    <p:sldId id="493" r:id="rId9"/>
    <p:sldId id="565" r:id="rId10"/>
    <p:sldId id="495" r:id="rId11"/>
    <p:sldId id="496" r:id="rId12"/>
    <p:sldId id="497" r:id="rId13"/>
    <p:sldId id="498" r:id="rId14"/>
    <p:sldId id="504" r:id="rId15"/>
    <p:sldId id="505" r:id="rId16"/>
    <p:sldId id="517" r:id="rId17"/>
    <p:sldId id="506" r:id="rId18"/>
    <p:sldId id="508" r:id="rId19"/>
    <p:sldId id="507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8" r:id="rId29"/>
    <p:sldId id="519" r:id="rId30"/>
    <p:sldId id="520" r:id="rId31"/>
    <p:sldId id="521" r:id="rId32"/>
    <p:sldId id="522" r:id="rId33"/>
    <p:sldId id="523" r:id="rId34"/>
    <p:sldId id="524" r:id="rId35"/>
    <p:sldId id="528" r:id="rId36"/>
    <p:sldId id="441" r:id="rId37"/>
    <p:sldId id="471" r:id="rId38"/>
    <p:sldId id="442" r:id="rId39"/>
    <p:sldId id="472" r:id="rId40"/>
    <p:sldId id="473" r:id="rId41"/>
    <p:sldId id="475" r:id="rId42"/>
    <p:sldId id="474" r:id="rId43"/>
    <p:sldId id="476" r:id="rId44"/>
    <p:sldId id="478" r:id="rId45"/>
    <p:sldId id="525" r:id="rId46"/>
    <p:sldId id="479" r:id="rId47"/>
    <p:sldId id="480" r:id="rId48"/>
    <p:sldId id="481" r:id="rId49"/>
    <p:sldId id="482" r:id="rId50"/>
    <p:sldId id="483" r:id="rId51"/>
    <p:sldId id="526" r:id="rId52"/>
    <p:sldId id="484" r:id="rId53"/>
    <p:sldId id="485" r:id="rId54"/>
    <p:sldId id="486" r:id="rId55"/>
    <p:sldId id="487" r:id="rId56"/>
    <p:sldId id="527" r:id="rId57"/>
    <p:sldId id="488" r:id="rId58"/>
    <p:sldId id="489" r:id="rId59"/>
    <p:sldId id="490" r:id="rId60"/>
    <p:sldId id="492" r:id="rId61"/>
    <p:sldId id="491" r:id="rId62"/>
    <p:sldId id="529" r:id="rId63"/>
    <p:sldId id="374" r:id="rId64"/>
    <p:sldId id="259" r:id="rId6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C3E5D-CF9F-4F7D-96B4-63978AB49EFC}" v="291" dt="2021-02-23T10:36:31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229" autoAdjust="0"/>
  </p:normalViewPr>
  <p:slideViewPr>
    <p:cSldViewPr snapToGrid="0">
      <p:cViewPr varScale="1">
        <p:scale>
          <a:sx n="107" d="100"/>
          <a:sy n="107" d="100"/>
        </p:scale>
        <p:origin x="5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BEC3E5D-CF9F-4F7D-96B4-63978AB49EFC}"/>
    <pc:docChg chg="undo redo custSel addSld delSld modSld sldOrd">
      <pc:chgData name="Erik Král" userId="e92e8e71-05aa-4c44-9728-5ff1a0a20d65" providerId="ADAL" clId="{DBEC3E5D-CF9F-4F7D-96B4-63978AB49EFC}" dt="2021-02-23T10:36:31.549" v="3785"/>
      <pc:docMkLst>
        <pc:docMk/>
      </pc:docMkLst>
      <pc:sldChg chg="modSp mod">
        <pc:chgData name="Erik Král" userId="e92e8e71-05aa-4c44-9728-5ff1a0a20d65" providerId="ADAL" clId="{DBEC3E5D-CF9F-4F7D-96B4-63978AB49EFC}" dt="2021-01-29T15:20:44.364" v="54" actId="20577"/>
        <pc:sldMkLst>
          <pc:docMk/>
          <pc:sldMk cId="990314976" sldId="256"/>
        </pc:sldMkLst>
        <pc:spChg chg="mod">
          <ac:chgData name="Erik Král" userId="e92e8e71-05aa-4c44-9728-5ff1a0a20d65" providerId="ADAL" clId="{DBEC3E5D-CF9F-4F7D-96B4-63978AB49EFC}" dt="2021-01-29T15:20:44.364" v="54" actId="20577"/>
          <ac:spMkLst>
            <pc:docMk/>
            <pc:sldMk cId="990314976" sldId="256"/>
            <ac:spMk id="3" creationId="{7CC82277-CC8D-409C-B300-2B8FCF8D2D75}"/>
          </ac:spMkLst>
        </pc:spChg>
      </pc:sldChg>
      <pc:sldChg chg="del">
        <pc:chgData name="Erik Král" userId="e92e8e71-05aa-4c44-9728-5ff1a0a20d65" providerId="ADAL" clId="{DBEC3E5D-CF9F-4F7D-96B4-63978AB49EFC}" dt="2021-02-01T20:48:24.057" v="527" actId="47"/>
        <pc:sldMkLst>
          <pc:docMk/>
          <pc:sldMk cId="2755430374" sldId="276"/>
        </pc:sldMkLst>
      </pc:sldChg>
      <pc:sldChg chg="modSp mod">
        <pc:chgData name="Erik Král" userId="e92e8e71-05aa-4c44-9728-5ff1a0a20d65" providerId="ADAL" clId="{DBEC3E5D-CF9F-4F7D-96B4-63978AB49EFC}" dt="2021-02-01T19:14:01.591" v="133" actId="20577"/>
        <pc:sldMkLst>
          <pc:docMk/>
          <pc:sldMk cId="3410786804" sldId="280"/>
        </pc:sldMkLst>
        <pc:spChg chg="mod">
          <ac:chgData name="Erik Král" userId="e92e8e71-05aa-4c44-9728-5ff1a0a20d65" providerId="ADAL" clId="{DBEC3E5D-CF9F-4F7D-96B4-63978AB49EFC}" dt="2021-02-01T19:14:01.591" v="13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741549951" sldId="358"/>
        </pc:sldMkLst>
      </pc:sldChg>
      <pc:sldChg chg="modSp">
        <pc:chgData name="Erik Král" userId="e92e8e71-05aa-4c44-9728-5ff1a0a20d65" providerId="ADAL" clId="{DBEC3E5D-CF9F-4F7D-96B4-63978AB49EFC}" dt="2021-02-02T18:01:35.560" v="1435"/>
        <pc:sldMkLst>
          <pc:docMk/>
          <pc:sldMk cId="3865954268" sldId="374"/>
        </pc:sldMkLst>
        <pc:spChg chg="mod">
          <ac:chgData name="Erik Král" userId="e92e8e71-05aa-4c44-9728-5ff1a0a20d65" providerId="ADAL" clId="{DBEC3E5D-CF9F-4F7D-96B4-63978AB49EFC}" dt="2021-02-02T18:01:35.560" v="1435"/>
          <ac:spMkLst>
            <pc:docMk/>
            <pc:sldMk cId="3865954268" sldId="374"/>
            <ac:spMk id="3" creationId="{CBC81314-8DA4-4AC1-9C67-9526CB54DAD7}"/>
          </ac:spMkLst>
        </pc:spChg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528995323" sldId="375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601365178" sldId="376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940534754" sldId="377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973255199" sldId="378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724213930" sldId="379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54564906" sldId="380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401414392" sldId="381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637858106" sldId="382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501282237" sldId="384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948010993" sldId="385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279170440" sldId="386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354187058" sldId="387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450767731" sldId="388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384468417" sldId="389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486088948" sldId="390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256092574" sldId="391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423958182" sldId="392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242193909" sldId="393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331731670" sldId="394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612503562" sldId="395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4208880301" sldId="396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807837933" sldId="397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175735284" sldId="399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155452432" sldId="400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49837680" sldId="401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4144382776" sldId="402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258629641" sldId="403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840383117" sldId="404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150817512" sldId="405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793667495" sldId="406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752810582" sldId="407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524657225" sldId="408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520554821" sldId="409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4197046108" sldId="410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61105091" sldId="411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67893230" sldId="412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086696267" sldId="414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239626962" sldId="415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260288999" sldId="416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271376798" sldId="417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4073856131" sldId="418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185311218" sldId="419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076564426" sldId="420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841757235" sldId="421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672284277" sldId="422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31276663" sldId="423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774046717" sldId="424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21727785" sldId="425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873699766" sldId="426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699904420" sldId="427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390401356" sldId="428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264839639" sldId="429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627607504" sldId="430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86498715" sldId="431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725678567" sldId="432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276677481" sldId="434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962525883" sldId="435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02815732" sldId="436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53121535" sldId="437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827052036" sldId="438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413073447" sldId="439"/>
        </pc:sldMkLst>
      </pc:sldChg>
      <pc:sldChg chg="modSp del mod">
        <pc:chgData name="Erik Král" userId="e92e8e71-05aa-4c44-9728-5ff1a0a20d65" providerId="ADAL" clId="{DBEC3E5D-CF9F-4F7D-96B4-63978AB49EFC}" dt="2021-02-01T20:59:44.831" v="529" actId="47"/>
        <pc:sldMkLst>
          <pc:docMk/>
          <pc:sldMk cId="1872228918" sldId="440"/>
        </pc:sldMkLst>
        <pc:spChg chg="mod">
          <ac:chgData name="Erik Král" userId="e92e8e71-05aa-4c44-9728-5ff1a0a20d65" providerId="ADAL" clId="{DBEC3E5D-CF9F-4F7D-96B4-63978AB49EFC}" dt="2021-02-01T20:59:42.212" v="528" actId="6549"/>
          <ac:spMkLst>
            <pc:docMk/>
            <pc:sldMk cId="1872228918" sldId="440"/>
            <ac:spMk id="5" creationId="{ED335E8E-6269-46B9-8290-B7528BCCE767}"/>
          </ac:spMkLst>
        </pc:spChg>
      </pc:sldChg>
      <pc:sldChg chg="addSp delSp modSp mod">
        <pc:chgData name="Erik Král" userId="e92e8e71-05aa-4c44-9728-5ff1a0a20d65" providerId="ADAL" clId="{DBEC3E5D-CF9F-4F7D-96B4-63978AB49EFC}" dt="2021-02-05T21:36:27.555" v="3776" actId="113"/>
        <pc:sldMkLst>
          <pc:docMk/>
          <pc:sldMk cId="760184139" sldId="441"/>
        </pc:sldMkLst>
        <pc:spChg chg="mod">
          <ac:chgData name="Erik Král" userId="e92e8e71-05aa-4c44-9728-5ff1a0a20d65" providerId="ADAL" clId="{DBEC3E5D-CF9F-4F7D-96B4-63978AB49EFC}" dt="2021-02-01T21:00:17.421" v="587" actId="20577"/>
          <ac:spMkLst>
            <pc:docMk/>
            <pc:sldMk cId="760184139" sldId="441"/>
            <ac:spMk id="2" creationId="{0DF5B471-CD39-489F-8083-29345E672C12}"/>
          </ac:spMkLst>
        </pc:spChg>
        <pc:spChg chg="add mod">
          <ac:chgData name="Erik Král" userId="e92e8e71-05aa-4c44-9728-5ff1a0a20d65" providerId="ADAL" clId="{DBEC3E5D-CF9F-4F7D-96B4-63978AB49EFC}" dt="2021-02-05T21:36:27.555" v="3776" actId="113"/>
          <ac:spMkLst>
            <pc:docMk/>
            <pc:sldMk cId="760184139" sldId="441"/>
            <ac:spMk id="3" creationId="{36E5F912-5CCD-4FE2-8D56-5C498CA6C7D9}"/>
          </ac:spMkLst>
        </pc:spChg>
        <pc:spChg chg="del">
          <ac:chgData name="Erik Král" userId="e92e8e71-05aa-4c44-9728-5ff1a0a20d65" providerId="ADAL" clId="{DBEC3E5D-CF9F-4F7D-96B4-63978AB49EFC}" dt="2021-02-01T20:59:49.487" v="530" actId="478"/>
          <ac:spMkLst>
            <pc:docMk/>
            <pc:sldMk cId="760184139" sldId="441"/>
            <ac:spMk id="5" creationId="{287F0A3F-4E10-4580-AB72-39CD4D99C205}"/>
          </ac:spMkLst>
        </pc:spChg>
      </pc:sldChg>
      <pc:sldChg chg="addSp delSp modSp mod ord">
        <pc:chgData name="Erik Král" userId="e92e8e71-05aa-4c44-9728-5ff1a0a20d65" providerId="ADAL" clId="{DBEC3E5D-CF9F-4F7D-96B4-63978AB49EFC}" dt="2021-02-02T20:04:11.687" v="1683" actId="20577"/>
        <pc:sldMkLst>
          <pc:docMk/>
          <pc:sldMk cId="1600923958" sldId="442"/>
        </pc:sldMkLst>
        <pc:spChg chg="mod">
          <ac:chgData name="Erik Král" userId="e92e8e71-05aa-4c44-9728-5ff1a0a20d65" providerId="ADAL" clId="{DBEC3E5D-CF9F-4F7D-96B4-63978AB49EFC}" dt="2021-02-01T21:08:39.621" v="1157" actId="20577"/>
          <ac:spMkLst>
            <pc:docMk/>
            <pc:sldMk cId="1600923958" sldId="442"/>
            <ac:spMk id="2" creationId="{C5138F08-A3F7-438E-8933-75AF7526C7EC}"/>
          </ac:spMkLst>
        </pc:spChg>
        <pc:spChg chg="add mod">
          <ac:chgData name="Erik Král" userId="e92e8e71-05aa-4c44-9728-5ff1a0a20d65" providerId="ADAL" clId="{DBEC3E5D-CF9F-4F7D-96B4-63978AB49EFC}" dt="2021-02-02T20:04:11.687" v="1683" actId="20577"/>
          <ac:spMkLst>
            <pc:docMk/>
            <pc:sldMk cId="1600923958" sldId="442"/>
            <ac:spMk id="3" creationId="{59A7C4DB-4FC7-4B90-94B3-F9265B40E323}"/>
          </ac:spMkLst>
        </pc:spChg>
        <pc:spChg chg="add del mod">
          <ac:chgData name="Erik Král" userId="e92e8e71-05aa-4c44-9728-5ff1a0a20d65" providerId="ADAL" clId="{DBEC3E5D-CF9F-4F7D-96B4-63978AB49EFC}" dt="2021-02-01T21:08:47.427" v="1161" actId="478"/>
          <ac:spMkLst>
            <pc:docMk/>
            <pc:sldMk cId="1600923958" sldId="442"/>
            <ac:spMk id="3" creationId="{EA7FD00D-1B10-43F1-81E8-9CD6C44914FE}"/>
          </ac:spMkLst>
        </pc:spChg>
        <pc:spChg chg="add del mod">
          <ac:chgData name="Erik Král" userId="e92e8e71-05aa-4c44-9728-5ff1a0a20d65" providerId="ADAL" clId="{DBEC3E5D-CF9F-4F7D-96B4-63978AB49EFC}" dt="2021-02-02T19:59:51.556" v="1569" actId="478"/>
          <ac:spMkLst>
            <pc:docMk/>
            <pc:sldMk cId="1600923958" sldId="442"/>
            <ac:spMk id="4" creationId="{EB920A2E-5D64-4B64-BBD6-DCFB82D5A1F5}"/>
          </ac:spMkLst>
        </pc:spChg>
        <pc:spChg chg="del">
          <ac:chgData name="Erik Král" userId="e92e8e71-05aa-4c44-9728-5ff1a0a20d65" providerId="ADAL" clId="{DBEC3E5D-CF9F-4F7D-96B4-63978AB49EFC}" dt="2021-02-02T19:53:43.374" v="1549" actId="478"/>
          <ac:spMkLst>
            <pc:docMk/>
            <pc:sldMk cId="1600923958" sldId="442"/>
            <ac:spMk id="5" creationId="{C8F47A0C-386C-4DF6-974C-FA9C220F40AA}"/>
          </ac:spMkLst>
        </pc:spChg>
        <pc:spChg chg="add del mod">
          <ac:chgData name="Erik Král" userId="e92e8e71-05aa-4c44-9728-5ff1a0a20d65" providerId="ADAL" clId="{DBEC3E5D-CF9F-4F7D-96B4-63978AB49EFC}" dt="2021-02-02T19:53:43.374" v="1549" actId="478"/>
          <ac:spMkLst>
            <pc:docMk/>
            <pc:sldMk cId="1600923958" sldId="442"/>
            <ac:spMk id="6" creationId="{0F64B199-2C6C-4356-BC33-AD59362A462D}"/>
          </ac:spMkLst>
        </pc:spChg>
        <pc:spChg chg="del">
          <ac:chgData name="Erik Král" userId="e92e8e71-05aa-4c44-9728-5ff1a0a20d65" providerId="ADAL" clId="{DBEC3E5D-CF9F-4F7D-96B4-63978AB49EFC}" dt="2021-02-01T21:08:42.400" v="1158" actId="478"/>
          <ac:spMkLst>
            <pc:docMk/>
            <pc:sldMk cId="1600923958" sldId="442"/>
            <ac:spMk id="6" creationId="{F22BA89F-67BB-480F-BFE1-EB4982AE6C8F}"/>
          </ac:spMkLst>
        </pc:spChg>
        <pc:spChg chg="del">
          <ac:chgData name="Erik Král" userId="e92e8e71-05aa-4c44-9728-5ff1a0a20d65" providerId="ADAL" clId="{DBEC3E5D-CF9F-4F7D-96B4-63978AB49EFC}" dt="2021-02-02T19:53:43.374" v="1549" actId="478"/>
          <ac:spMkLst>
            <pc:docMk/>
            <pc:sldMk cId="1600923958" sldId="442"/>
            <ac:spMk id="7" creationId="{6B29595A-29CB-4A89-B880-5F50688498A7}"/>
          </ac:spMkLst>
        </pc:spChg>
        <pc:spChg chg="add del mod">
          <ac:chgData name="Erik Král" userId="e92e8e71-05aa-4c44-9728-5ff1a0a20d65" providerId="ADAL" clId="{DBEC3E5D-CF9F-4F7D-96B4-63978AB49EFC}" dt="2021-02-02T19:53:43.374" v="1549" actId="478"/>
          <ac:spMkLst>
            <pc:docMk/>
            <pc:sldMk cId="1600923958" sldId="442"/>
            <ac:spMk id="8" creationId="{77479764-6F56-4B89-8B65-3CDC2BDB4A06}"/>
          </ac:spMkLst>
        </pc:spChg>
        <pc:spChg chg="add mod">
          <ac:chgData name="Erik Král" userId="e92e8e71-05aa-4c44-9728-5ff1a0a20d65" providerId="ADAL" clId="{DBEC3E5D-CF9F-4F7D-96B4-63978AB49EFC}" dt="2021-02-02T19:53:43.900" v="1550"/>
          <ac:spMkLst>
            <pc:docMk/>
            <pc:sldMk cId="1600923958" sldId="442"/>
            <ac:spMk id="10" creationId="{5E5F6ACB-8F82-45D6-A084-4087DB5871D7}"/>
          </ac:spMkLst>
        </pc:spChg>
        <pc:spChg chg="add mod">
          <ac:chgData name="Erik Král" userId="e92e8e71-05aa-4c44-9728-5ff1a0a20d65" providerId="ADAL" clId="{DBEC3E5D-CF9F-4F7D-96B4-63978AB49EFC}" dt="2021-02-02T19:53:43.900" v="1550"/>
          <ac:spMkLst>
            <pc:docMk/>
            <pc:sldMk cId="1600923958" sldId="442"/>
            <ac:spMk id="11" creationId="{D2C71EB0-6508-4560-95B9-933E65F04EA9}"/>
          </ac:spMkLst>
        </pc:spChg>
        <pc:spChg chg="add del mod">
          <ac:chgData name="Erik Král" userId="e92e8e71-05aa-4c44-9728-5ff1a0a20d65" providerId="ADAL" clId="{DBEC3E5D-CF9F-4F7D-96B4-63978AB49EFC}" dt="2021-02-02T19:53:55.139" v="1552" actId="478"/>
          <ac:spMkLst>
            <pc:docMk/>
            <pc:sldMk cId="1600923958" sldId="442"/>
            <ac:spMk id="13" creationId="{036FD2A8-DF8D-4AB1-B0C8-3FF056E38830}"/>
          </ac:spMkLst>
        </pc:spChg>
        <pc:spChg chg="add del mod">
          <ac:chgData name="Erik Král" userId="e92e8e71-05aa-4c44-9728-5ff1a0a20d65" providerId="ADAL" clId="{DBEC3E5D-CF9F-4F7D-96B4-63978AB49EFC}" dt="2021-02-02T19:53:55.139" v="1552" actId="478"/>
          <ac:spMkLst>
            <pc:docMk/>
            <pc:sldMk cId="1600923958" sldId="442"/>
            <ac:spMk id="14" creationId="{E95373AC-A323-4B5D-B26B-9D96FBB3C4C5}"/>
          </ac:spMkLst>
        </pc:spChg>
        <pc:spChg chg="add del mod">
          <ac:chgData name="Erik Král" userId="e92e8e71-05aa-4c44-9728-5ff1a0a20d65" providerId="ADAL" clId="{DBEC3E5D-CF9F-4F7D-96B4-63978AB49EFC}" dt="2021-02-02T19:53:55.139" v="1552" actId="478"/>
          <ac:spMkLst>
            <pc:docMk/>
            <pc:sldMk cId="1600923958" sldId="442"/>
            <ac:spMk id="15" creationId="{8BEA71C7-611C-4189-AD3B-65BD96953BDE}"/>
          </ac:spMkLst>
        </pc:spChg>
        <pc:spChg chg="add del mod">
          <ac:chgData name="Erik Král" userId="e92e8e71-05aa-4c44-9728-5ff1a0a20d65" providerId="ADAL" clId="{DBEC3E5D-CF9F-4F7D-96B4-63978AB49EFC}" dt="2021-02-02T19:53:55.139" v="1552" actId="478"/>
          <ac:spMkLst>
            <pc:docMk/>
            <pc:sldMk cId="1600923958" sldId="442"/>
            <ac:spMk id="16" creationId="{D78051C2-DBB5-433E-BF6F-2D595F1D7021}"/>
          </ac:spMkLst>
        </pc:spChg>
        <pc:spChg chg="add del mod">
          <ac:chgData name="Erik Král" userId="e92e8e71-05aa-4c44-9728-5ff1a0a20d65" providerId="ADAL" clId="{DBEC3E5D-CF9F-4F7D-96B4-63978AB49EFC}" dt="2021-02-02T19:53:55.139" v="1552" actId="478"/>
          <ac:spMkLst>
            <pc:docMk/>
            <pc:sldMk cId="1600923958" sldId="442"/>
            <ac:spMk id="17" creationId="{43379E64-9A6E-4ADD-B04C-28A1745E123B}"/>
          </ac:spMkLst>
        </pc:spChg>
        <pc:spChg chg="add del mod">
          <ac:chgData name="Erik Král" userId="e92e8e71-05aa-4c44-9728-5ff1a0a20d65" providerId="ADAL" clId="{DBEC3E5D-CF9F-4F7D-96B4-63978AB49EFC}" dt="2021-02-02T19:53:55.139" v="1552" actId="478"/>
          <ac:spMkLst>
            <pc:docMk/>
            <pc:sldMk cId="1600923958" sldId="442"/>
            <ac:spMk id="18" creationId="{4337762A-47C7-4FF9-BD2E-C38283A63E81}"/>
          </ac:spMkLst>
        </pc:spChg>
        <pc:spChg chg="add del mod">
          <ac:chgData name="Erik Král" userId="e92e8e71-05aa-4c44-9728-5ff1a0a20d65" providerId="ADAL" clId="{DBEC3E5D-CF9F-4F7D-96B4-63978AB49EFC}" dt="2021-02-02T19:53:55.139" v="1552" actId="478"/>
          <ac:spMkLst>
            <pc:docMk/>
            <pc:sldMk cId="1600923958" sldId="442"/>
            <ac:spMk id="19" creationId="{77232B53-1567-4AAF-987A-2953BE14EFBA}"/>
          </ac:spMkLst>
        </pc:spChg>
        <pc:spChg chg="add mod">
          <ac:chgData name="Erik Král" userId="e92e8e71-05aa-4c44-9728-5ff1a0a20d65" providerId="ADAL" clId="{DBEC3E5D-CF9F-4F7D-96B4-63978AB49EFC}" dt="2021-02-02T19:53:43.900" v="1550"/>
          <ac:spMkLst>
            <pc:docMk/>
            <pc:sldMk cId="1600923958" sldId="442"/>
            <ac:spMk id="22" creationId="{04553EB5-BF90-40CD-B646-B89EDD5B6BC8}"/>
          </ac:spMkLst>
        </pc:spChg>
        <pc:spChg chg="add mod">
          <ac:chgData name="Erik Král" userId="e92e8e71-05aa-4c44-9728-5ff1a0a20d65" providerId="ADAL" clId="{DBEC3E5D-CF9F-4F7D-96B4-63978AB49EFC}" dt="2021-02-02T19:53:43.900" v="1550"/>
          <ac:spMkLst>
            <pc:docMk/>
            <pc:sldMk cId="1600923958" sldId="442"/>
            <ac:spMk id="23" creationId="{B61640DA-CCA5-4697-AEB1-E3E2AF977141}"/>
          </ac:spMkLst>
        </pc:spChg>
        <pc:spChg chg="add del mod">
          <ac:chgData name="Erik Král" userId="e92e8e71-05aa-4c44-9728-5ff1a0a20d65" providerId="ADAL" clId="{DBEC3E5D-CF9F-4F7D-96B4-63978AB49EFC}" dt="2021-02-02T19:53:55.139" v="1552" actId="478"/>
          <ac:spMkLst>
            <pc:docMk/>
            <pc:sldMk cId="1600923958" sldId="442"/>
            <ac:spMk id="24" creationId="{73426F88-21A2-4A79-BC91-29C8B578F890}"/>
          </ac:spMkLst>
        </pc:spChg>
        <pc:spChg chg="add del mod">
          <ac:chgData name="Erik Král" userId="e92e8e71-05aa-4c44-9728-5ff1a0a20d65" providerId="ADAL" clId="{DBEC3E5D-CF9F-4F7D-96B4-63978AB49EFC}" dt="2021-02-02T19:53:55.139" v="1552" actId="478"/>
          <ac:spMkLst>
            <pc:docMk/>
            <pc:sldMk cId="1600923958" sldId="442"/>
            <ac:spMk id="25" creationId="{BED5F5D6-C36E-45C7-8DCD-3F2F404CA512}"/>
          </ac:spMkLst>
        </pc:spChg>
        <pc:graphicFrameChg chg="add del mod">
          <ac:chgData name="Erik Král" userId="e92e8e71-05aa-4c44-9728-5ff1a0a20d65" providerId="ADAL" clId="{DBEC3E5D-CF9F-4F7D-96B4-63978AB49EFC}" dt="2021-02-02T19:53:55.139" v="1552" actId="478"/>
          <ac:graphicFrameMkLst>
            <pc:docMk/>
            <pc:sldMk cId="1600923958" sldId="442"/>
            <ac:graphicFrameMk id="12" creationId="{A835CFBE-6340-4386-B649-169FCF7BAF10}"/>
          </ac:graphicFrameMkLst>
        </pc:graphicFrameChg>
        <pc:cxnChg chg="add del mod">
          <ac:chgData name="Erik Král" userId="e92e8e71-05aa-4c44-9728-5ff1a0a20d65" providerId="ADAL" clId="{DBEC3E5D-CF9F-4F7D-96B4-63978AB49EFC}" dt="2021-02-02T19:53:43.374" v="1549" actId="478"/>
          <ac:cxnSpMkLst>
            <pc:docMk/>
            <pc:sldMk cId="1600923958" sldId="442"/>
            <ac:cxnSpMk id="9" creationId="{BFEEED81-33CB-41D1-A7D1-835E7FB281F3}"/>
          </ac:cxnSpMkLst>
        </pc:cxnChg>
        <pc:cxnChg chg="add mod">
          <ac:chgData name="Erik Král" userId="e92e8e71-05aa-4c44-9728-5ff1a0a20d65" providerId="ADAL" clId="{DBEC3E5D-CF9F-4F7D-96B4-63978AB49EFC}" dt="2021-02-02T19:53:43.900" v="1550"/>
          <ac:cxnSpMkLst>
            <pc:docMk/>
            <pc:sldMk cId="1600923958" sldId="442"/>
            <ac:cxnSpMk id="20" creationId="{C612F125-E2EC-48BE-B02A-A59F98842112}"/>
          </ac:cxnSpMkLst>
        </pc:cxnChg>
        <pc:cxnChg chg="add del mod">
          <ac:chgData name="Erik Král" userId="e92e8e71-05aa-4c44-9728-5ff1a0a20d65" providerId="ADAL" clId="{DBEC3E5D-CF9F-4F7D-96B4-63978AB49EFC}" dt="2021-02-02T19:53:55.139" v="1552" actId="478"/>
          <ac:cxnSpMkLst>
            <pc:docMk/>
            <pc:sldMk cId="1600923958" sldId="442"/>
            <ac:cxnSpMk id="21" creationId="{B828089A-D983-45EC-9782-23AD71B200DE}"/>
          </ac:cxnSpMkLst>
        </pc:cxnChg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052422432" sldId="443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566942090" sldId="444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056968418" sldId="445"/>
        </pc:sldMkLst>
      </pc:sldChg>
      <pc:sldChg chg="modSp mod">
        <pc:chgData name="Erik Král" userId="e92e8e71-05aa-4c44-9728-5ff1a0a20d65" providerId="ADAL" clId="{DBEC3E5D-CF9F-4F7D-96B4-63978AB49EFC}" dt="2021-02-02T18:10:45.186" v="1454" actId="20577"/>
        <pc:sldMkLst>
          <pc:docMk/>
          <pc:sldMk cId="1956317306" sldId="446"/>
        </pc:sldMkLst>
        <pc:spChg chg="mod">
          <ac:chgData name="Erik Král" userId="e92e8e71-05aa-4c44-9728-5ff1a0a20d65" providerId="ADAL" clId="{DBEC3E5D-CF9F-4F7D-96B4-63978AB49EFC}" dt="2021-02-01T20:45:24.114" v="178" actId="20577"/>
          <ac:spMkLst>
            <pc:docMk/>
            <pc:sldMk cId="1956317306" sldId="446"/>
            <ac:spMk id="2" creationId="{A0DB9FB8-0033-448A-A388-F798A068D624}"/>
          </ac:spMkLst>
        </pc:spChg>
        <pc:spChg chg="mod">
          <ac:chgData name="Erik Král" userId="e92e8e71-05aa-4c44-9728-5ff1a0a20d65" providerId="ADAL" clId="{DBEC3E5D-CF9F-4F7D-96B4-63978AB49EFC}" dt="2021-02-02T18:10:45.186" v="1454" actId="20577"/>
          <ac:spMkLst>
            <pc:docMk/>
            <pc:sldMk cId="1956317306" sldId="446"/>
            <ac:spMk id="3" creationId="{8B016201-C33D-47AC-8CB4-26911FDA5B67}"/>
          </ac:spMkLst>
        </pc:spChg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13417506" sldId="447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789482520" sldId="448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660776554" sldId="449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228335785" sldId="450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598665553" sldId="451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500380109" sldId="452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6810010" sldId="454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314353769" sldId="459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881853768" sldId="460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02299747" sldId="461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926652679" sldId="462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962134551" sldId="463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591724976" sldId="464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1044766087" sldId="465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3334104115" sldId="466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244761875" sldId="467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910293556" sldId="468"/>
        </pc:sldMkLst>
      </pc:sldChg>
      <pc:sldChg chg="del">
        <pc:chgData name="Erik Král" userId="e92e8e71-05aa-4c44-9728-5ff1a0a20d65" providerId="ADAL" clId="{DBEC3E5D-CF9F-4F7D-96B4-63978AB49EFC}" dt="2021-02-02T17:46:30.974" v="1293" actId="47"/>
        <pc:sldMkLst>
          <pc:docMk/>
          <pc:sldMk cId="4239450400" sldId="469"/>
        </pc:sldMkLst>
      </pc:sldChg>
      <pc:sldChg chg="delSp modSp new del mod">
        <pc:chgData name="Erik Král" userId="e92e8e71-05aa-4c44-9728-5ff1a0a20d65" providerId="ADAL" clId="{DBEC3E5D-CF9F-4F7D-96B4-63978AB49EFC}" dt="2021-02-02T17:46:30.974" v="1293" actId="47"/>
        <pc:sldMkLst>
          <pc:docMk/>
          <pc:sldMk cId="3745778373" sldId="470"/>
        </pc:sldMkLst>
        <pc:spChg chg="mod">
          <ac:chgData name="Erik Král" userId="e92e8e71-05aa-4c44-9728-5ff1a0a20d65" providerId="ADAL" clId="{DBEC3E5D-CF9F-4F7D-96B4-63978AB49EFC}" dt="2021-02-01T21:02:45.320" v="1117" actId="20577"/>
          <ac:spMkLst>
            <pc:docMk/>
            <pc:sldMk cId="3745778373" sldId="470"/>
            <ac:spMk id="3" creationId="{B596134A-92AD-456B-A32A-3F9983ECA274}"/>
          </ac:spMkLst>
        </pc:spChg>
        <pc:spChg chg="del">
          <ac:chgData name="Erik Král" userId="e92e8e71-05aa-4c44-9728-5ff1a0a20d65" providerId="ADAL" clId="{DBEC3E5D-CF9F-4F7D-96B4-63978AB49EFC}" dt="2021-02-01T21:02:23.431" v="1053" actId="478"/>
          <ac:spMkLst>
            <pc:docMk/>
            <pc:sldMk cId="3745778373" sldId="470"/>
            <ac:spMk id="4" creationId="{66B8EFFF-1C16-48A8-9361-B818FF56739B}"/>
          </ac:spMkLst>
        </pc:spChg>
      </pc:sldChg>
      <pc:sldChg chg="addSp delSp modSp new del mod">
        <pc:chgData name="Erik Král" userId="e92e8e71-05aa-4c44-9728-5ff1a0a20d65" providerId="ADAL" clId="{DBEC3E5D-CF9F-4F7D-96B4-63978AB49EFC}" dt="2021-02-01T21:08:30.630" v="1131" actId="47"/>
        <pc:sldMkLst>
          <pc:docMk/>
          <pc:sldMk cId="1893876232" sldId="471"/>
        </pc:sldMkLst>
        <pc:spChg chg="mod">
          <ac:chgData name="Erik Král" userId="e92e8e71-05aa-4c44-9728-5ff1a0a20d65" providerId="ADAL" clId="{DBEC3E5D-CF9F-4F7D-96B4-63978AB49EFC}" dt="2021-02-01T21:08:26.509" v="1130" actId="20577"/>
          <ac:spMkLst>
            <pc:docMk/>
            <pc:sldMk cId="1893876232" sldId="471"/>
            <ac:spMk id="2" creationId="{265D77D7-62F2-40E3-8846-CA45CA6C45A6}"/>
          </ac:spMkLst>
        </pc:spChg>
        <pc:spChg chg="del">
          <ac:chgData name="Erik Král" userId="e92e8e71-05aa-4c44-9728-5ff1a0a20d65" providerId="ADAL" clId="{DBEC3E5D-CF9F-4F7D-96B4-63978AB49EFC}" dt="2021-02-01T21:08:15.393" v="1119" actId="478"/>
          <ac:spMkLst>
            <pc:docMk/>
            <pc:sldMk cId="1893876232" sldId="471"/>
            <ac:spMk id="3" creationId="{FD6E9672-8977-42F8-BC8F-4364FF6FDA75}"/>
          </ac:spMkLst>
        </pc:spChg>
        <pc:spChg chg="del">
          <ac:chgData name="Erik Král" userId="e92e8e71-05aa-4c44-9728-5ff1a0a20d65" providerId="ADAL" clId="{DBEC3E5D-CF9F-4F7D-96B4-63978AB49EFC}" dt="2021-02-01T21:08:22.115" v="1123" actId="478"/>
          <ac:spMkLst>
            <pc:docMk/>
            <pc:sldMk cId="1893876232" sldId="471"/>
            <ac:spMk id="4" creationId="{00CE1026-E457-4147-886A-449636A6CF21}"/>
          </ac:spMkLst>
        </pc:spChg>
        <pc:spChg chg="add del mod">
          <ac:chgData name="Erik Král" userId="e92e8e71-05aa-4c44-9728-5ff1a0a20d65" providerId="ADAL" clId="{DBEC3E5D-CF9F-4F7D-96B4-63978AB49EFC}" dt="2021-02-01T21:08:19.049" v="1122" actId="478"/>
          <ac:spMkLst>
            <pc:docMk/>
            <pc:sldMk cId="1893876232" sldId="471"/>
            <ac:spMk id="5" creationId="{61A55886-7C29-484F-A87A-AC6D5754A222}"/>
          </ac:spMkLst>
        </pc:spChg>
      </pc:sldChg>
      <pc:sldChg chg="addSp delSp modSp new mod">
        <pc:chgData name="Erik Král" userId="e92e8e71-05aa-4c44-9728-5ff1a0a20d65" providerId="ADAL" clId="{DBEC3E5D-CF9F-4F7D-96B4-63978AB49EFC}" dt="2021-02-05T21:19:41.398" v="3107" actId="1076"/>
        <pc:sldMkLst>
          <pc:docMk/>
          <pc:sldMk cId="2065425447" sldId="471"/>
        </pc:sldMkLst>
        <pc:spChg chg="mod">
          <ac:chgData name="Erik Král" userId="e92e8e71-05aa-4c44-9728-5ff1a0a20d65" providerId="ADAL" clId="{DBEC3E5D-CF9F-4F7D-96B4-63978AB49EFC}" dt="2021-02-02T17:45:54.470" v="1290"/>
          <ac:spMkLst>
            <pc:docMk/>
            <pc:sldMk cId="2065425447" sldId="471"/>
            <ac:spMk id="2" creationId="{FC0B371A-8982-4FF8-8FC8-7E3AC1E81789}"/>
          </ac:spMkLst>
        </pc:spChg>
        <pc:spChg chg="del">
          <ac:chgData name="Erik Král" userId="e92e8e71-05aa-4c44-9728-5ff1a0a20d65" providerId="ADAL" clId="{DBEC3E5D-CF9F-4F7D-96B4-63978AB49EFC}" dt="2021-02-02T17:34:29.766" v="1166" actId="478"/>
          <ac:spMkLst>
            <pc:docMk/>
            <pc:sldMk cId="2065425447" sldId="471"/>
            <ac:spMk id="3" creationId="{FB225CA2-9C0F-4354-B79A-D11C422F1B4B}"/>
          </ac:spMkLst>
        </pc:spChg>
        <pc:spChg chg="del">
          <ac:chgData name="Erik Král" userId="e92e8e71-05aa-4c44-9728-5ff1a0a20d65" providerId="ADAL" clId="{DBEC3E5D-CF9F-4F7D-96B4-63978AB49EFC}" dt="2021-02-02T17:35:02.581" v="1169" actId="478"/>
          <ac:spMkLst>
            <pc:docMk/>
            <pc:sldMk cId="2065425447" sldId="471"/>
            <ac:spMk id="4" creationId="{E166455A-48E8-45AE-8B9D-DA68B823E4A5}"/>
          </ac:spMkLst>
        </pc:spChg>
        <pc:spChg chg="add del mod">
          <ac:chgData name="Erik Král" userId="e92e8e71-05aa-4c44-9728-5ff1a0a20d65" providerId="ADAL" clId="{DBEC3E5D-CF9F-4F7D-96B4-63978AB49EFC}" dt="2021-02-02T17:34:32.446" v="1168"/>
          <ac:spMkLst>
            <pc:docMk/>
            <pc:sldMk cId="2065425447" sldId="471"/>
            <ac:spMk id="5" creationId="{E8E5928D-9F33-4CB6-A77E-1338F1E0FBA4}"/>
          </ac:spMkLst>
        </pc:spChg>
        <pc:spChg chg="add mod">
          <ac:chgData name="Erik Král" userId="e92e8e71-05aa-4c44-9728-5ff1a0a20d65" providerId="ADAL" clId="{DBEC3E5D-CF9F-4F7D-96B4-63978AB49EFC}" dt="2021-02-02T17:46:12.103" v="1291" actId="1076"/>
          <ac:spMkLst>
            <pc:docMk/>
            <pc:sldMk cId="2065425447" sldId="471"/>
            <ac:spMk id="6" creationId="{D75989D7-EC58-46B3-8BCD-F85857651CD8}"/>
          </ac:spMkLst>
        </pc:spChg>
        <pc:spChg chg="add mod">
          <ac:chgData name="Erik Král" userId="e92e8e71-05aa-4c44-9728-5ff1a0a20d65" providerId="ADAL" clId="{DBEC3E5D-CF9F-4F7D-96B4-63978AB49EFC}" dt="2021-02-05T21:17:51.672" v="3093" actId="114"/>
          <ac:spMkLst>
            <pc:docMk/>
            <pc:sldMk cId="2065425447" sldId="471"/>
            <ac:spMk id="7" creationId="{C613D96A-C2B1-4786-B72B-C7A0CA60201F}"/>
          </ac:spMkLst>
        </pc:spChg>
        <pc:spChg chg="add mod">
          <ac:chgData name="Erik Král" userId="e92e8e71-05aa-4c44-9728-5ff1a0a20d65" providerId="ADAL" clId="{DBEC3E5D-CF9F-4F7D-96B4-63978AB49EFC}" dt="2021-02-02T17:46:12.103" v="1291" actId="1076"/>
          <ac:spMkLst>
            <pc:docMk/>
            <pc:sldMk cId="2065425447" sldId="471"/>
            <ac:spMk id="8" creationId="{20A54793-2BF3-4853-8B6D-042966B63D57}"/>
          </ac:spMkLst>
        </pc:spChg>
        <pc:spChg chg="add mod">
          <ac:chgData name="Erik Král" userId="e92e8e71-05aa-4c44-9728-5ff1a0a20d65" providerId="ADAL" clId="{DBEC3E5D-CF9F-4F7D-96B4-63978AB49EFC}" dt="2021-02-05T21:18:03.112" v="3095" actId="114"/>
          <ac:spMkLst>
            <pc:docMk/>
            <pc:sldMk cId="2065425447" sldId="471"/>
            <ac:spMk id="9" creationId="{E0DB0AA5-229E-423A-9CC4-941633108C36}"/>
          </ac:spMkLst>
        </pc:spChg>
        <pc:spChg chg="add mod">
          <ac:chgData name="Erik Král" userId="e92e8e71-05aa-4c44-9728-5ff1a0a20d65" providerId="ADAL" clId="{DBEC3E5D-CF9F-4F7D-96B4-63978AB49EFC}" dt="2021-02-05T21:17:57.345" v="3094" actId="114"/>
          <ac:spMkLst>
            <pc:docMk/>
            <pc:sldMk cId="2065425447" sldId="471"/>
            <ac:spMk id="10" creationId="{BB3D264C-34EE-48E9-BAFC-B13131C6E0DA}"/>
          </ac:spMkLst>
        </pc:spChg>
        <pc:spChg chg="add mod">
          <ac:chgData name="Erik Král" userId="e92e8e71-05aa-4c44-9728-5ff1a0a20d65" providerId="ADAL" clId="{DBEC3E5D-CF9F-4F7D-96B4-63978AB49EFC}" dt="2021-02-02T17:46:12.103" v="1291" actId="1076"/>
          <ac:spMkLst>
            <pc:docMk/>
            <pc:sldMk cId="2065425447" sldId="471"/>
            <ac:spMk id="11" creationId="{2A140F44-EFFE-43A2-A48C-020197968135}"/>
          </ac:spMkLst>
        </pc:spChg>
        <pc:spChg chg="add mod">
          <ac:chgData name="Erik Král" userId="e92e8e71-05aa-4c44-9728-5ff1a0a20d65" providerId="ADAL" clId="{DBEC3E5D-CF9F-4F7D-96B4-63978AB49EFC}" dt="2021-02-05T21:17:32.458" v="3083" actId="1076"/>
          <ac:spMkLst>
            <pc:docMk/>
            <pc:sldMk cId="2065425447" sldId="471"/>
            <ac:spMk id="20" creationId="{57C4FEAD-495D-4C97-A723-20EA8266AD0A}"/>
          </ac:spMkLst>
        </pc:spChg>
        <pc:spChg chg="add mod">
          <ac:chgData name="Erik Král" userId="e92e8e71-05aa-4c44-9728-5ff1a0a20d65" providerId="ADAL" clId="{DBEC3E5D-CF9F-4F7D-96B4-63978AB49EFC}" dt="2021-02-05T21:17:46.197" v="3092" actId="1076"/>
          <ac:spMkLst>
            <pc:docMk/>
            <pc:sldMk cId="2065425447" sldId="471"/>
            <ac:spMk id="21" creationId="{2C1264F3-D37E-4BD9-A8B4-4792415DE6B9}"/>
          </ac:spMkLst>
        </pc:spChg>
        <pc:spChg chg="add mod">
          <ac:chgData name="Erik Král" userId="e92e8e71-05aa-4c44-9728-5ff1a0a20d65" providerId="ADAL" clId="{DBEC3E5D-CF9F-4F7D-96B4-63978AB49EFC}" dt="2021-02-05T21:18:47.431" v="3101" actId="1076"/>
          <ac:spMkLst>
            <pc:docMk/>
            <pc:sldMk cId="2065425447" sldId="471"/>
            <ac:spMk id="24" creationId="{A1BFAA65-5FC3-4A89-AC95-B27950DACA16}"/>
          </ac:spMkLst>
        </pc:spChg>
        <pc:spChg chg="add mod">
          <ac:chgData name="Erik Král" userId="e92e8e71-05aa-4c44-9728-5ff1a0a20d65" providerId="ADAL" clId="{DBEC3E5D-CF9F-4F7D-96B4-63978AB49EFC}" dt="2021-02-05T21:19:41.398" v="3107" actId="1076"/>
          <ac:spMkLst>
            <pc:docMk/>
            <pc:sldMk cId="2065425447" sldId="471"/>
            <ac:spMk id="25" creationId="{C62C985B-3F4E-4AC0-8F5D-17419888621A}"/>
          </ac:spMkLst>
        </pc:spChg>
        <pc:cxnChg chg="add mod">
          <ac:chgData name="Erik Král" userId="e92e8e71-05aa-4c44-9728-5ff1a0a20d65" providerId="ADAL" clId="{DBEC3E5D-CF9F-4F7D-96B4-63978AB49EFC}" dt="2021-02-02T17:46:12.103" v="1291" actId="1076"/>
          <ac:cxnSpMkLst>
            <pc:docMk/>
            <pc:sldMk cId="2065425447" sldId="471"/>
            <ac:cxnSpMk id="13" creationId="{6A5FE46D-DDCA-46AC-9262-412E3603A0CB}"/>
          </ac:cxnSpMkLst>
        </pc:cxnChg>
        <pc:cxnChg chg="add mod">
          <ac:chgData name="Erik Král" userId="e92e8e71-05aa-4c44-9728-5ff1a0a20d65" providerId="ADAL" clId="{DBEC3E5D-CF9F-4F7D-96B4-63978AB49EFC}" dt="2021-02-02T17:46:12.103" v="1291" actId="1076"/>
          <ac:cxnSpMkLst>
            <pc:docMk/>
            <pc:sldMk cId="2065425447" sldId="471"/>
            <ac:cxnSpMk id="15" creationId="{1F7D2AC0-4E91-4F58-9773-852B75F2579A}"/>
          </ac:cxnSpMkLst>
        </pc:cxnChg>
        <pc:cxnChg chg="add mod">
          <ac:chgData name="Erik Král" userId="e92e8e71-05aa-4c44-9728-5ff1a0a20d65" providerId="ADAL" clId="{DBEC3E5D-CF9F-4F7D-96B4-63978AB49EFC}" dt="2021-02-02T17:46:12.103" v="1291" actId="1076"/>
          <ac:cxnSpMkLst>
            <pc:docMk/>
            <pc:sldMk cId="2065425447" sldId="471"/>
            <ac:cxnSpMk id="17" creationId="{F2F265A9-7B7D-4D44-A282-B5455868D771}"/>
          </ac:cxnSpMkLst>
        </pc:cxnChg>
        <pc:cxnChg chg="add mod">
          <ac:chgData name="Erik Král" userId="e92e8e71-05aa-4c44-9728-5ff1a0a20d65" providerId="ADAL" clId="{DBEC3E5D-CF9F-4F7D-96B4-63978AB49EFC}" dt="2021-02-02T17:46:12.103" v="1291" actId="1076"/>
          <ac:cxnSpMkLst>
            <pc:docMk/>
            <pc:sldMk cId="2065425447" sldId="471"/>
            <ac:cxnSpMk id="19" creationId="{8C639CB5-4F6A-43B0-A9F1-35D6641059D2}"/>
          </ac:cxnSpMkLst>
        </pc:cxnChg>
        <pc:cxnChg chg="add mod">
          <ac:chgData name="Erik Král" userId="e92e8e71-05aa-4c44-9728-5ff1a0a20d65" providerId="ADAL" clId="{DBEC3E5D-CF9F-4F7D-96B4-63978AB49EFC}" dt="2021-02-02T17:46:12.103" v="1291" actId="1076"/>
          <ac:cxnSpMkLst>
            <pc:docMk/>
            <pc:sldMk cId="2065425447" sldId="471"/>
            <ac:cxnSpMk id="22" creationId="{0768D650-4AA5-4783-BBBF-02E92B49372E}"/>
          </ac:cxnSpMkLst>
        </pc:cxnChg>
        <pc:cxnChg chg="add del mod">
          <ac:chgData name="Erik Král" userId="e92e8e71-05aa-4c44-9728-5ff1a0a20d65" providerId="ADAL" clId="{DBEC3E5D-CF9F-4F7D-96B4-63978AB49EFC}" dt="2021-02-02T17:44:23.198" v="1280" actId="478"/>
          <ac:cxnSpMkLst>
            <pc:docMk/>
            <pc:sldMk cId="2065425447" sldId="471"/>
            <ac:cxnSpMk id="24" creationId="{A9780A80-81CC-43D9-8E5E-5A08DE839E3B}"/>
          </ac:cxnSpMkLst>
        </pc:cxnChg>
        <pc:cxnChg chg="add mod">
          <ac:chgData name="Erik Král" userId="e92e8e71-05aa-4c44-9728-5ff1a0a20d65" providerId="ADAL" clId="{DBEC3E5D-CF9F-4F7D-96B4-63978AB49EFC}" dt="2021-02-05T21:18:30.714" v="3099" actId="14100"/>
          <ac:cxnSpMkLst>
            <pc:docMk/>
            <pc:sldMk cId="2065425447" sldId="471"/>
            <ac:cxnSpMk id="26" creationId="{B1D5A4BE-18C6-4677-ACD6-406A6F15B0DD}"/>
          </ac:cxnSpMkLst>
        </pc:cxnChg>
        <pc:cxnChg chg="add mod">
          <ac:chgData name="Erik Král" userId="e92e8e71-05aa-4c44-9728-5ff1a0a20d65" providerId="ADAL" clId="{DBEC3E5D-CF9F-4F7D-96B4-63978AB49EFC}" dt="2021-02-02T17:46:12.103" v="1291" actId="1076"/>
          <ac:cxnSpMkLst>
            <pc:docMk/>
            <pc:sldMk cId="2065425447" sldId="471"/>
            <ac:cxnSpMk id="30" creationId="{3784D063-0E0F-462C-BC0A-7E12092C9C15}"/>
          </ac:cxnSpMkLst>
        </pc:cxnChg>
      </pc:sldChg>
      <pc:sldChg chg="addSp delSp modSp add mod">
        <pc:chgData name="Erik Král" userId="e92e8e71-05aa-4c44-9728-5ff1a0a20d65" providerId="ADAL" clId="{DBEC3E5D-CF9F-4F7D-96B4-63978AB49EFC}" dt="2021-02-02T20:07:30.274" v="1702" actId="20577"/>
        <pc:sldMkLst>
          <pc:docMk/>
          <pc:sldMk cId="2546022428" sldId="472"/>
        </pc:sldMkLst>
        <pc:spChg chg="del mod">
          <ac:chgData name="Erik Král" userId="e92e8e71-05aa-4c44-9728-5ff1a0a20d65" providerId="ADAL" clId="{DBEC3E5D-CF9F-4F7D-96B4-63978AB49EFC}" dt="2021-02-02T20:00:21.541" v="1573" actId="478"/>
          <ac:spMkLst>
            <pc:docMk/>
            <pc:sldMk cId="2546022428" sldId="472"/>
            <ac:spMk id="4" creationId="{EB920A2E-5D64-4B64-BBD6-DCFB82D5A1F5}"/>
          </ac:spMkLst>
        </pc:spChg>
        <pc:spChg chg="del mod">
          <ac:chgData name="Erik Král" userId="e92e8e71-05aa-4c44-9728-5ff1a0a20d65" providerId="ADAL" clId="{DBEC3E5D-CF9F-4F7D-96B4-63978AB49EFC}" dt="2021-02-02T19:52:56.224" v="1541" actId="478"/>
          <ac:spMkLst>
            <pc:docMk/>
            <pc:sldMk cId="2546022428" sldId="472"/>
            <ac:spMk id="5" creationId="{C8F47A0C-386C-4DF6-974C-FA9C220F40AA}"/>
          </ac:spMkLst>
        </pc:spChg>
        <pc:spChg chg="del">
          <ac:chgData name="Erik Král" userId="e92e8e71-05aa-4c44-9728-5ff1a0a20d65" providerId="ADAL" clId="{DBEC3E5D-CF9F-4F7D-96B4-63978AB49EFC}" dt="2021-02-02T19:52:56.224" v="1541" actId="478"/>
          <ac:spMkLst>
            <pc:docMk/>
            <pc:sldMk cId="2546022428" sldId="472"/>
            <ac:spMk id="7" creationId="{6B29595A-29CB-4A89-B880-5F50688498A7}"/>
          </ac:spMkLst>
        </pc:spChg>
        <pc:spChg chg="add del mod">
          <ac:chgData name="Erik Král" userId="e92e8e71-05aa-4c44-9728-5ff1a0a20d65" providerId="ADAL" clId="{DBEC3E5D-CF9F-4F7D-96B4-63978AB49EFC}" dt="2021-02-02T19:52:56.224" v="1541" actId="478"/>
          <ac:spMkLst>
            <pc:docMk/>
            <pc:sldMk cId="2546022428" sldId="472"/>
            <ac:spMk id="8" creationId="{6973A87E-3F53-4917-8C94-C997C5D37ADE}"/>
          </ac:spMkLst>
        </pc:spChg>
        <pc:spChg chg="add del mod">
          <ac:chgData name="Erik Král" userId="e92e8e71-05aa-4c44-9728-5ff1a0a20d65" providerId="ADAL" clId="{DBEC3E5D-CF9F-4F7D-96B4-63978AB49EFC}" dt="2021-02-02T19:52:56.224" v="1541" actId="478"/>
          <ac:spMkLst>
            <pc:docMk/>
            <pc:sldMk cId="2546022428" sldId="472"/>
            <ac:spMk id="9" creationId="{9AE107F5-C6E3-4436-9B59-FC601ADB18D2}"/>
          </ac:spMkLst>
        </pc:spChg>
        <pc:spChg chg="add del mod">
          <ac:chgData name="Erik Král" userId="e92e8e71-05aa-4c44-9728-5ff1a0a20d65" providerId="ADAL" clId="{DBEC3E5D-CF9F-4F7D-96B4-63978AB49EFC}" dt="2021-02-02T19:22:36.297" v="1455" actId="478"/>
          <ac:spMkLst>
            <pc:docMk/>
            <pc:sldMk cId="2546022428" sldId="472"/>
            <ac:spMk id="10" creationId="{C0D02575-E20F-422E-828B-AF5FCDFBCA82}"/>
          </ac:spMkLst>
        </pc:spChg>
        <pc:spChg chg="add del mod">
          <ac:chgData name="Erik Král" userId="e92e8e71-05aa-4c44-9728-5ff1a0a20d65" providerId="ADAL" clId="{DBEC3E5D-CF9F-4F7D-96B4-63978AB49EFC}" dt="2021-02-02T19:22:36.297" v="1455" actId="478"/>
          <ac:spMkLst>
            <pc:docMk/>
            <pc:sldMk cId="2546022428" sldId="472"/>
            <ac:spMk id="11" creationId="{5FA57F7E-8A92-420F-B958-371C3C0CF335}"/>
          </ac:spMkLst>
        </pc:spChg>
        <pc:spChg chg="add del mod">
          <ac:chgData name="Erik Král" userId="e92e8e71-05aa-4c44-9728-5ff1a0a20d65" providerId="ADAL" clId="{DBEC3E5D-CF9F-4F7D-96B4-63978AB49EFC}" dt="2021-02-02T19:22:36.297" v="1455" actId="478"/>
          <ac:spMkLst>
            <pc:docMk/>
            <pc:sldMk cId="2546022428" sldId="472"/>
            <ac:spMk id="12" creationId="{05BBB05D-3072-4FDD-9080-C8FB57853B90}"/>
          </ac:spMkLst>
        </pc:spChg>
        <pc:spChg chg="add del mod">
          <ac:chgData name="Erik Král" userId="e92e8e71-05aa-4c44-9728-5ff1a0a20d65" providerId="ADAL" clId="{DBEC3E5D-CF9F-4F7D-96B4-63978AB49EFC}" dt="2021-02-02T19:22:36.297" v="1455" actId="478"/>
          <ac:spMkLst>
            <pc:docMk/>
            <pc:sldMk cId="2546022428" sldId="472"/>
            <ac:spMk id="13" creationId="{12A11030-03C8-4580-B9E9-4B9921EDF4D9}"/>
          </ac:spMkLst>
        </pc:spChg>
        <pc:spChg chg="add del mod">
          <ac:chgData name="Erik Král" userId="e92e8e71-05aa-4c44-9728-5ff1a0a20d65" providerId="ADAL" clId="{DBEC3E5D-CF9F-4F7D-96B4-63978AB49EFC}" dt="2021-02-02T19:22:36.297" v="1455" actId="478"/>
          <ac:spMkLst>
            <pc:docMk/>
            <pc:sldMk cId="2546022428" sldId="472"/>
            <ac:spMk id="14" creationId="{81575030-B687-47EE-BD97-E9A863017026}"/>
          </ac:spMkLst>
        </pc:spChg>
        <pc:spChg chg="add del mod">
          <ac:chgData name="Erik Král" userId="e92e8e71-05aa-4c44-9728-5ff1a0a20d65" providerId="ADAL" clId="{DBEC3E5D-CF9F-4F7D-96B4-63978AB49EFC}" dt="2021-02-02T19:52:56.224" v="1541" actId="478"/>
          <ac:spMkLst>
            <pc:docMk/>
            <pc:sldMk cId="2546022428" sldId="472"/>
            <ac:spMk id="15" creationId="{D6EC6A5B-A2E0-4295-B08C-9AEC5A170CEB}"/>
          </ac:spMkLst>
        </pc:spChg>
        <pc:spChg chg="add del mod">
          <ac:chgData name="Erik Král" userId="e92e8e71-05aa-4c44-9728-5ff1a0a20d65" providerId="ADAL" clId="{DBEC3E5D-CF9F-4F7D-96B4-63978AB49EFC}" dt="2021-02-02T19:52:56.224" v="1541" actId="478"/>
          <ac:spMkLst>
            <pc:docMk/>
            <pc:sldMk cId="2546022428" sldId="472"/>
            <ac:spMk id="16" creationId="{9B4D4BB1-A128-49CD-B330-6C05671898D4}"/>
          </ac:spMkLst>
        </pc:spChg>
        <pc:spChg chg="add del mod">
          <ac:chgData name="Erik Král" userId="e92e8e71-05aa-4c44-9728-5ff1a0a20d65" providerId="ADAL" clId="{DBEC3E5D-CF9F-4F7D-96B4-63978AB49EFC}" dt="2021-02-02T18:00:22.884" v="1433" actId="478"/>
          <ac:spMkLst>
            <pc:docMk/>
            <pc:sldMk cId="2546022428" sldId="472"/>
            <ac:spMk id="21" creationId="{593C276E-7817-4FD2-A0FE-391975BB0228}"/>
          </ac:spMkLst>
        </pc:spChg>
        <pc:spChg chg="add mod">
          <ac:chgData name="Erik Král" userId="e92e8e71-05aa-4c44-9728-5ff1a0a20d65" providerId="ADAL" clId="{DBEC3E5D-CF9F-4F7D-96B4-63978AB49EFC}" dt="2021-02-02T19:52:57.096" v="1542"/>
          <ac:spMkLst>
            <pc:docMk/>
            <pc:sldMk cId="2546022428" sldId="472"/>
            <ac:spMk id="22" creationId="{76B70F84-DCA9-4634-9F37-CFBC1479DE7D}"/>
          </ac:spMkLst>
        </pc:spChg>
        <pc:spChg chg="add mod">
          <ac:chgData name="Erik Král" userId="e92e8e71-05aa-4c44-9728-5ff1a0a20d65" providerId="ADAL" clId="{DBEC3E5D-CF9F-4F7D-96B4-63978AB49EFC}" dt="2021-02-02T19:52:57.096" v="1542"/>
          <ac:spMkLst>
            <pc:docMk/>
            <pc:sldMk cId="2546022428" sldId="472"/>
            <ac:spMk id="23" creationId="{396AD08C-505A-4A8C-807C-853CCCC6B640}"/>
          </ac:spMkLst>
        </pc:spChg>
        <pc:spChg chg="add mod">
          <ac:chgData name="Erik Král" userId="e92e8e71-05aa-4c44-9728-5ff1a0a20d65" providerId="ADAL" clId="{DBEC3E5D-CF9F-4F7D-96B4-63978AB49EFC}" dt="2021-02-02T19:53:31.200" v="1548" actId="208"/>
          <ac:spMkLst>
            <pc:docMk/>
            <pc:sldMk cId="2546022428" sldId="472"/>
            <ac:spMk id="25" creationId="{87C74A97-EFEA-4524-BC89-FF4F2D56EE61}"/>
          </ac:spMkLst>
        </pc:spChg>
        <pc:spChg chg="add mod">
          <ac:chgData name="Erik Král" userId="e92e8e71-05aa-4c44-9728-5ff1a0a20d65" providerId="ADAL" clId="{DBEC3E5D-CF9F-4F7D-96B4-63978AB49EFC}" dt="2021-02-02T20:04:23.729" v="1684" actId="207"/>
          <ac:spMkLst>
            <pc:docMk/>
            <pc:sldMk cId="2546022428" sldId="472"/>
            <ac:spMk id="26" creationId="{65B662A7-EE87-416A-BA76-DA828C35A9F5}"/>
          </ac:spMkLst>
        </pc:spChg>
        <pc:spChg chg="add del mod">
          <ac:chgData name="Erik Král" userId="e92e8e71-05aa-4c44-9728-5ff1a0a20d65" providerId="ADAL" clId="{DBEC3E5D-CF9F-4F7D-96B4-63978AB49EFC}" dt="2021-02-02T19:53:06.344" v="1543" actId="478"/>
          <ac:spMkLst>
            <pc:docMk/>
            <pc:sldMk cId="2546022428" sldId="472"/>
            <ac:spMk id="27" creationId="{1C39342B-3D51-4A4A-9608-2370C21A091C}"/>
          </ac:spMkLst>
        </pc:spChg>
        <pc:spChg chg="add del mod">
          <ac:chgData name="Erik Král" userId="e92e8e71-05aa-4c44-9728-5ff1a0a20d65" providerId="ADAL" clId="{DBEC3E5D-CF9F-4F7D-96B4-63978AB49EFC}" dt="2021-02-02T19:53:06.344" v="1543" actId="478"/>
          <ac:spMkLst>
            <pc:docMk/>
            <pc:sldMk cId="2546022428" sldId="472"/>
            <ac:spMk id="28" creationId="{2EE9E2B6-D38A-4496-AE26-48FA187E9159}"/>
          </ac:spMkLst>
        </pc:spChg>
        <pc:spChg chg="add del mod">
          <ac:chgData name="Erik Král" userId="e92e8e71-05aa-4c44-9728-5ff1a0a20d65" providerId="ADAL" clId="{DBEC3E5D-CF9F-4F7D-96B4-63978AB49EFC}" dt="2021-02-02T19:53:06.344" v="1543" actId="478"/>
          <ac:spMkLst>
            <pc:docMk/>
            <pc:sldMk cId="2546022428" sldId="472"/>
            <ac:spMk id="29" creationId="{538AE655-73E6-4B6A-B8C4-F34124B8EA75}"/>
          </ac:spMkLst>
        </pc:spChg>
        <pc:spChg chg="add del mod">
          <ac:chgData name="Erik Král" userId="e92e8e71-05aa-4c44-9728-5ff1a0a20d65" providerId="ADAL" clId="{DBEC3E5D-CF9F-4F7D-96B4-63978AB49EFC}" dt="2021-02-02T19:53:06.344" v="1543" actId="478"/>
          <ac:spMkLst>
            <pc:docMk/>
            <pc:sldMk cId="2546022428" sldId="472"/>
            <ac:spMk id="30" creationId="{1F871AA6-421E-4254-BDF5-EE3B0636B290}"/>
          </ac:spMkLst>
        </pc:spChg>
        <pc:spChg chg="add del mod">
          <ac:chgData name="Erik Král" userId="e92e8e71-05aa-4c44-9728-5ff1a0a20d65" providerId="ADAL" clId="{DBEC3E5D-CF9F-4F7D-96B4-63978AB49EFC}" dt="2021-02-02T19:53:06.344" v="1543" actId="478"/>
          <ac:spMkLst>
            <pc:docMk/>
            <pc:sldMk cId="2546022428" sldId="472"/>
            <ac:spMk id="31" creationId="{E3B842FD-7BBE-4A29-887F-5920487B13A2}"/>
          </ac:spMkLst>
        </pc:spChg>
        <pc:spChg chg="add mod">
          <ac:chgData name="Erik Král" userId="e92e8e71-05aa-4c44-9728-5ff1a0a20d65" providerId="ADAL" clId="{DBEC3E5D-CF9F-4F7D-96B4-63978AB49EFC}" dt="2021-02-02T19:52:57.096" v="1542"/>
          <ac:spMkLst>
            <pc:docMk/>
            <pc:sldMk cId="2546022428" sldId="472"/>
            <ac:spMk id="34" creationId="{240A6DA5-CB27-4009-80C0-E8CF8FE18A9B}"/>
          </ac:spMkLst>
        </pc:spChg>
        <pc:spChg chg="add mod">
          <ac:chgData name="Erik Král" userId="e92e8e71-05aa-4c44-9728-5ff1a0a20d65" providerId="ADAL" clId="{DBEC3E5D-CF9F-4F7D-96B4-63978AB49EFC}" dt="2021-02-02T19:52:57.096" v="1542"/>
          <ac:spMkLst>
            <pc:docMk/>
            <pc:sldMk cId="2546022428" sldId="472"/>
            <ac:spMk id="35" creationId="{9FFA3598-3044-4C53-8BBB-196439D9B2BA}"/>
          </ac:spMkLst>
        </pc:spChg>
        <pc:spChg chg="add del mod">
          <ac:chgData name="Erik Král" userId="e92e8e71-05aa-4c44-9728-5ff1a0a20d65" providerId="ADAL" clId="{DBEC3E5D-CF9F-4F7D-96B4-63978AB49EFC}" dt="2021-02-02T19:53:06.344" v="1543" actId="478"/>
          <ac:spMkLst>
            <pc:docMk/>
            <pc:sldMk cId="2546022428" sldId="472"/>
            <ac:spMk id="36" creationId="{0F86C42E-55AC-47BD-9029-CB201FAC7A01}"/>
          </ac:spMkLst>
        </pc:spChg>
        <pc:spChg chg="add del mod">
          <ac:chgData name="Erik Král" userId="e92e8e71-05aa-4c44-9728-5ff1a0a20d65" providerId="ADAL" clId="{DBEC3E5D-CF9F-4F7D-96B4-63978AB49EFC}" dt="2021-02-02T19:53:06.344" v="1543" actId="478"/>
          <ac:spMkLst>
            <pc:docMk/>
            <pc:sldMk cId="2546022428" sldId="472"/>
            <ac:spMk id="37" creationId="{BE29A5E7-2D7D-4802-8CCD-E33D907185CE}"/>
          </ac:spMkLst>
        </pc:spChg>
        <pc:spChg chg="add mod">
          <ac:chgData name="Erik Král" userId="e92e8e71-05aa-4c44-9728-5ff1a0a20d65" providerId="ADAL" clId="{DBEC3E5D-CF9F-4F7D-96B4-63978AB49EFC}" dt="2021-02-02T20:07:30.274" v="1702" actId="20577"/>
          <ac:spMkLst>
            <pc:docMk/>
            <pc:sldMk cId="2546022428" sldId="472"/>
            <ac:spMk id="38" creationId="{EA82970D-4722-4BE1-A24B-5224E0FC01D8}"/>
          </ac:spMkLst>
        </pc:spChg>
        <pc:graphicFrameChg chg="add del mod modGraphic">
          <ac:chgData name="Erik Král" userId="e92e8e71-05aa-4c44-9728-5ff1a0a20d65" providerId="ADAL" clId="{DBEC3E5D-CF9F-4F7D-96B4-63978AB49EFC}" dt="2021-02-02T17:49:02.642" v="1317" actId="3680"/>
          <ac:graphicFrameMkLst>
            <pc:docMk/>
            <pc:sldMk cId="2546022428" sldId="472"/>
            <ac:graphicFrameMk id="3" creationId="{4E1755AD-AEE5-445D-A9E3-309D7D7325F4}"/>
          </ac:graphicFrameMkLst>
        </pc:graphicFrameChg>
        <pc:graphicFrameChg chg="add del mod modGraphic">
          <ac:chgData name="Erik Král" userId="e92e8e71-05aa-4c44-9728-5ff1a0a20d65" providerId="ADAL" clId="{DBEC3E5D-CF9F-4F7D-96B4-63978AB49EFC}" dt="2021-02-02T19:22:36.297" v="1455" actId="478"/>
          <ac:graphicFrameMkLst>
            <pc:docMk/>
            <pc:sldMk cId="2546022428" sldId="472"/>
            <ac:graphicFrameMk id="6" creationId="{16A38D58-E4AB-4794-89A5-FD245193588E}"/>
          </ac:graphicFrameMkLst>
        </pc:graphicFrameChg>
        <pc:graphicFrameChg chg="add del mod">
          <ac:chgData name="Erik Král" userId="e92e8e71-05aa-4c44-9728-5ff1a0a20d65" providerId="ADAL" clId="{DBEC3E5D-CF9F-4F7D-96B4-63978AB49EFC}" dt="2021-02-02T19:53:06.344" v="1543" actId="478"/>
          <ac:graphicFrameMkLst>
            <pc:docMk/>
            <pc:sldMk cId="2546022428" sldId="472"/>
            <ac:graphicFrameMk id="24" creationId="{4A566979-1328-4C7E-A8DD-E3DC2DCE00A7}"/>
          </ac:graphicFrameMkLst>
        </pc:graphicFrameChg>
        <pc:cxnChg chg="add del mod">
          <ac:chgData name="Erik Král" userId="e92e8e71-05aa-4c44-9728-5ff1a0a20d65" providerId="ADAL" clId="{DBEC3E5D-CF9F-4F7D-96B4-63978AB49EFC}" dt="2021-02-02T19:52:56.224" v="1541" actId="478"/>
          <ac:cxnSpMkLst>
            <pc:docMk/>
            <pc:sldMk cId="2546022428" sldId="472"/>
            <ac:cxnSpMk id="17" creationId="{E20B8E5E-FBAB-43E6-80CC-434AD375F98A}"/>
          </ac:cxnSpMkLst>
        </pc:cxnChg>
        <pc:cxnChg chg="add del mod">
          <ac:chgData name="Erik Král" userId="e92e8e71-05aa-4c44-9728-5ff1a0a20d65" providerId="ADAL" clId="{DBEC3E5D-CF9F-4F7D-96B4-63978AB49EFC}" dt="2021-02-02T19:22:36.297" v="1455" actId="478"/>
          <ac:cxnSpMkLst>
            <pc:docMk/>
            <pc:sldMk cId="2546022428" sldId="472"/>
            <ac:cxnSpMk id="19" creationId="{E5AE412E-E2C8-4643-B902-A574AE9CCFFE}"/>
          </ac:cxnSpMkLst>
        </pc:cxnChg>
        <pc:cxnChg chg="add mod">
          <ac:chgData name="Erik Král" userId="e92e8e71-05aa-4c44-9728-5ff1a0a20d65" providerId="ADAL" clId="{DBEC3E5D-CF9F-4F7D-96B4-63978AB49EFC}" dt="2021-02-02T19:52:57.096" v="1542"/>
          <ac:cxnSpMkLst>
            <pc:docMk/>
            <pc:sldMk cId="2546022428" sldId="472"/>
            <ac:cxnSpMk id="32" creationId="{D598B4B8-C894-4F3C-B7A4-4DFAA328618B}"/>
          </ac:cxnSpMkLst>
        </pc:cxnChg>
        <pc:cxnChg chg="add del mod">
          <ac:chgData name="Erik Král" userId="e92e8e71-05aa-4c44-9728-5ff1a0a20d65" providerId="ADAL" clId="{DBEC3E5D-CF9F-4F7D-96B4-63978AB49EFC}" dt="2021-02-02T19:53:06.344" v="1543" actId="478"/>
          <ac:cxnSpMkLst>
            <pc:docMk/>
            <pc:sldMk cId="2546022428" sldId="472"/>
            <ac:cxnSpMk id="33" creationId="{77F02F93-DCA0-4651-AEC4-C82F284D14C5}"/>
          </ac:cxnSpMkLst>
        </pc:cxnChg>
      </pc:sldChg>
      <pc:sldChg chg="addSp delSp modSp add mod">
        <pc:chgData name="Erik Král" userId="e92e8e71-05aa-4c44-9728-5ff1a0a20d65" providerId="ADAL" clId="{DBEC3E5D-CF9F-4F7D-96B4-63978AB49EFC}" dt="2021-02-02T20:07:38.648" v="1703" actId="20577"/>
        <pc:sldMkLst>
          <pc:docMk/>
          <pc:sldMk cId="843017262" sldId="473"/>
        </pc:sldMkLst>
        <pc:spChg chg="del mod">
          <ac:chgData name="Erik Král" userId="e92e8e71-05aa-4c44-9728-5ff1a0a20d65" providerId="ADAL" clId="{DBEC3E5D-CF9F-4F7D-96B4-63978AB49EFC}" dt="2021-02-02T20:00:32.183" v="1577" actId="478"/>
          <ac:spMkLst>
            <pc:docMk/>
            <pc:sldMk cId="843017262" sldId="473"/>
            <ac:spMk id="4" creationId="{EB920A2E-5D64-4B64-BBD6-DCFB82D5A1F5}"/>
          </ac:spMkLst>
        </pc:spChg>
        <pc:spChg chg="del">
          <ac:chgData name="Erik Král" userId="e92e8e71-05aa-4c44-9728-5ff1a0a20d65" providerId="ADAL" clId="{DBEC3E5D-CF9F-4F7D-96B4-63978AB49EFC}" dt="2021-02-02T19:54:06.308" v="1553" actId="478"/>
          <ac:spMkLst>
            <pc:docMk/>
            <pc:sldMk cId="843017262" sldId="473"/>
            <ac:spMk id="5" creationId="{C8F47A0C-386C-4DF6-974C-FA9C220F40AA}"/>
          </ac:spMkLst>
        </pc:spChg>
        <pc:spChg chg="del">
          <ac:chgData name="Erik Král" userId="e92e8e71-05aa-4c44-9728-5ff1a0a20d65" providerId="ADAL" clId="{DBEC3E5D-CF9F-4F7D-96B4-63978AB49EFC}" dt="2021-02-02T19:54:06.308" v="1553" actId="478"/>
          <ac:spMkLst>
            <pc:docMk/>
            <pc:sldMk cId="843017262" sldId="473"/>
            <ac:spMk id="7" creationId="{6B29595A-29CB-4A89-B880-5F50688498A7}"/>
          </ac:spMkLst>
        </pc:spChg>
        <pc:spChg chg="del mod">
          <ac:chgData name="Erik Král" userId="e92e8e71-05aa-4c44-9728-5ff1a0a20d65" providerId="ADAL" clId="{DBEC3E5D-CF9F-4F7D-96B4-63978AB49EFC}" dt="2021-02-02T19:54:06.308" v="1553" actId="478"/>
          <ac:spMkLst>
            <pc:docMk/>
            <pc:sldMk cId="843017262" sldId="473"/>
            <ac:spMk id="8" creationId="{6973A87E-3F53-4917-8C94-C997C5D37ADE}"/>
          </ac:spMkLst>
        </pc:spChg>
        <pc:spChg chg="del">
          <ac:chgData name="Erik Král" userId="e92e8e71-05aa-4c44-9728-5ff1a0a20d65" providerId="ADAL" clId="{DBEC3E5D-CF9F-4F7D-96B4-63978AB49EFC}" dt="2021-02-02T19:54:06.308" v="1553" actId="478"/>
          <ac:spMkLst>
            <pc:docMk/>
            <pc:sldMk cId="843017262" sldId="473"/>
            <ac:spMk id="9" creationId="{9AE107F5-C6E3-4436-9B59-FC601ADB18D2}"/>
          </ac:spMkLst>
        </pc:spChg>
        <pc:spChg chg="del mod">
          <ac:chgData name="Erik Král" userId="e92e8e71-05aa-4c44-9728-5ff1a0a20d65" providerId="ADAL" clId="{DBEC3E5D-CF9F-4F7D-96B4-63978AB49EFC}" dt="2021-02-02T19:54:06.308" v="1553" actId="478"/>
          <ac:spMkLst>
            <pc:docMk/>
            <pc:sldMk cId="843017262" sldId="473"/>
            <ac:spMk id="10" creationId="{C0D02575-E20F-422E-828B-AF5FCDFBCA82}"/>
          </ac:spMkLst>
        </pc:spChg>
        <pc:spChg chg="del">
          <ac:chgData name="Erik Král" userId="e92e8e71-05aa-4c44-9728-5ff1a0a20d65" providerId="ADAL" clId="{DBEC3E5D-CF9F-4F7D-96B4-63978AB49EFC}" dt="2021-02-02T19:23:18.657" v="1461" actId="478"/>
          <ac:spMkLst>
            <pc:docMk/>
            <pc:sldMk cId="843017262" sldId="473"/>
            <ac:spMk id="11" creationId="{5FA57F7E-8A92-420F-B958-371C3C0CF335}"/>
          </ac:spMkLst>
        </pc:spChg>
        <pc:spChg chg="del">
          <ac:chgData name="Erik Král" userId="e92e8e71-05aa-4c44-9728-5ff1a0a20d65" providerId="ADAL" clId="{DBEC3E5D-CF9F-4F7D-96B4-63978AB49EFC}" dt="2021-02-02T19:23:18.657" v="1461" actId="478"/>
          <ac:spMkLst>
            <pc:docMk/>
            <pc:sldMk cId="843017262" sldId="473"/>
            <ac:spMk id="12" creationId="{05BBB05D-3072-4FDD-9080-C8FB57853B90}"/>
          </ac:spMkLst>
        </pc:spChg>
        <pc:spChg chg="del">
          <ac:chgData name="Erik Král" userId="e92e8e71-05aa-4c44-9728-5ff1a0a20d65" providerId="ADAL" clId="{DBEC3E5D-CF9F-4F7D-96B4-63978AB49EFC}" dt="2021-02-02T19:23:18.657" v="1461" actId="478"/>
          <ac:spMkLst>
            <pc:docMk/>
            <pc:sldMk cId="843017262" sldId="473"/>
            <ac:spMk id="13" creationId="{12A11030-03C8-4580-B9E9-4B9921EDF4D9}"/>
          </ac:spMkLst>
        </pc:spChg>
        <pc:spChg chg="del">
          <ac:chgData name="Erik Král" userId="e92e8e71-05aa-4c44-9728-5ff1a0a20d65" providerId="ADAL" clId="{DBEC3E5D-CF9F-4F7D-96B4-63978AB49EFC}" dt="2021-02-02T19:23:18.657" v="1461" actId="478"/>
          <ac:spMkLst>
            <pc:docMk/>
            <pc:sldMk cId="843017262" sldId="473"/>
            <ac:spMk id="14" creationId="{81575030-B687-47EE-BD97-E9A863017026}"/>
          </ac:spMkLst>
        </pc:spChg>
        <pc:spChg chg="del">
          <ac:chgData name="Erik Král" userId="e92e8e71-05aa-4c44-9728-5ff1a0a20d65" providerId="ADAL" clId="{DBEC3E5D-CF9F-4F7D-96B4-63978AB49EFC}" dt="2021-02-02T19:25:45.242" v="1481" actId="478"/>
          <ac:spMkLst>
            <pc:docMk/>
            <pc:sldMk cId="843017262" sldId="473"/>
            <ac:spMk id="15" creationId="{D6EC6A5B-A2E0-4295-B08C-9AEC5A170CEB}"/>
          </ac:spMkLst>
        </pc:spChg>
        <pc:spChg chg="del">
          <ac:chgData name="Erik Král" userId="e92e8e71-05aa-4c44-9728-5ff1a0a20d65" providerId="ADAL" clId="{DBEC3E5D-CF9F-4F7D-96B4-63978AB49EFC}" dt="2021-02-02T19:25:46.857" v="1482" actId="478"/>
          <ac:spMkLst>
            <pc:docMk/>
            <pc:sldMk cId="843017262" sldId="473"/>
            <ac:spMk id="16" creationId="{9B4D4BB1-A128-49CD-B330-6C05671898D4}"/>
          </ac:spMkLst>
        </pc:spChg>
        <pc:spChg chg="add del mod">
          <ac:chgData name="Erik Král" userId="e92e8e71-05aa-4c44-9728-5ff1a0a20d65" providerId="ADAL" clId="{DBEC3E5D-CF9F-4F7D-96B4-63978AB49EFC}" dt="2021-02-02T19:54:06.308" v="1553" actId="478"/>
          <ac:spMkLst>
            <pc:docMk/>
            <pc:sldMk cId="843017262" sldId="473"/>
            <ac:spMk id="18" creationId="{FC5C8F26-7770-43FA-89D9-5F8F7758E54F}"/>
          </ac:spMkLst>
        </pc:spChg>
        <pc:spChg chg="add del mod">
          <ac:chgData name="Erik Král" userId="e92e8e71-05aa-4c44-9728-5ff1a0a20d65" providerId="ADAL" clId="{DBEC3E5D-CF9F-4F7D-96B4-63978AB49EFC}" dt="2021-02-02T19:54:06.308" v="1553" actId="478"/>
          <ac:spMkLst>
            <pc:docMk/>
            <pc:sldMk cId="843017262" sldId="473"/>
            <ac:spMk id="20" creationId="{49DB8389-3759-4D15-9E7B-D8D722AD42F9}"/>
          </ac:spMkLst>
        </pc:spChg>
        <pc:spChg chg="add mod">
          <ac:chgData name="Erik Král" userId="e92e8e71-05aa-4c44-9728-5ff1a0a20d65" providerId="ADAL" clId="{DBEC3E5D-CF9F-4F7D-96B4-63978AB49EFC}" dt="2021-02-02T19:54:06.875" v="1554"/>
          <ac:spMkLst>
            <pc:docMk/>
            <pc:sldMk cId="843017262" sldId="473"/>
            <ac:spMk id="21" creationId="{88371DF9-C1CC-4D2B-8452-8240DD880F26}"/>
          </ac:spMkLst>
        </pc:spChg>
        <pc:spChg chg="add mod">
          <ac:chgData name="Erik Král" userId="e92e8e71-05aa-4c44-9728-5ff1a0a20d65" providerId="ADAL" clId="{DBEC3E5D-CF9F-4F7D-96B4-63978AB49EFC}" dt="2021-02-02T19:54:06.875" v="1554"/>
          <ac:spMkLst>
            <pc:docMk/>
            <pc:sldMk cId="843017262" sldId="473"/>
            <ac:spMk id="22" creationId="{589311A8-F22D-4D63-A4D0-14BDAD50301A}"/>
          </ac:spMkLst>
        </pc:spChg>
        <pc:spChg chg="add mod">
          <ac:chgData name="Erik Král" userId="e92e8e71-05aa-4c44-9728-5ff1a0a20d65" providerId="ADAL" clId="{DBEC3E5D-CF9F-4F7D-96B4-63978AB49EFC}" dt="2021-02-02T19:54:23.204" v="1559" actId="20577"/>
          <ac:spMkLst>
            <pc:docMk/>
            <pc:sldMk cId="843017262" sldId="473"/>
            <ac:spMk id="24" creationId="{EB6066BC-3D7B-4EAF-82CF-8A663905C67F}"/>
          </ac:spMkLst>
        </pc:spChg>
        <pc:spChg chg="add mod">
          <ac:chgData name="Erik Král" userId="e92e8e71-05aa-4c44-9728-5ff1a0a20d65" providerId="ADAL" clId="{DBEC3E5D-CF9F-4F7D-96B4-63978AB49EFC}" dt="2021-02-02T19:54:06.875" v="1554"/>
          <ac:spMkLst>
            <pc:docMk/>
            <pc:sldMk cId="843017262" sldId="473"/>
            <ac:spMk id="25" creationId="{B1CFDFC6-5E8F-440B-82BC-C69940AFA703}"/>
          </ac:spMkLst>
        </pc:spChg>
        <pc:spChg chg="add mod">
          <ac:chgData name="Erik Král" userId="e92e8e71-05aa-4c44-9728-5ff1a0a20d65" providerId="ADAL" clId="{DBEC3E5D-CF9F-4F7D-96B4-63978AB49EFC}" dt="2021-02-02T19:54:54.919" v="1561" actId="207"/>
          <ac:spMkLst>
            <pc:docMk/>
            <pc:sldMk cId="843017262" sldId="473"/>
            <ac:spMk id="26" creationId="{025C760F-2C52-4E38-BD10-2E5F51008A2E}"/>
          </ac:spMkLst>
        </pc:spChg>
        <pc:spChg chg="add del mod">
          <ac:chgData name="Erik Král" userId="e92e8e71-05aa-4c44-9728-5ff1a0a20d65" providerId="ADAL" clId="{DBEC3E5D-CF9F-4F7D-96B4-63978AB49EFC}" dt="2021-02-02T19:54:19.492" v="1555" actId="478"/>
          <ac:spMkLst>
            <pc:docMk/>
            <pc:sldMk cId="843017262" sldId="473"/>
            <ac:spMk id="27" creationId="{D3D21ECF-4A15-4C33-A541-770076F20C54}"/>
          </ac:spMkLst>
        </pc:spChg>
        <pc:spChg chg="add del mod">
          <ac:chgData name="Erik Král" userId="e92e8e71-05aa-4c44-9728-5ff1a0a20d65" providerId="ADAL" clId="{DBEC3E5D-CF9F-4F7D-96B4-63978AB49EFC}" dt="2021-02-02T19:54:19.492" v="1555" actId="478"/>
          <ac:spMkLst>
            <pc:docMk/>
            <pc:sldMk cId="843017262" sldId="473"/>
            <ac:spMk id="28" creationId="{957448CF-05F7-4DB6-B500-128EEA729220}"/>
          </ac:spMkLst>
        </pc:spChg>
        <pc:spChg chg="add del mod">
          <ac:chgData name="Erik Král" userId="e92e8e71-05aa-4c44-9728-5ff1a0a20d65" providerId="ADAL" clId="{DBEC3E5D-CF9F-4F7D-96B4-63978AB49EFC}" dt="2021-02-02T19:54:19.492" v="1555" actId="478"/>
          <ac:spMkLst>
            <pc:docMk/>
            <pc:sldMk cId="843017262" sldId="473"/>
            <ac:spMk id="29" creationId="{CC8ACCC8-61A0-47E6-8FF6-4ACA86596C58}"/>
          </ac:spMkLst>
        </pc:spChg>
        <pc:spChg chg="add del mod">
          <ac:chgData name="Erik Král" userId="e92e8e71-05aa-4c44-9728-5ff1a0a20d65" providerId="ADAL" clId="{DBEC3E5D-CF9F-4F7D-96B4-63978AB49EFC}" dt="2021-02-02T19:54:19.492" v="1555" actId="478"/>
          <ac:spMkLst>
            <pc:docMk/>
            <pc:sldMk cId="843017262" sldId="473"/>
            <ac:spMk id="30" creationId="{AEFA56FF-3838-4C60-9890-ED41EB93532C}"/>
          </ac:spMkLst>
        </pc:spChg>
        <pc:spChg chg="add mod">
          <ac:chgData name="Erik Král" userId="e92e8e71-05aa-4c44-9728-5ff1a0a20d65" providerId="ADAL" clId="{DBEC3E5D-CF9F-4F7D-96B4-63978AB49EFC}" dt="2021-02-02T19:54:06.875" v="1554"/>
          <ac:spMkLst>
            <pc:docMk/>
            <pc:sldMk cId="843017262" sldId="473"/>
            <ac:spMk id="33" creationId="{1B9AE4CD-E79F-4C31-998C-46BC6F43BFAC}"/>
          </ac:spMkLst>
        </pc:spChg>
        <pc:spChg chg="add mod">
          <ac:chgData name="Erik Král" userId="e92e8e71-05aa-4c44-9728-5ff1a0a20d65" providerId="ADAL" clId="{DBEC3E5D-CF9F-4F7D-96B4-63978AB49EFC}" dt="2021-02-02T19:54:06.875" v="1554"/>
          <ac:spMkLst>
            <pc:docMk/>
            <pc:sldMk cId="843017262" sldId="473"/>
            <ac:spMk id="34" creationId="{F9CC147E-45FC-4080-A6F3-1CC08A2A01B5}"/>
          </ac:spMkLst>
        </pc:spChg>
        <pc:spChg chg="add del mod">
          <ac:chgData name="Erik Král" userId="e92e8e71-05aa-4c44-9728-5ff1a0a20d65" providerId="ADAL" clId="{DBEC3E5D-CF9F-4F7D-96B4-63978AB49EFC}" dt="2021-02-02T19:54:19.492" v="1555" actId="478"/>
          <ac:spMkLst>
            <pc:docMk/>
            <pc:sldMk cId="843017262" sldId="473"/>
            <ac:spMk id="35" creationId="{B895A620-D69E-402F-9D86-814B922834D0}"/>
          </ac:spMkLst>
        </pc:spChg>
        <pc:spChg chg="add del mod">
          <ac:chgData name="Erik Král" userId="e92e8e71-05aa-4c44-9728-5ff1a0a20d65" providerId="ADAL" clId="{DBEC3E5D-CF9F-4F7D-96B4-63978AB49EFC}" dt="2021-02-02T19:54:19.492" v="1555" actId="478"/>
          <ac:spMkLst>
            <pc:docMk/>
            <pc:sldMk cId="843017262" sldId="473"/>
            <ac:spMk id="36" creationId="{78CAA51C-A751-48AE-8E1B-B127E5F27D8C}"/>
          </ac:spMkLst>
        </pc:spChg>
        <pc:spChg chg="add mod">
          <ac:chgData name="Erik Král" userId="e92e8e71-05aa-4c44-9728-5ff1a0a20d65" providerId="ADAL" clId="{DBEC3E5D-CF9F-4F7D-96B4-63978AB49EFC}" dt="2021-02-02T20:07:38.648" v="1703" actId="20577"/>
          <ac:spMkLst>
            <pc:docMk/>
            <pc:sldMk cId="843017262" sldId="473"/>
            <ac:spMk id="37" creationId="{55266720-E7CE-4B0E-BBBE-68CB3ADEA604}"/>
          </ac:spMkLst>
        </pc:spChg>
        <pc:graphicFrameChg chg="del mod modGraphic">
          <ac:chgData name="Erik Král" userId="e92e8e71-05aa-4c44-9728-5ff1a0a20d65" providerId="ADAL" clId="{DBEC3E5D-CF9F-4F7D-96B4-63978AB49EFC}" dt="2021-02-02T19:54:06.308" v="1553" actId="478"/>
          <ac:graphicFrameMkLst>
            <pc:docMk/>
            <pc:sldMk cId="843017262" sldId="473"/>
            <ac:graphicFrameMk id="6" creationId="{16A38D58-E4AB-4794-89A5-FD245193588E}"/>
          </ac:graphicFrameMkLst>
        </pc:graphicFrameChg>
        <pc:graphicFrameChg chg="add mod modGraphic">
          <ac:chgData name="Erik Král" userId="e92e8e71-05aa-4c44-9728-5ff1a0a20d65" providerId="ADAL" clId="{DBEC3E5D-CF9F-4F7D-96B4-63978AB49EFC}" dt="2021-02-02T19:55:13.138" v="1563"/>
          <ac:graphicFrameMkLst>
            <pc:docMk/>
            <pc:sldMk cId="843017262" sldId="473"/>
            <ac:graphicFrameMk id="23" creationId="{0195DB7E-2A02-469F-8CDF-DCEC1BA7ADE3}"/>
          </ac:graphicFrameMkLst>
        </pc:graphicFrameChg>
        <pc:cxnChg chg="del">
          <ac:chgData name="Erik Král" userId="e92e8e71-05aa-4c44-9728-5ff1a0a20d65" providerId="ADAL" clId="{DBEC3E5D-CF9F-4F7D-96B4-63978AB49EFC}" dt="2021-02-02T19:54:06.308" v="1553" actId="478"/>
          <ac:cxnSpMkLst>
            <pc:docMk/>
            <pc:sldMk cId="843017262" sldId="473"/>
            <ac:cxnSpMk id="17" creationId="{E20B8E5E-FBAB-43E6-80CC-434AD375F98A}"/>
          </ac:cxnSpMkLst>
        </pc:cxnChg>
        <pc:cxnChg chg="del">
          <ac:chgData name="Erik Král" userId="e92e8e71-05aa-4c44-9728-5ff1a0a20d65" providerId="ADAL" clId="{DBEC3E5D-CF9F-4F7D-96B4-63978AB49EFC}" dt="2021-02-02T19:23:23.594" v="1462" actId="478"/>
          <ac:cxnSpMkLst>
            <pc:docMk/>
            <pc:sldMk cId="843017262" sldId="473"/>
            <ac:cxnSpMk id="19" creationId="{E5AE412E-E2C8-4643-B902-A574AE9CCFFE}"/>
          </ac:cxnSpMkLst>
        </pc:cxnChg>
        <pc:cxnChg chg="add mod">
          <ac:chgData name="Erik Král" userId="e92e8e71-05aa-4c44-9728-5ff1a0a20d65" providerId="ADAL" clId="{DBEC3E5D-CF9F-4F7D-96B4-63978AB49EFC}" dt="2021-02-02T19:54:06.875" v="1554"/>
          <ac:cxnSpMkLst>
            <pc:docMk/>
            <pc:sldMk cId="843017262" sldId="473"/>
            <ac:cxnSpMk id="31" creationId="{E23B1B51-4B8A-492F-A918-B559DE96455B}"/>
          </ac:cxnSpMkLst>
        </pc:cxnChg>
        <pc:cxnChg chg="add del mod">
          <ac:chgData name="Erik Král" userId="e92e8e71-05aa-4c44-9728-5ff1a0a20d65" providerId="ADAL" clId="{DBEC3E5D-CF9F-4F7D-96B4-63978AB49EFC}" dt="2021-02-02T19:54:40.706" v="1560" actId="478"/>
          <ac:cxnSpMkLst>
            <pc:docMk/>
            <pc:sldMk cId="843017262" sldId="473"/>
            <ac:cxnSpMk id="32" creationId="{1FF1BA8B-8A7E-4C15-9EC1-29FE515BFB5E}"/>
          </ac:cxnSpMkLst>
        </pc:cxnChg>
      </pc:sldChg>
      <pc:sldChg chg="addSp delSp modSp add mod">
        <pc:chgData name="Erik Král" userId="e92e8e71-05aa-4c44-9728-5ff1a0a20d65" providerId="ADAL" clId="{DBEC3E5D-CF9F-4F7D-96B4-63978AB49EFC}" dt="2021-02-02T20:07:51.426" v="1705" actId="20577"/>
        <pc:sldMkLst>
          <pc:docMk/>
          <pc:sldMk cId="3705963428" sldId="474"/>
        </pc:sldMkLst>
        <pc:spChg chg="del mod">
          <ac:chgData name="Erik Král" userId="e92e8e71-05aa-4c44-9728-5ff1a0a20d65" providerId="ADAL" clId="{DBEC3E5D-CF9F-4F7D-96B4-63978AB49EFC}" dt="2021-02-02T20:00:55.906" v="1583" actId="478"/>
          <ac:spMkLst>
            <pc:docMk/>
            <pc:sldMk cId="3705963428" sldId="474"/>
            <ac:spMk id="4" creationId="{EB920A2E-5D64-4B64-BBD6-DCFB82D5A1F5}"/>
          </ac:spMkLst>
        </pc:spChg>
        <pc:spChg chg="del">
          <ac:chgData name="Erik Král" userId="e92e8e71-05aa-4c44-9728-5ff1a0a20d65" providerId="ADAL" clId="{DBEC3E5D-CF9F-4F7D-96B4-63978AB49EFC}" dt="2021-02-02T19:51:44.032" v="1535" actId="478"/>
          <ac:spMkLst>
            <pc:docMk/>
            <pc:sldMk cId="3705963428" sldId="474"/>
            <ac:spMk id="5" creationId="{C8F47A0C-386C-4DF6-974C-FA9C220F40AA}"/>
          </ac:spMkLst>
        </pc:spChg>
        <pc:spChg chg="del">
          <ac:chgData name="Erik Král" userId="e92e8e71-05aa-4c44-9728-5ff1a0a20d65" providerId="ADAL" clId="{DBEC3E5D-CF9F-4F7D-96B4-63978AB49EFC}" dt="2021-02-02T19:51:44.032" v="1535" actId="478"/>
          <ac:spMkLst>
            <pc:docMk/>
            <pc:sldMk cId="3705963428" sldId="474"/>
            <ac:spMk id="7" creationId="{6B29595A-29CB-4A89-B880-5F50688498A7}"/>
          </ac:spMkLst>
        </pc:spChg>
        <pc:spChg chg="del">
          <ac:chgData name="Erik Král" userId="e92e8e71-05aa-4c44-9728-5ff1a0a20d65" providerId="ADAL" clId="{DBEC3E5D-CF9F-4F7D-96B4-63978AB49EFC}" dt="2021-02-02T19:51:44.032" v="1535" actId="478"/>
          <ac:spMkLst>
            <pc:docMk/>
            <pc:sldMk cId="3705963428" sldId="474"/>
            <ac:spMk id="8" creationId="{6973A87E-3F53-4917-8C94-C997C5D37ADE}"/>
          </ac:spMkLst>
        </pc:spChg>
        <pc:spChg chg="del">
          <ac:chgData name="Erik Král" userId="e92e8e71-05aa-4c44-9728-5ff1a0a20d65" providerId="ADAL" clId="{DBEC3E5D-CF9F-4F7D-96B4-63978AB49EFC}" dt="2021-02-02T19:51:44.032" v="1535" actId="478"/>
          <ac:spMkLst>
            <pc:docMk/>
            <pc:sldMk cId="3705963428" sldId="474"/>
            <ac:spMk id="9" creationId="{9AE107F5-C6E3-4436-9B59-FC601ADB18D2}"/>
          </ac:spMkLst>
        </pc:spChg>
        <pc:spChg chg="del">
          <ac:chgData name="Erik Král" userId="e92e8e71-05aa-4c44-9728-5ff1a0a20d65" providerId="ADAL" clId="{DBEC3E5D-CF9F-4F7D-96B4-63978AB49EFC}" dt="2021-02-02T19:51:44.032" v="1535" actId="478"/>
          <ac:spMkLst>
            <pc:docMk/>
            <pc:sldMk cId="3705963428" sldId="474"/>
            <ac:spMk id="10" creationId="{C0D02575-E20F-422E-828B-AF5FCDFBCA82}"/>
          </ac:spMkLst>
        </pc:spChg>
        <pc:spChg chg="del">
          <ac:chgData name="Erik Král" userId="e92e8e71-05aa-4c44-9728-5ff1a0a20d65" providerId="ADAL" clId="{DBEC3E5D-CF9F-4F7D-96B4-63978AB49EFC}" dt="2021-02-02T19:51:44.032" v="1535" actId="478"/>
          <ac:spMkLst>
            <pc:docMk/>
            <pc:sldMk cId="3705963428" sldId="474"/>
            <ac:spMk id="11" creationId="{5FA57F7E-8A92-420F-B958-371C3C0CF335}"/>
          </ac:spMkLst>
        </pc:spChg>
        <pc:spChg chg="del">
          <ac:chgData name="Erik Král" userId="e92e8e71-05aa-4c44-9728-5ff1a0a20d65" providerId="ADAL" clId="{DBEC3E5D-CF9F-4F7D-96B4-63978AB49EFC}" dt="2021-02-02T19:51:44.032" v="1535" actId="478"/>
          <ac:spMkLst>
            <pc:docMk/>
            <pc:sldMk cId="3705963428" sldId="474"/>
            <ac:spMk id="12" creationId="{05BBB05D-3072-4FDD-9080-C8FB57853B90}"/>
          </ac:spMkLst>
        </pc:spChg>
        <pc:spChg chg="del">
          <ac:chgData name="Erik Král" userId="e92e8e71-05aa-4c44-9728-5ff1a0a20d65" providerId="ADAL" clId="{DBEC3E5D-CF9F-4F7D-96B4-63978AB49EFC}" dt="2021-02-02T19:27:29.826" v="1497" actId="478"/>
          <ac:spMkLst>
            <pc:docMk/>
            <pc:sldMk cId="3705963428" sldId="474"/>
            <ac:spMk id="13" creationId="{12A11030-03C8-4580-B9E9-4B9921EDF4D9}"/>
          </ac:spMkLst>
        </pc:spChg>
        <pc:spChg chg="del">
          <ac:chgData name="Erik Král" userId="e92e8e71-05aa-4c44-9728-5ff1a0a20d65" providerId="ADAL" clId="{DBEC3E5D-CF9F-4F7D-96B4-63978AB49EFC}" dt="2021-02-02T19:27:29.826" v="1497" actId="478"/>
          <ac:spMkLst>
            <pc:docMk/>
            <pc:sldMk cId="3705963428" sldId="474"/>
            <ac:spMk id="14" creationId="{81575030-B687-47EE-BD97-E9A863017026}"/>
          </ac:spMkLst>
        </pc:spChg>
        <pc:spChg chg="del">
          <ac:chgData name="Erik Král" userId="e92e8e71-05aa-4c44-9728-5ff1a0a20d65" providerId="ADAL" clId="{DBEC3E5D-CF9F-4F7D-96B4-63978AB49EFC}" dt="2021-02-02T19:26:04.726" v="1487" actId="478"/>
          <ac:spMkLst>
            <pc:docMk/>
            <pc:sldMk cId="3705963428" sldId="474"/>
            <ac:spMk id="15" creationId="{D6EC6A5B-A2E0-4295-B08C-9AEC5A170CEB}"/>
          </ac:spMkLst>
        </pc:spChg>
        <pc:spChg chg="del">
          <ac:chgData name="Erik Král" userId="e92e8e71-05aa-4c44-9728-5ff1a0a20d65" providerId="ADAL" clId="{DBEC3E5D-CF9F-4F7D-96B4-63978AB49EFC}" dt="2021-02-02T19:26:04.726" v="1487" actId="478"/>
          <ac:spMkLst>
            <pc:docMk/>
            <pc:sldMk cId="3705963428" sldId="474"/>
            <ac:spMk id="16" creationId="{9B4D4BB1-A128-49CD-B330-6C05671898D4}"/>
          </ac:spMkLst>
        </pc:spChg>
        <pc:spChg chg="add del mod">
          <ac:chgData name="Erik Král" userId="e92e8e71-05aa-4c44-9728-5ff1a0a20d65" providerId="ADAL" clId="{DBEC3E5D-CF9F-4F7D-96B4-63978AB49EFC}" dt="2021-02-02T19:51:44.032" v="1535" actId="478"/>
          <ac:spMkLst>
            <pc:docMk/>
            <pc:sldMk cId="3705963428" sldId="474"/>
            <ac:spMk id="18" creationId="{AE3984B1-2875-40AF-A5F7-1D744D81A2B6}"/>
          </ac:spMkLst>
        </pc:spChg>
        <pc:spChg chg="add del mod">
          <ac:chgData name="Erik Král" userId="e92e8e71-05aa-4c44-9728-5ff1a0a20d65" providerId="ADAL" clId="{DBEC3E5D-CF9F-4F7D-96B4-63978AB49EFC}" dt="2021-02-02T19:51:44.032" v="1535" actId="478"/>
          <ac:spMkLst>
            <pc:docMk/>
            <pc:sldMk cId="3705963428" sldId="474"/>
            <ac:spMk id="20" creationId="{5377B655-0933-4642-BE63-46C8C4126F34}"/>
          </ac:spMkLst>
        </pc:spChg>
        <pc:spChg chg="add mod">
          <ac:chgData name="Erik Král" userId="e92e8e71-05aa-4c44-9728-5ff1a0a20d65" providerId="ADAL" clId="{DBEC3E5D-CF9F-4F7D-96B4-63978AB49EFC}" dt="2021-02-02T19:51:44.921" v="1536"/>
          <ac:spMkLst>
            <pc:docMk/>
            <pc:sldMk cId="3705963428" sldId="474"/>
            <ac:spMk id="21" creationId="{DE4B468C-7331-4138-9C7D-76A573854377}"/>
          </ac:spMkLst>
        </pc:spChg>
        <pc:spChg chg="add mod">
          <ac:chgData name="Erik Král" userId="e92e8e71-05aa-4c44-9728-5ff1a0a20d65" providerId="ADAL" clId="{DBEC3E5D-CF9F-4F7D-96B4-63978AB49EFC}" dt="2021-02-02T19:51:44.921" v="1536"/>
          <ac:spMkLst>
            <pc:docMk/>
            <pc:sldMk cId="3705963428" sldId="474"/>
            <ac:spMk id="22" creationId="{3299CE50-87E5-4331-A883-2DA2CBAC3D45}"/>
          </ac:spMkLst>
        </pc:spChg>
        <pc:spChg chg="add mod">
          <ac:chgData name="Erik Král" userId="e92e8e71-05aa-4c44-9728-5ff1a0a20d65" providerId="ADAL" clId="{DBEC3E5D-CF9F-4F7D-96B4-63978AB49EFC}" dt="2021-02-02T19:51:44.921" v="1536"/>
          <ac:spMkLst>
            <pc:docMk/>
            <pc:sldMk cId="3705963428" sldId="474"/>
            <ac:spMk id="24" creationId="{DE756FBB-8B40-4C08-AC57-F233E3285187}"/>
          </ac:spMkLst>
        </pc:spChg>
        <pc:spChg chg="add mod">
          <ac:chgData name="Erik Král" userId="e92e8e71-05aa-4c44-9728-5ff1a0a20d65" providerId="ADAL" clId="{DBEC3E5D-CF9F-4F7D-96B4-63978AB49EFC}" dt="2021-02-02T19:51:44.921" v="1536"/>
          <ac:spMkLst>
            <pc:docMk/>
            <pc:sldMk cId="3705963428" sldId="474"/>
            <ac:spMk id="25" creationId="{FF070798-55C0-451C-AD74-DFE6BF15B6D9}"/>
          </ac:spMkLst>
        </pc:spChg>
        <pc:spChg chg="add mod">
          <ac:chgData name="Erik Král" userId="e92e8e71-05aa-4c44-9728-5ff1a0a20d65" providerId="ADAL" clId="{DBEC3E5D-CF9F-4F7D-96B4-63978AB49EFC}" dt="2021-02-02T19:51:44.921" v="1536"/>
          <ac:spMkLst>
            <pc:docMk/>
            <pc:sldMk cId="3705963428" sldId="474"/>
            <ac:spMk id="26" creationId="{90CB91D2-B528-42FE-B32A-C17D49144C69}"/>
          </ac:spMkLst>
        </pc:spChg>
        <pc:spChg chg="add del mod">
          <ac:chgData name="Erik Král" userId="e92e8e71-05aa-4c44-9728-5ff1a0a20d65" providerId="ADAL" clId="{DBEC3E5D-CF9F-4F7D-96B4-63978AB49EFC}" dt="2021-02-02T19:51:57.571" v="1537" actId="478"/>
          <ac:spMkLst>
            <pc:docMk/>
            <pc:sldMk cId="3705963428" sldId="474"/>
            <ac:spMk id="27" creationId="{0E3917EB-E6AC-454E-8CF3-7DB02316D5DB}"/>
          </ac:spMkLst>
        </pc:spChg>
        <pc:spChg chg="add del mod">
          <ac:chgData name="Erik Král" userId="e92e8e71-05aa-4c44-9728-5ff1a0a20d65" providerId="ADAL" clId="{DBEC3E5D-CF9F-4F7D-96B4-63978AB49EFC}" dt="2021-02-02T19:51:57.571" v="1537" actId="478"/>
          <ac:spMkLst>
            <pc:docMk/>
            <pc:sldMk cId="3705963428" sldId="474"/>
            <ac:spMk id="28" creationId="{D603A5B6-5CBF-444E-BCBF-FC0838AAF59E}"/>
          </ac:spMkLst>
        </pc:spChg>
        <pc:spChg chg="add del mod">
          <ac:chgData name="Erik Král" userId="e92e8e71-05aa-4c44-9728-5ff1a0a20d65" providerId="ADAL" clId="{DBEC3E5D-CF9F-4F7D-96B4-63978AB49EFC}" dt="2021-02-02T19:51:57.571" v="1537" actId="478"/>
          <ac:spMkLst>
            <pc:docMk/>
            <pc:sldMk cId="3705963428" sldId="474"/>
            <ac:spMk id="29" creationId="{DA8FF988-6EB8-4301-A179-80CA6D4BCB4A}"/>
          </ac:spMkLst>
        </pc:spChg>
        <pc:spChg chg="add del mod">
          <ac:chgData name="Erik Král" userId="e92e8e71-05aa-4c44-9728-5ff1a0a20d65" providerId="ADAL" clId="{DBEC3E5D-CF9F-4F7D-96B4-63978AB49EFC}" dt="2021-02-02T19:51:57.571" v="1537" actId="478"/>
          <ac:spMkLst>
            <pc:docMk/>
            <pc:sldMk cId="3705963428" sldId="474"/>
            <ac:spMk id="30" creationId="{13D9D31A-8768-456F-9ECC-1FA14596D31E}"/>
          </ac:spMkLst>
        </pc:spChg>
        <pc:spChg chg="add mod">
          <ac:chgData name="Erik Král" userId="e92e8e71-05aa-4c44-9728-5ff1a0a20d65" providerId="ADAL" clId="{DBEC3E5D-CF9F-4F7D-96B4-63978AB49EFC}" dt="2021-02-02T19:51:44.921" v="1536"/>
          <ac:spMkLst>
            <pc:docMk/>
            <pc:sldMk cId="3705963428" sldId="474"/>
            <ac:spMk id="33" creationId="{AE930C75-BA9F-4690-8B89-CE39F28ED1CE}"/>
          </ac:spMkLst>
        </pc:spChg>
        <pc:spChg chg="add mod">
          <ac:chgData name="Erik Král" userId="e92e8e71-05aa-4c44-9728-5ff1a0a20d65" providerId="ADAL" clId="{DBEC3E5D-CF9F-4F7D-96B4-63978AB49EFC}" dt="2021-02-02T19:51:44.921" v="1536"/>
          <ac:spMkLst>
            <pc:docMk/>
            <pc:sldMk cId="3705963428" sldId="474"/>
            <ac:spMk id="34" creationId="{FA8F054F-AB4A-42F1-BFD4-D24C4BA5FD45}"/>
          </ac:spMkLst>
        </pc:spChg>
        <pc:spChg chg="add del mod">
          <ac:chgData name="Erik Král" userId="e92e8e71-05aa-4c44-9728-5ff1a0a20d65" providerId="ADAL" clId="{DBEC3E5D-CF9F-4F7D-96B4-63978AB49EFC}" dt="2021-02-02T19:51:57.571" v="1537" actId="478"/>
          <ac:spMkLst>
            <pc:docMk/>
            <pc:sldMk cId="3705963428" sldId="474"/>
            <ac:spMk id="35" creationId="{183F20B8-42DD-4B26-82F2-D1302ABC2152}"/>
          </ac:spMkLst>
        </pc:spChg>
        <pc:spChg chg="add del mod">
          <ac:chgData name="Erik Král" userId="e92e8e71-05aa-4c44-9728-5ff1a0a20d65" providerId="ADAL" clId="{DBEC3E5D-CF9F-4F7D-96B4-63978AB49EFC}" dt="2021-02-02T19:51:57.571" v="1537" actId="478"/>
          <ac:spMkLst>
            <pc:docMk/>
            <pc:sldMk cId="3705963428" sldId="474"/>
            <ac:spMk id="36" creationId="{CA011BA4-FEA0-4C99-B791-D0D0E83915FD}"/>
          </ac:spMkLst>
        </pc:spChg>
        <pc:spChg chg="add mod">
          <ac:chgData name="Erik Král" userId="e92e8e71-05aa-4c44-9728-5ff1a0a20d65" providerId="ADAL" clId="{DBEC3E5D-CF9F-4F7D-96B4-63978AB49EFC}" dt="2021-02-02T20:07:51.426" v="1705" actId="20577"/>
          <ac:spMkLst>
            <pc:docMk/>
            <pc:sldMk cId="3705963428" sldId="474"/>
            <ac:spMk id="37" creationId="{ACAF0C6E-3F52-483E-B107-6F6E2286D779}"/>
          </ac:spMkLst>
        </pc:spChg>
        <pc:graphicFrameChg chg="del modGraphic">
          <ac:chgData name="Erik Král" userId="e92e8e71-05aa-4c44-9728-5ff1a0a20d65" providerId="ADAL" clId="{DBEC3E5D-CF9F-4F7D-96B4-63978AB49EFC}" dt="2021-02-02T19:51:44.032" v="1535" actId="478"/>
          <ac:graphicFrameMkLst>
            <pc:docMk/>
            <pc:sldMk cId="3705963428" sldId="474"/>
            <ac:graphicFrameMk id="6" creationId="{16A38D58-E4AB-4794-89A5-FD245193588E}"/>
          </ac:graphicFrameMkLst>
        </pc:graphicFrameChg>
        <pc:graphicFrameChg chg="add mod modGraphic">
          <ac:chgData name="Erik Král" userId="e92e8e71-05aa-4c44-9728-5ff1a0a20d65" providerId="ADAL" clId="{DBEC3E5D-CF9F-4F7D-96B4-63978AB49EFC}" dt="2021-02-02T19:52:01.533" v="1538" actId="207"/>
          <ac:graphicFrameMkLst>
            <pc:docMk/>
            <pc:sldMk cId="3705963428" sldId="474"/>
            <ac:graphicFrameMk id="23" creationId="{7E5F8350-027D-49D7-9908-37AEFA2AAEAF}"/>
          </ac:graphicFrameMkLst>
        </pc:graphicFrameChg>
        <pc:cxnChg chg="del">
          <ac:chgData name="Erik Král" userId="e92e8e71-05aa-4c44-9728-5ff1a0a20d65" providerId="ADAL" clId="{DBEC3E5D-CF9F-4F7D-96B4-63978AB49EFC}" dt="2021-02-02T19:51:44.032" v="1535" actId="478"/>
          <ac:cxnSpMkLst>
            <pc:docMk/>
            <pc:sldMk cId="3705963428" sldId="474"/>
            <ac:cxnSpMk id="17" creationId="{E20B8E5E-FBAB-43E6-80CC-434AD375F98A}"/>
          </ac:cxnSpMkLst>
        </pc:cxnChg>
        <pc:cxnChg chg="del">
          <ac:chgData name="Erik Král" userId="e92e8e71-05aa-4c44-9728-5ff1a0a20d65" providerId="ADAL" clId="{DBEC3E5D-CF9F-4F7D-96B4-63978AB49EFC}" dt="2021-02-02T19:51:44.032" v="1535" actId="478"/>
          <ac:cxnSpMkLst>
            <pc:docMk/>
            <pc:sldMk cId="3705963428" sldId="474"/>
            <ac:cxnSpMk id="19" creationId="{E5AE412E-E2C8-4643-B902-A574AE9CCFFE}"/>
          </ac:cxnSpMkLst>
        </pc:cxnChg>
        <pc:cxnChg chg="add mod">
          <ac:chgData name="Erik Král" userId="e92e8e71-05aa-4c44-9728-5ff1a0a20d65" providerId="ADAL" clId="{DBEC3E5D-CF9F-4F7D-96B4-63978AB49EFC}" dt="2021-02-02T19:51:44.921" v="1536"/>
          <ac:cxnSpMkLst>
            <pc:docMk/>
            <pc:sldMk cId="3705963428" sldId="474"/>
            <ac:cxnSpMk id="31" creationId="{D7C192DF-7950-4021-A44D-3E907FCAC23D}"/>
          </ac:cxnSpMkLst>
        </pc:cxnChg>
        <pc:cxnChg chg="add mod">
          <ac:chgData name="Erik Král" userId="e92e8e71-05aa-4c44-9728-5ff1a0a20d65" providerId="ADAL" clId="{DBEC3E5D-CF9F-4F7D-96B4-63978AB49EFC}" dt="2021-02-02T19:51:44.921" v="1536"/>
          <ac:cxnSpMkLst>
            <pc:docMk/>
            <pc:sldMk cId="3705963428" sldId="474"/>
            <ac:cxnSpMk id="32" creationId="{A2103666-8DFF-4576-97FF-82FC0A6B361F}"/>
          </ac:cxnSpMkLst>
        </pc:cxnChg>
      </pc:sldChg>
      <pc:sldChg chg="addSp delSp modSp add mod">
        <pc:chgData name="Erik Král" userId="e92e8e71-05aa-4c44-9728-5ff1a0a20d65" providerId="ADAL" clId="{DBEC3E5D-CF9F-4F7D-96B4-63978AB49EFC}" dt="2021-02-02T20:07:45.023" v="1704" actId="20577"/>
        <pc:sldMkLst>
          <pc:docMk/>
          <pc:sldMk cId="3795480669" sldId="475"/>
        </pc:sldMkLst>
        <pc:spChg chg="del mod">
          <ac:chgData name="Erik Král" userId="e92e8e71-05aa-4c44-9728-5ff1a0a20d65" providerId="ADAL" clId="{DBEC3E5D-CF9F-4F7D-96B4-63978AB49EFC}" dt="2021-02-02T20:00:43.606" v="1580" actId="478"/>
          <ac:spMkLst>
            <pc:docMk/>
            <pc:sldMk cId="3795480669" sldId="475"/>
            <ac:spMk id="4" creationId="{EB920A2E-5D64-4B64-BBD6-DCFB82D5A1F5}"/>
          </ac:spMkLst>
        </pc:spChg>
        <pc:spChg chg="del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5" creationId="{C8F47A0C-386C-4DF6-974C-FA9C220F40AA}"/>
          </ac:spMkLst>
        </pc:spChg>
        <pc:spChg chg="del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7" creationId="{6B29595A-29CB-4A89-B880-5F50688498A7}"/>
          </ac:spMkLst>
        </pc:spChg>
        <pc:spChg chg="del mod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8" creationId="{6973A87E-3F53-4917-8C94-C997C5D37ADE}"/>
          </ac:spMkLst>
        </pc:spChg>
        <pc:spChg chg="del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9" creationId="{9AE107F5-C6E3-4436-9B59-FC601ADB18D2}"/>
          </ac:spMkLst>
        </pc:spChg>
        <pc:spChg chg="del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10" creationId="{C0D02575-E20F-422E-828B-AF5FCDFBCA82}"/>
          </ac:spMkLst>
        </pc:spChg>
        <pc:spChg chg="del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11" creationId="{5FA57F7E-8A92-420F-B958-371C3C0CF335}"/>
          </ac:spMkLst>
        </pc:spChg>
        <pc:spChg chg="del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12" creationId="{05BBB05D-3072-4FDD-9080-C8FB57853B90}"/>
          </ac:spMkLst>
        </pc:spChg>
        <pc:spChg chg="del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13" creationId="{12A11030-03C8-4580-B9E9-4B9921EDF4D9}"/>
          </ac:spMkLst>
        </pc:spChg>
        <pc:spChg chg="del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14" creationId="{81575030-B687-47EE-BD97-E9A863017026}"/>
          </ac:spMkLst>
        </pc:spChg>
        <pc:spChg chg="del">
          <ac:chgData name="Erik Král" userId="e92e8e71-05aa-4c44-9728-5ff1a0a20d65" providerId="ADAL" clId="{DBEC3E5D-CF9F-4F7D-96B4-63978AB49EFC}" dt="2021-02-02T19:25:55.492" v="1484" actId="478"/>
          <ac:spMkLst>
            <pc:docMk/>
            <pc:sldMk cId="3795480669" sldId="475"/>
            <ac:spMk id="15" creationId="{D6EC6A5B-A2E0-4295-B08C-9AEC5A170CEB}"/>
          </ac:spMkLst>
        </pc:spChg>
        <pc:spChg chg="del">
          <ac:chgData name="Erik Král" userId="e92e8e71-05aa-4c44-9728-5ff1a0a20d65" providerId="ADAL" clId="{DBEC3E5D-CF9F-4F7D-96B4-63978AB49EFC}" dt="2021-02-02T19:25:57.398" v="1485" actId="478"/>
          <ac:spMkLst>
            <pc:docMk/>
            <pc:sldMk cId="3795480669" sldId="475"/>
            <ac:spMk id="16" creationId="{9B4D4BB1-A128-49CD-B330-6C05671898D4}"/>
          </ac:spMkLst>
        </pc:spChg>
        <pc:spChg chg="add del mod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18" creationId="{749E2E3D-4F2A-48E2-9B9F-7A312BC47FC8}"/>
          </ac:spMkLst>
        </pc:spChg>
        <pc:spChg chg="add del mod">
          <ac:chgData name="Erik Král" userId="e92e8e71-05aa-4c44-9728-5ff1a0a20d65" providerId="ADAL" clId="{DBEC3E5D-CF9F-4F7D-96B4-63978AB49EFC}" dt="2021-02-02T19:52:14.820" v="1539" actId="478"/>
          <ac:spMkLst>
            <pc:docMk/>
            <pc:sldMk cId="3795480669" sldId="475"/>
            <ac:spMk id="20" creationId="{7F70D55F-B675-41CF-90BC-9A5CAF170007}"/>
          </ac:spMkLst>
        </pc:spChg>
        <pc:spChg chg="add mod">
          <ac:chgData name="Erik Král" userId="e92e8e71-05aa-4c44-9728-5ff1a0a20d65" providerId="ADAL" clId="{DBEC3E5D-CF9F-4F7D-96B4-63978AB49EFC}" dt="2021-02-02T19:52:15.589" v="1540"/>
          <ac:spMkLst>
            <pc:docMk/>
            <pc:sldMk cId="3795480669" sldId="475"/>
            <ac:spMk id="21" creationId="{61138BB9-2F82-4929-84D6-12074649148B}"/>
          </ac:spMkLst>
        </pc:spChg>
        <pc:spChg chg="add mod">
          <ac:chgData name="Erik Král" userId="e92e8e71-05aa-4c44-9728-5ff1a0a20d65" providerId="ADAL" clId="{DBEC3E5D-CF9F-4F7D-96B4-63978AB49EFC}" dt="2021-02-02T19:52:15.589" v="1540"/>
          <ac:spMkLst>
            <pc:docMk/>
            <pc:sldMk cId="3795480669" sldId="475"/>
            <ac:spMk id="22" creationId="{580206F8-FFC8-4CE4-846A-F88DF77D2157}"/>
          </ac:spMkLst>
        </pc:spChg>
        <pc:spChg chg="add mod">
          <ac:chgData name="Erik Král" userId="e92e8e71-05aa-4c44-9728-5ff1a0a20d65" providerId="ADAL" clId="{DBEC3E5D-CF9F-4F7D-96B4-63978AB49EFC}" dt="2021-02-02T19:55:35.889" v="1565" actId="207"/>
          <ac:spMkLst>
            <pc:docMk/>
            <pc:sldMk cId="3795480669" sldId="475"/>
            <ac:spMk id="24" creationId="{E05E8440-EA88-4F56-A22C-8C3793B75FF7}"/>
          </ac:spMkLst>
        </pc:spChg>
        <pc:spChg chg="add mod">
          <ac:chgData name="Erik Král" userId="e92e8e71-05aa-4c44-9728-5ff1a0a20d65" providerId="ADAL" clId="{DBEC3E5D-CF9F-4F7D-96B4-63978AB49EFC}" dt="2021-02-02T19:52:15.589" v="1540"/>
          <ac:spMkLst>
            <pc:docMk/>
            <pc:sldMk cId="3795480669" sldId="475"/>
            <ac:spMk id="25" creationId="{93ACA476-7A2B-4E09-9DA1-7D9423830504}"/>
          </ac:spMkLst>
        </pc:spChg>
        <pc:spChg chg="add mod">
          <ac:chgData name="Erik Král" userId="e92e8e71-05aa-4c44-9728-5ff1a0a20d65" providerId="ADAL" clId="{DBEC3E5D-CF9F-4F7D-96B4-63978AB49EFC}" dt="2021-02-02T19:52:15.589" v="1540"/>
          <ac:spMkLst>
            <pc:docMk/>
            <pc:sldMk cId="3795480669" sldId="475"/>
            <ac:spMk id="26" creationId="{4B7A4590-2434-4418-B5B7-CBCD33A07092}"/>
          </ac:spMkLst>
        </pc:spChg>
        <pc:spChg chg="add del mod">
          <ac:chgData name="Erik Král" userId="e92e8e71-05aa-4c44-9728-5ff1a0a20d65" providerId="ADAL" clId="{DBEC3E5D-CF9F-4F7D-96B4-63978AB49EFC}" dt="2021-02-02T19:55:53.067" v="1567" actId="478"/>
          <ac:spMkLst>
            <pc:docMk/>
            <pc:sldMk cId="3795480669" sldId="475"/>
            <ac:spMk id="27" creationId="{A5391000-7918-441C-8B42-CB100FC8D9E1}"/>
          </ac:spMkLst>
        </pc:spChg>
        <pc:spChg chg="add del mod">
          <ac:chgData name="Erik Král" userId="e92e8e71-05aa-4c44-9728-5ff1a0a20d65" providerId="ADAL" clId="{DBEC3E5D-CF9F-4F7D-96B4-63978AB49EFC}" dt="2021-02-02T19:55:53.067" v="1567" actId="478"/>
          <ac:spMkLst>
            <pc:docMk/>
            <pc:sldMk cId="3795480669" sldId="475"/>
            <ac:spMk id="28" creationId="{942A8DA1-4FE5-4EC5-986D-4279637620FE}"/>
          </ac:spMkLst>
        </pc:spChg>
        <pc:spChg chg="add del mod">
          <ac:chgData name="Erik Král" userId="e92e8e71-05aa-4c44-9728-5ff1a0a20d65" providerId="ADAL" clId="{DBEC3E5D-CF9F-4F7D-96B4-63978AB49EFC}" dt="2021-02-02T19:55:53.067" v="1567" actId="478"/>
          <ac:spMkLst>
            <pc:docMk/>
            <pc:sldMk cId="3795480669" sldId="475"/>
            <ac:spMk id="29" creationId="{04B8B1B5-C4F8-42F4-AA7F-5F982A6A8569}"/>
          </ac:spMkLst>
        </pc:spChg>
        <pc:spChg chg="add del mod">
          <ac:chgData name="Erik Král" userId="e92e8e71-05aa-4c44-9728-5ff1a0a20d65" providerId="ADAL" clId="{DBEC3E5D-CF9F-4F7D-96B4-63978AB49EFC}" dt="2021-02-02T19:55:53.067" v="1567" actId="478"/>
          <ac:spMkLst>
            <pc:docMk/>
            <pc:sldMk cId="3795480669" sldId="475"/>
            <ac:spMk id="30" creationId="{7B970308-3AC8-4829-8410-2C9D65BB55E0}"/>
          </ac:spMkLst>
        </pc:spChg>
        <pc:spChg chg="add mod">
          <ac:chgData name="Erik Král" userId="e92e8e71-05aa-4c44-9728-5ff1a0a20d65" providerId="ADAL" clId="{DBEC3E5D-CF9F-4F7D-96B4-63978AB49EFC}" dt="2021-02-02T19:52:15.589" v="1540"/>
          <ac:spMkLst>
            <pc:docMk/>
            <pc:sldMk cId="3795480669" sldId="475"/>
            <ac:spMk id="33" creationId="{B4F49245-818B-48A3-A0DB-98CD00F40EB5}"/>
          </ac:spMkLst>
        </pc:spChg>
        <pc:spChg chg="add mod">
          <ac:chgData name="Erik Král" userId="e92e8e71-05aa-4c44-9728-5ff1a0a20d65" providerId="ADAL" clId="{DBEC3E5D-CF9F-4F7D-96B4-63978AB49EFC}" dt="2021-02-02T19:52:15.589" v="1540"/>
          <ac:spMkLst>
            <pc:docMk/>
            <pc:sldMk cId="3795480669" sldId="475"/>
            <ac:spMk id="34" creationId="{D7FD5D16-311E-4B8F-8278-5DC017A3B4F7}"/>
          </ac:spMkLst>
        </pc:spChg>
        <pc:spChg chg="add del mod">
          <ac:chgData name="Erik Král" userId="e92e8e71-05aa-4c44-9728-5ff1a0a20d65" providerId="ADAL" clId="{DBEC3E5D-CF9F-4F7D-96B4-63978AB49EFC}" dt="2021-02-02T19:55:53.067" v="1567" actId="478"/>
          <ac:spMkLst>
            <pc:docMk/>
            <pc:sldMk cId="3795480669" sldId="475"/>
            <ac:spMk id="35" creationId="{B9535647-5C47-46FF-B6FA-53B68F8FD0DC}"/>
          </ac:spMkLst>
        </pc:spChg>
        <pc:spChg chg="add del mod">
          <ac:chgData name="Erik Král" userId="e92e8e71-05aa-4c44-9728-5ff1a0a20d65" providerId="ADAL" clId="{DBEC3E5D-CF9F-4F7D-96B4-63978AB49EFC}" dt="2021-02-02T19:55:53.067" v="1567" actId="478"/>
          <ac:spMkLst>
            <pc:docMk/>
            <pc:sldMk cId="3795480669" sldId="475"/>
            <ac:spMk id="36" creationId="{89FD6F1E-0480-462B-99EA-ED7FA9306E8E}"/>
          </ac:spMkLst>
        </pc:spChg>
        <pc:spChg chg="add mod">
          <ac:chgData name="Erik Král" userId="e92e8e71-05aa-4c44-9728-5ff1a0a20d65" providerId="ADAL" clId="{DBEC3E5D-CF9F-4F7D-96B4-63978AB49EFC}" dt="2021-02-02T20:07:45.023" v="1704" actId="20577"/>
          <ac:spMkLst>
            <pc:docMk/>
            <pc:sldMk cId="3795480669" sldId="475"/>
            <ac:spMk id="37" creationId="{506C646E-5E90-4D59-9764-04908D57FB59}"/>
          </ac:spMkLst>
        </pc:spChg>
        <pc:graphicFrameChg chg="del">
          <ac:chgData name="Erik Král" userId="e92e8e71-05aa-4c44-9728-5ff1a0a20d65" providerId="ADAL" clId="{DBEC3E5D-CF9F-4F7D-96B4-63978AB49EFC}" dt="2021-02-02T19:52:14.820" v="1539" actId="478"/>
          <ac:graphicFrameMkLst>
            <pc:docMk/>
            <pc:sldMk cId="3795480669" sldId="475"/>
            <ac:graphicFrameMk id="6" creationId="{16A38D58-E4AB-4794-89A5-FD245193588E}"/>
          </ac:graphicFrameMkLst>
        </pc:graphicFrameChg>
        <pc:graphicFrameChg chg="add mod">
          <ac:chgData name="Erik Král" userId="e92e8e71-05aa-4c44-9728-5ff1a0a20d65" providerId="ADAL" clId="{DBEC3E5D-CF9F-4F7D-96B4-63978AB49EFC}" dt="2021-02-02T19:52:15.589" v="1540"/>
          <ac:graphicFrameMkLst>
            <pc:docMk/>
            <pc:sldMk cId="3795480669" sldId="475"/>
            <ac:graphicFrameMk id="23" creationId="{1F64133B-27E4-43E5-A623-A6799BFA5A89}"/>
          </ac:graphicFrameMkLst>
        </pc:graphicFrameChg>
        <pc:cxnChg chg="del">
          <ac:chgData name="Erik Král" userId="e92e8e71-05aa-4c44-9728-5ff1a0a20d65" providerId="ADAL" clId="{DBEC3E5D-CF9F-4F7D-96B4-63978AB49EFC}" dt="2021-02-02T19:52:14.820" v="1539" actId="478"/>
          <ac:cxnSpMkLst>
            <pc:docMk/>
            <pc:sldMk cId="3795480669" sldId="475"/>
            <ac:cxnSpMk id="17" creationId="{E20B8E5E-FBAB-43E6-80CC-434AD375F98A}"/>
          </ac:cxnSpMkLst>
        </pc:cxnChg>
        <pc:cxnChg chg="del mod">
          <ac:chgData name="Erik Král" userId="e92e8e71-05aa-4c44-9728-5ff1a0a20d65" providerId="ADAL" clId="{DBEC3E5D-CF9F-4F7D-96B4-63978AB49EFC}" dt="2021-02-02T19:52:14.820" v="1539" actId="478"/>
          <ac:cxnSpMkLst>
            <pc:docMk/>
            <pc:sldMk cId="3795480669" sldId="475"/>
            <ac:cxnSpMk id="19" creationId="{E5AE412E-E2C8-4643-B902-A574AE9CCFFE}"/>
          </ac:cxnSpMkLst>
        </pc:cxnChg>
        <pc:cxnChg chg="add mod">
          <ac:chgData name="Erik Král" userId="e92e8e71-05aa-4c44-9728-5ff1a0a20d65" providerId="ADAL" clId="{DBEC3E5D-CF9F-4F7D-96B4-63978AB49EFC}" dt="2021-02-02T19:52:15.589" v="1540"/>
          <ac:cxnSpMkLst>
            <pc:docMk/>
            <pc:sldMk cId="3795480669" sldId="475"/>
            <ac:cxnSpMk id="31" creationId="{FA0994AE-18E9-4F55-8221-64EAF603FAE1}"/>
          </ac:cxnSpMkLst>
        </pc:cxnChg>
        <pc:cxnChg chg="add mod">
          <ac:chgData name="Erik Král" userId="e92e8e71-05aa-4c44-9728-5ff1a0a20d65" providerId="ADAL" clId="{DBEC3E5D-CF9F-4F7D-96B4-63978AB49EFC}" dt="2021-02-02T19:55:42.540" v="1566" actId="208"/>
          <ac:cxnSpMkLst>
            <pc:docMk/>
            <pc:sldMk cId="3795480669" sldId="475"/>
            <ac:cxnSpMk id="32" creationId="{3FC20869-773D-4F80-97AC-B8DCAEB25A82}"/>
          </ac:cxnSpMkLst>
        </pc:cxnChg>
      </pc:sldChg>
      <pc:sldChg chg="addSp delSp modSp add mod">
        <pc:chgData name="Erik Král" userId="e92e8e71-05aa-4c44-9728-5ff1a0a20d65" providerId="ADAL" clId="{DBEC3E5D-CF9F-4F7D-96B4-63978AB49EFC}" dt="2021-02-02T20:07:57.014" v="1706" actId="20577"/>
        <pc:sldMkLst>
          <pc:docMk/>
          <pc:sldMk cId="3205339918" sldId="476"/>
        </pc:sldMkLst>
        <pc:spChg chg="mod">
          <ac:chgData name="Erik Král" userId="e92e8e71-05aa-4c44-9728-5ff1a0a20d65" providerId="ADAL" clId="{DBEC3E5D-CF9F-4F7D-96B4-63978AB49EFC}" dt="2021-02-02T19:50:46.329" v="1528" actId="1076"/>
          <ac:spMkLst>
            <pc:docMk/>
            <pc:sldMk cId="3205339918" sldId="476"/>
            <ac:spMk id="2" creationId="{C5138F08-A3F7-438E-8933-75AF7526C7EC}"/>
          </ac:spMkLst>
        </pc:spChg>
        <pc:spChg chg="del mod">
          <ac:chgData name="Erik Král" userId="e92e8e71-05aa-4c44-9728-5ff1a0a20d65" providerId="ADAL" clId="{DBEC3E5D-CF9F-4F7D-96B4-63978AB49EFC}" dt="2021-02-02T20:01:06.308" v="1586" actId="478"/>
          <ac:spMkLst>
            <pc:docMk/>
            <pc:sldMk cId="3205339918" sldId="476"/>
            <ac:spMk id="4" creationId="{EB920A2E-5D64-4B64-BBD6-DCFB82D5A1F5}"/>
          </ac:spMkLst>
        </pc:spChg>
        <pc:spChg chg="del">
          <ac:chgData name="Erik Král" userId="e92e8e71-05aa-4c44-9728-5ff1a0a20d65" providerId="ADAL" clId="{DBEC3E5D-CF9F-4F7D-96B4-63978AB49EFC}" dt="2021-02-02T19:50:50.879" v="1529" actId="478"/>
          <ac:spMkLst>
            <pc:docMk/>
            <pc:sldMk cId="3205339918" sldId="476"/>
            <ac:spMk id="5" creationId="{C8F47A0C-386C-4DF6-974C-FA9C220F40AA}"/>
          </ac:spMkLst>
        </pc:spChg>
        <pc:spChg chg="del">
          <ac:chgData name="Erik Král" userId="e92e8e71-05aa-4c44-9728-5ff1a0a20d65" providerId="ADAL" clId="{DBEC3E5D-CF9F-4F7D-96B4-63978AB49EFC}" dt="2021-02-02T19:50:50.879" v="1529" actId="478"/>
          <ac:spMkLst>
            <pc:docMk/>
            <pc:sldMk cId="3205339918" sldId="476"/>
            <ac:spMk id="7" creationId="{6B29595A-29CB-4A89-B880-5F50688498A7}"/>
          </ac:spMkLst>
        </pc:spChg>
        <pc:spChg chg="del">
          <ac:chgData name="Erik Král" userId="e92e8e71-05aa-4c44-9728-5ff1a0a20d65" providerId="ADAL" clId="{DBEC3E5D-CF9F-4F7D-96B4-63978AB49EFC}" dt="2021-02-02T19:50:50.879" v="1529" actId="478"/>
          <ac:spMkLst>
            <pc:docMk/>
            <pc:sldMk cId="3205339918" sldId="476"/>
            <ac:spMk id="8" creationId="{6973A87E-3F53-4917-8C94-C997C5D37ADE}"/>
          </ac:spMkLst>
        </pc:spChg>
        <pc:spChg chg="del">
          <ac:chgData name="Erik Král" userId="e92e8e71-05aa-4c44-9728-5ff1a0a20d65" providerId="ADAL" clId="{DBEC3E5D-CF9F-4F7D-96B4-63978AB49EFC}" dt="2021-02-02T19:50:50.879" v="1529" actId="478"/>
          <ac:spMkLst>
            <pc:docMk/>
            <pc:sldMk cId="3205339918" sldId="476"/>
            <ac:spMk id="9" creationId="{9AE107F5-C6E3-4436-9B59-FC601ADB18D2}"/>
          </ac:spMkLst>
        </pc:spChg>
        <pc:spChg chg="del">
          <ac:chgData name="Erik Král" userId="e92e8e71-05aa-4c44-9728-5ff1a0a20d65" providerId="ADAL" clId="{DBEC3E5D-CF9F-4F7D-96B4-63978AB49EFC}" dt="2021-02-02T19:50:50.879" v="1529" actId="478"/>
          <ac:spMkLst>
            <pc:docMk/>
            <pc:sldMk cId="3205339918" sldId="476"/>
            <ac:spMk id="10" creationId="{C0D02575-E20F-422E-828B-AF5FCDFBCA82}"/>
          </ac:spMkLst>
        </pc:spChg>
        <pc:spChg chg="add del mod">
          <ac:chgData name="Erik Král" userId="e92e8e71-05aa-4c44-9728-5ff1a0a20d65" providerId="ADAL" clId="{DBEC3E5D-CF9F-4F7D-96B4-63978AB49EFC}" dt="2021-02-02T19:50:50.879" v="1529" actId="478"/>
          <ac:spMkLst>
            <pc:docMk/>
            <pc:sldMk cId="3205339918" sldId="476"/>
            <ac:spMk id="11" creationId="{5FA57F7E-8A92-420F-B958-371C3C0CF335}"/>
          </ac:spMkLst>
        </pc:spChg>
        <pc:spChg chg="add del mod">
          <ac:chgData name="Erik Král" userId="e92e8e71-05aa-4c44-9728-5ff1a0a20d65" providerId="ADAL" clId="{DBEC3E5D-CF9F-4F7D-96B4-63978AB49EFC}" dt="2021-02-02T19:50:50.879" v="1529" actId="478"/>
          <ac:spMkLst>
            <pc:docMk/>
            <pc:sldMk cId="3205339918" sldId="476"/>
            <ac:spMk id="12" creationId="{05BBB05D-3072-4FDD-9080-C8FB57853B90}"/>
          </ac:spMkLst>
        </pc:spChg>
        <pc:spChg chg="add del">
          <ac:chgData name="Erik Král" userId="e92e8e71-05aa-4c44-9728-5ff1a0a20d65" providerId="ADAL" clId="{DBEC3E5D-CF9F-4F7D-96B4-63978AB49EFC}" dt="2021-02-02T19:28:18.001" v="1503" actId="478"/>
          <ac:spMkLst>
            <pc:docMk/>
            <pc:sldMk cId="3205339918" sldId="476"/>
            <ac:spMk id="13" creationId="{12A11030-03C8-4580-B9E9-4B9921EDF4D9}"/>
          </ac:spMkLst>
        </pc:spChg>
        <pc:spChg chg="add del">
          <ac:chgData name="Erik Král" userId="e92e8e71-05aa-4c44-9728-5ff1a0a20d65" providerId="ADAL" clId="{DBEC3E5D-CF9F-4F7D-96B4-63978AB49EFC}" dt="2021-02-02T19:28:18.001" v="1503" actId="478"/>
          <ac:spMkLst>
            <pc:docMk/>
            <pc:sldMk cId="3205339918" sldId="476"/>
            <ac:spMk id="14" creationId="{81575030-B687-47EE-BD97-E9A863017026}"/>
          </ac:spMkLst>
        </pc:spChg>
        <pc:spChg chg="del">
          <ac:chgData name="Erik Král" userId="e92e8e71-05aa-4c44-9728-5ff1a0a20d65" providerId="ADAL" clId="{DBEC3E5D-CF9F-4F7D-96B4-63978AB49EFC}" dt="2021-02-02T19:50:50.879" v="1529" actId="478"/>
          <ac:spMkLst>
            <pc:docMk/>
            <pc:sldMk cId="3205339918" sldId="476"/>
            <ac:spMk id="18" creationId="{AE3984B1-2875-40AF-A5F7-1D744D81A2B6}"/>
          </ac:spMkLst>
        </pc:spChg>
        <pc:spChg chg="del">
          <ac:chgData name="Erik Král" userId="e92e8e71-05aa-4c44-9728-5ff1a0a20d65" providerId="ADAL" clId="{DBEC3E5D-CF9F-4F7D-96B4-63978AB49EFC}" dt="2021-02-02T19:50:50.879" v="1529" actId="478"/>
          <ac:spMkLst>
            <pc:docMk/>
            <pc:sldMk cId="3205339918" sldId="476"/>
            <ac:spMk id="20" creationId="{5377B655-0933-4642-BE63-46C8C4126F34}"/>
          </ac:spMkLst>
        </pc:spChg>
        <pc:spChg chg="add mod">
          <ac:chgData name="Erik Král" userId="e92e8e71-05aa-4c44-9728-5ff1a0a20d65" providerId="ADAL" clId="{DBEC3E5D-CF9F-4F7D-96B4-63978AB49EFC}" dt="2021-02-02T19:51:00.784" v="1530"/>
          <ac:spMkLst>
            <pc:docMk/>
            <pc:sldMk cId="3205339918" sldId="476"/>
            <ac:spMk id="21" creationId="{869047FB-0B9B-4FD5-8839-FC23613DFB43}"/>
          </ac:spMkLst>
        </pc:spChg>
        <pc:spChg chg="add mod">
          <ac:chgData name="Erik Král" userId="e92e8e71-05aa-4c44-9728-5ff1a0a20d65" providerId="ADAL" clId="{DBEC3E5D-CF9F-4F7D-96B4-63978AB49EFC}" dt="2021-02-02T19:51:00.784" v="1530"/>
          <ac:spMkLst>
            <pc:docMk/>
            <pc:sldMk cId="3205339918" sldId="476"/>
            <ac:spMk id="22" creationId="{56E36201-FA2C-4FC1-BD42-29241BEA8F9C}"/>
          </ac:spMkLst>
        </pc:spChg>
        <pc:spChg chg="add mod">
          <ac:chgData name="Erik Král" userId="e92e8e71-05aa-4c44-9728-5ff1a0a20d65" providerId="ADAL" clId="{DBEC3E5D-CF9F-4F7D-96B4-63978AB49EFC}" dt="2021-02-02T19:51:00.784" v="1530"/>
          <ac:spMkLst>
            <pc:docMk/>
            <pc:sldMk cId="3205339918" sldId="476"/>
            <ac:spMk id="24" creationId="{228801AD-4FCF-46BF-920C-FD79361635ED}"/>
          </ac:spMkLst>
        </pc:spChg>
        <pc:spChg chg="add mod">
          <ac:chgData name="Erik Král" userId="e92e8e71-05aa-4c44-9728-5ff1a0a20d65" providerId="ADAL" clId="{DBEC3E5D-CF9F-4F7D-96B4-63978AB49EFC}" dt="2021-02-02T19:51:00.784" v="1530"/>
          <ac:spMkLst>
            <pc:docMk/>
            <pc:sldMk cId="3205339918" sldId="476"/>
            <ac:spMk id="25" creationId="{A9B6B44B-F653-42B2-B9C5-D0E8CC73371C}"/>
          </ac:spMkLst>
        </pc:spChg>
        <pc:spChg chg="add mod">
          <ac:chgData name="Erik Král" userId="e92e8e71-05aa-4c44-9728-5ff1a0a20d65" providerId="ADAL" clId="{DBEC3E5D-CF9F-4F7D-96B4-63978AB49EFC}" dt="2021-02-02T19:51:00.784" v="1530"/>
          <ac:spMkLst>
            <pc:docMk/>
            <pc:sldMk cId="3205339918" sldId="476"/>
            <ac:spMk id="26" creationId="{76122358-95B7-452B-8250-840C3F8F645E}"/>
          </ac:spMkLst>
        </pc:spChg>
        <pc:spChg chg="add mod">
          <ac:chgData name="Erik Král" userId="e92e8e71-05aa-4c44-9728-5ff1a0a20d65" providerId="ADAL" clId="{DBEC3E5D-CF9F-4F7D-96B4-63978AB49EFC}" dt="2021-02-02T19:51:34.421" v="1534" actId="208"/>
          <ac:spMkLst>
            <pc:docMk/>
            <pc:sldMk cId="3205339918" sldId="476"/>
            <ac:spMk id="27" creationId="{CEC6C2FB-6A9E-4720-80A5-56E847C7C650}"/>
          </ac:spMkLst>
        </pc:spChg>
        <pc:spChg chg="add mod">
          <ac:chgData name="Erik Král" userId="e92e8e71-05aa-4c44-9728-5ff1a0a20d65" providerId="ADAL" clId="{DBEC3E5D-CF9F-4F7D-96B4-63978AB49EFC}" dt="2021-02-02T19:51:23.792" v="1532" actId="207"/>
          <ac:spMkLst>
            <pc:docMk/>
            <pc:sldMk cId="3205339918" sldId="476"/>
            <ac:spMk id="28" creationId="{7CE37524-4A8B-4078-85C7-F1C78B689CAE}"/>
          </ac:spMkLst>
        </pc:spChg>
        <pc:spChg chg="add del mod">
          <ac:chgData name="Erik Král" userId="e92e8e71-05aa-4c44-9728-5ff1a0a20d65" providerId="ADAL" clId="{DBEC3E5D-CF9F-4F7D-96B4-63978AB49EFC}" dt="2021-02-02T19:51:16.368" v="1531" actId="478"/>
          <ac:spMkLst>
            <pc:docMk/>
            <pc:sldMk cId="3205339918" sldId="476"/>
            <ac:spMk id="29" creationId="{0BB7E9AE-BD51-45DE-8512-23C90622454B}"/>
          </ac:spMkLst>
        </pc:spChg>
        <pc:spChg chg="add del mod">
          <ac:chgData name="Erik Král" userId="e92e8e71-05aa-4c44-9728-5ff1a0a20d65" providerId="ADAL" clId="{DBEC3E5D-CF9F-4F7D-96B4-63978AB49EFC}" dt="2021-02-02T19:51:16.368" v="1531" actId="478"/>
          <ac:spMkLst>
            <pc:docMk/>
            <pc:sldMk cId="3205339918" sldId="476"/>
            <ac:spMk id="30" creationId="{4F2FA2FB-0A94-45D8-9430-A3B6AFC07D1D}"/>
          </ac:spMkLst>
        </pc:spChg>
        <pc:spChg chg="add mod">
          <ac:chgData name="Erik Král" userId="e92e8e71-05aa-4c44-9728-5ff1a0a20d65" providerId="ADAL" clId="{DBEC3E5D-CF9F-4F7D-96B4-63978AB49EFC}" dt="2021-02-02T19:51:00.784" v="1530"/>
          <ac:spMkLst>
            <pc:docMk/>
            <pc:sldMk cId="3205339918" sldId="476"/>
            <ac:spMk id="33" creationId="{65B54381-C906-4EF6-977E-421E9792F9E8}"/>
          </ac:spMkLst>
        </pc:spChg>
        <pc:spChg chg="add mod">
          <ac:chgData name="Erik Král" userId="e92e8e71-05aa-4c44-9728-5ff1a0a20d65" providerId="ADAL" clId="{DBEC3E5D-CF9F-4F7D-96B4-63978AB49EFC}" dt="2021-02-02T19:51:00.784" v="1530"/>
          <ac:spMkLst>
            <pc:docMk/>
            <pc:sldMk cId="3205339918" sldId="476"/>
            <ac:spMk id="34" creationId="{92C923F2-D03C-4506-837C-F6EA10C8B236}"/>
          </ac:spMkLst>
        </pc:spChg>
        <pc:spChg chg="add del mod">
          <ac:chgData name="Erik Král" userId="e92e8e71-05aa-4c44-9728-5ff1a0a20d65" providerId="ADAL" clId="{DBEC3E5D-CF9F-4F7D-96B4-63978AB49EFC}" dt="2021-02-02T19:51:16.368" v="1531" actId="478"/>
          <ac:spMkLst>
            <pc:docMk/>
            <pc:sldMk cId="3205339918" sldId="476"/>
            <ac:spMk id="35" creationId="{4BEB7AA0-5B63-4FF0-ADCB-8DB160596CA0}"/>
          </ac:spMkLst>
        </pc:spChg>
        <pc:spChg chg="add del mod">
          <ac:chgData name="Erik Král" userId="e92e8e71-05aa-4c44-9728-5ff1a0a20d65" providerId="ADAL" clId="{DBEC3E5D-CF9F-4F7D-96B4-63978AB49EFC}" dt="2021-02-02T19:51:28.586" v="1533" actId="478"/>
          <ac:spMkLst>
            <pc:docMk/>
            <pc:sldMk cId="3205339918" sldId="476"/>
            <ac:spMk id="36" creationId="{419BEF4A-78E4-42EE-A384-D37F82C3EFDD}"/>
          </ac:spMkLst>
        </pc:spChg>
        <pc:spChg chg="add mod">
          <ac:chgData name="Erik Král" userId="e92e8e71-05aa-4c44-9728-5ff1a0a20d65" providerId="ADAL" clId="{DBEC3E5D-CF9F-4F7D-96B4-63978AB49EFC}" dt="2021-02-02T20:07:57.014" v="1706" actId="20577"/>
          <ac:spMkLst>
            <pc:docMk/>
            <pc:sldMk cId="3205339918" sldId="476"/>
            <ac:spMk id="37" creationId="{3854B4FA-D3C9-4332-B295-403ACFA3CDF4}"/>
          </ac:spMkLst>
        </pc:spChg>
        <pc:graphicFrameChg chg="del">
          <ac:chgData name="Erik Král" userId="e92e8e71-05aa-4c44-9728-5ff1a0a20d65" providerId="ADAL" clId="{DBEC3E5D-CF9F-4F7D-96B4-63978AB49EFC}" dt="2021-02-02T19:50:50.879" v="1529" actId="478"/>
          <ac:graphicFrameMkLst>
            <pc:docMk/>
            <pc:sldMk cId="3205339918" sldId="476"/>
            <ac:graphicFrameMk id="6" creationId="{16A38D58-E4AB-4794-89A5-FD245193588E}"/>
          </ac:graphicFrameMkLst>
        </pc:graphicFrameChg>
        <pc:graphicFrameChg chg="add mod">
          <ac:chgData name="Erik Král" userId="e92e8e71-05aa-4c44-9728-5ff1a0a20d65" providerId="ADAL" clId="{DBEC3E5D-CF9F-4F7D-96B4-63978AB49EFC}" dt="2021-02-02T19:51:00.784" v="1530"/>
          <ac:graphicFrameMkLst>
            <pc:docMk/>
            <pc:sldMk cId="3205339918" sldId="476"/>
            <ac:graphicFrameMk id="23" creationId="{2FA48407-4AE3-403A-8A77-74CC65901BFF}"/>
          </ac:graphicFrameMkLst>
        </pc:graphicFrameChg>
        <pc:cxnChg chg="del">
          <ac:chgData name="Erik Král" userId="e92e8e71-05aa-4c44-9728-5ff1a0a20d65" providerId="ADAL" clId="{DBEC3E5D-CF9F-4F7D-96B4-63978AB49EFC}" dt="2021-02-02T19:50:50.879" v="1529" actId="478"/>
          <ac:cxnSpMkLst>
            <pc:docMk/>
            <pc:sldMk cId="3205339918" sldId="476"/>
            <ac:cxnSpMk id="17" creationId="{E20B8E5E-FBAB-43E6-80CC-434AD375F98A}"/>
          </ac:cxnSpMkLst>
        </pc:cxnChg>
        <pc:cxnChg chg="del">
          <ac:chgData name="Erik Král" userId="e92e8e71-05aa-4c44-9728-5ff1a0a20d65" providerId="ADAL" clId="{DBEC3E5D-CF9F-4F7D-96B4-63978AB49EFC}" dt="2021-02-02T19:50:50.879" v="1529" actId="478"/>
          <ac:cxnSpMkLst>
            <pc:docMk/>
            <pc:sldMk cId="3205339918" sldId="476"/>
            <ac:cxnSpMk id="19" creationId="{E5AE412E-E2C8-4643-B902-A574AE9CCFFE}"/>
          </ac:cxnSpMkLst>
        </pc:cxnChg>
        <pc:cxnChg chg="add mod">
          <ac:chgData name="Erik Král" userId="e92e8e71-05aa-4c44-9728-5ff1a0a20d65" providerId="ADAL" clId="{DBEC3E5D-CF9F-4F7D-96B4-63978AB49EFC}" dt="2021-02-02T19:51:00.784" v="1530"/>
          <ac:cxnSpMkLst>
            <pc:docMk/>
            <pc:sldMk cId="3205339918" sldId="476"/>
            <ac:cxnSpMk id="31" creationId="{C83ACFAD-F6E8-4E57-AF8C-830ED5C0A6A1}"/>
          </ac:cxnSpMkLst>
        </pc:cxnChg>
        <pc:cxnChg chg="add mod">
          <ac:chgData name="Erik Král" userId="e92e8e71-05aa-4c44-9728-5ff1a0a20d65" providerId="ADAL" clId="{DBEC3E5D-CF9F-4F7D-96B4-63978AB49EFC}" dt="2021-02-02T19:51:00.784" v="1530"/>
          <ac:cxnSpMkLst>
            <pc:docMk/>
            <pc:sldMk cId="3205339918" sldId="476"/>
            <ac:cxnSpMk id="32" creationId="{20240C2D-8469-4BED-987B-7996DDB3605A}"/>
          </ac:cxnSpMkLst>
        </pc:cxnChg>
      </pc:sldChg>
      <pc:sldChg chg="add del">
        <pc:chgData name="Erik Král" userId="e92e8e71-05aa-4c44-9728-5ff1a0a20d65" providerId="ADAL" clId="{DBEC3E5D-CF9F-4F7D-96B4-63978AB49EFC}" dt="2021-02-02T19:27:17.915" v="1495"/>
        <pc:sldMkLst>
          <pc:docMk/>
          <pc:sldMk cId="1491440164" sldId="477"/>
        </pc:sldMkLst>
      </pc:sldChg>
      <pc:sldChg chg="add del">
        <pc:chgData name="Erik Král" userId="e92e8e71-05aa-4c44-9728-5ff1a0a20d65" providerId="ADAL" clId="{DBEC3E5D-CF9F-4F7D-96B4-63978AB49EFC}" dt="2021-02-02T19:50:38.014" v="1526" actId="47"/>
        <pc:sldMkLst>
          <pc:docMk/>
          <pc:sldMk cId="1559538143" sldId="477"/>
        </pc:sldMkLst>
      </pc:sldChg>
      <pc:sldChg chg="addSp delSp modSp add mod">
        <pc:chgData name="Erik Král" userId="e92e8e71-05aa-4c44-9728-5ff1a0a20d65" providerId="ADAL" clId="{DBEC3E5D-CF9F-4F7D-96B4-63978AB49EFC}" dt="2021-02-02T20:08:41.175" v="1717" actId="20577"/>
        <pc:sldMkLst>
          <pc:docMk/>
          <pc:sldMk cId="2139212911" sldId="478"/>
        </pc:sldMkLst>
        <pc:spChg chg="del">
          <ac:chgData name="Erik Král" userId="e92e8e71-05aa-4c44-9728-5ff1a0a20d65" providerId="ADAL" clId="{DBEC3E5D-CF9F-4F7D-96B4-63978AB49EFC}" dt="2021-02-02T20:01:17.870" v="1589" actId="478"/>
          <ac:spMkLst>
            <pc:docMk/>
            <pc:sldMk cId="2139212911" sldId="478"/>
            <ac:spMk id="4" creationId="{EB920A2E-5D64-4B64-BBD6-DCFB82D5A1F5}"/>
          </ac:spMkLst>
        </pc:spChg>
        <pc:spChg chg="mod">
          <ac:chgData name="Erik Král" userId="e92e8e71-05aa-4c44-9728-5ff1a0a20d65" providerId="ADAL" clId="{DBEC3E5D-CF9F-4F7D-96B4-63978AB49EFC}" dt="2021-02-02T19:49:04.263" v="1515" actId="1076"/>
          <ac:spMkLst>
            <pc:docMk/>
            <pc:sldMk cId="2139212911" sldId="478"/>
            <ac:spMk id="5" creationId="{C8F47A0C-386C-4DF6-974C-FA9C220F40AA}"/>
          </ac:spMkLst>
        </pc:spChg>
        <pc:spChg chg="mod">
          <ac:chgData name="Erik Král" userId="e92e8e71-05aa-4c44-9728-5ff1a0a20d65" providerId="ADAL" clId="{DBEC3E5D-CF9F-4F7D-96B4-63978AB49EFC}" dt="2021-02-02T19:50:09.807" v="1524" actId="1076"/>
          <ac:spMkLst>
            <pc:docMk/>
            <pc:sldMk cId="2139212911" sldId="478"/>
            <ac:spMk id="8" creationId="{6973A87E-3F53-4917-8C94-C997C5D37ADE}"/>
          </ac:spMkLst>
        </pc:spChg>
        <pc:spChg chg="mod">
          <ac:chgData name="Erik Král" userId="e92e8e71-05aa-4c44-9728-5ff1a0a20d65" providerId="ADAL" clId="{DBEC3E5D-CF9F-4F7D-96B4-63978AB49EFC}" dt="2021-02-02T19:50:09.807" v="1524" actId="1076"/>
          <ac:spMkLst>
            <pc:docMk/>
            <pc:sldMk cId="2139212911" sldId="478"/>
            <ac:spMk id="9" creationId="{9AE107F5-C6E3-4436-9B59-FC601ADB18D2}"/>
          </ac:spMkLst>
        </pc:spChg>
        <pc:spChg chg="mod">
          <ac:chgData name="Erik Král" userId="e92e8e71-05aa-4c44-9728-5ff1a0a20d65" providerId="ADAL" clId="{DBEC3E5D-CF9F-4F7D-96B4-63978AB49EFC}" dt="2021-02-02T19:50:15.471" v="1525" actId="1076"/>
          <ac:spMkLst>
            <pc:docMk/>
            <pc:sldMk cId="2139212911" sldId="478"/>
            <ac:spMk id="10" creationId="{C0D02575-E20F-422E-828B-AF5FCDFBCA82}"/>
          </ac:spMkLst>
        </pc:spChg>
        <pc:spChg chg="mod">
          <ac:chgData name="Erik Král" userId="e92e8e71-05aa-4c44-9728-5ff1a0a20d65" providerId="ADAL" clId="{DBEC3E5D-CF9F-4F7D-96B4-63978AB49EFC}" dt="2021-02-02T19:50:09.807" v="1524" actId="1076"/>
          <ac:spMkLst>
            <pc:docMk/>
            <pc:sldMk cId="2139212911" sldId="478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19:50:09.807" v="1524" actId="1076"/>
          <ac:spMkLst>
            <pc:docMk/>
            <pc:sldMk cId="2139212911" sldId="478"/>
            <ac:spMk id="12" creationId="{05BBB05D-3072-4FDD-9080-C8FB57853B90}"/>
          </ac:spMkLst>
        </pc:spChg>
        <pc:spChg chg="mod">
          <ac:chgData name="Erik Král" userId="e92e8e71-05aa-4c44-9728-5ff1a0a20d65" providerId="ADAL" clId="{DBEC3E5D-CF9F-4F7D-96B4-63978AB49EFC}" dt="2021-02-02T20:02:46.144" v="1629" actId="20577"/>
          <ac:spMkLst>
            <pc:docMk/>
            <pc:sldMk cId="2139212911" sldId="478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2T20:02:12.393" v="1619" actId="207"/>
          <ac:spMkLst>
            <pc:docMk/>
            <pc:sldMk cId="2139212911" sldId="478"/>
            <ac:spMk id="14" creationId="{81575030-B687-47EE-BD97-E9A863017026}"/>
          </ac:spMkLst>
        </pc:spChg>
        <pc:spChg chg="mod">
          <ac:chgData name="Erik Král" userId="e92e8e71-05aa-4c44-9728-5ff1a0a20d65" providerId="ADAL" clId="{DBEC3E5D-CF9F-4F7D-96B4-63978AB49EFC}" dt="2021-02-02T19:49:51.037" v="1522" actId="1076"/>
          <ac:spMkLst>
            <pc:docMk/>
            <pc:sldMk cId="2139212911" sldId="478"/>
            <ac:spMk id="18" creationId="{AE3984B1-2875-40AF-A5F7-1D744D81A2B6}"/>
          </ac:spMkLst>
        </pc:spChg>
        <pc:spChg chg="mod">
          <ac:chgData name="Erik Král" userId="e92e8e71-05aa-4c44-9728-5ff1a0a20d65" providerId="ADAL" clId="{DBEC3E5D-CF9F-4F7D-96B4-63978AB49EFC}" dt="2021-02-02T19:49:53.114" v="1523" actId="1076"/>
          <ac:spMkLst>
            <pc:docMk/>
            <pc:sldMk cId="2139212911" sldId="478"/>
            <ac:spMk id="20" creationId="{5377B655-0933-4642-BE63-46C8C4126F34}"/>
          </ac:spMkLst>
        </pc:spChg>
        <pc:spChg chg="add del mod">
          <ac:chgData name="Erik Král" userId="e92e8e71-05aa-4c44-9728-5ff1a0a20d65" providerId="ADAL" clId="{DBEC3E5D-CF9F-4F7D-96B4-63978AB49EFC}" dt="2021-02-02T20:01:58.755" v="1616" actId="478"/>
          <ac:spMkLst>
            <pc:docMk/>
            <pc:sldMk cId="2139212911" sldId="478"/>
            <ac:spMk id="21" creationId="{19712E0C-3909-48DA-9833-CD7B2EE301C2}"/>
          </ac:spMkLst>
        </pc:spChg>
        <pc:spChg chg="add del mod">
          <ac:chgData name="Erik Král" userId="e92e8e71-05aa-4c44-9728-5ff1a0a20d65" providerId="ADAL" clId="{DBEC3E5D-CF9F-4F7D-96B4-63978AB49EFC}" dt="2021-02-02T20:02:00.579" v="1617" actId="478"/>
          <ac:spMkLst>
            <pc:docMk/>
            <pc:sldMk cId="2139212911" sldId="478"/>
            <ac:spMk id="22" creationId="{4792FC37-6777-4A31-84F7-2BEC4E9E65D6}"/>
          </ac:spMkLst>
        </pc:spChg>
        <pc:spChg chg="add mod">
          <ac:chgData name="Erik Král" userId="e92e8e71-05aa-4c44-9728-5ff1a0a20d65" providerId="ADAL" clId="{DBEC3E5D-CF9F-4F7D-96B4-63978AB49EFC}" dt="2021-02-02T20:08:41.175" v="1717" actId="20577"/>
          <ac:spMkLst>
            <pc:docMk/>
            <pc:sldMk cId="2139212911" sldId="478"/>
            <ac:spMk id="23" creationId="{6DF2805F-410F-4652-8256-953049703000}"/>
          </ac:spMkLst>
        </pc:spChg>
        <pc:graphicFrameChg chg="mod">
          <ac:chgData name="Erik Král" userId="e92e8e71-05aa-4c44-9728-5ff1a0a20d65" providerId="ADAL" clId="{DBEC3E5D-CF9F-4F7D-96B4-63978AB49EFC}" dt="2021-02-02T19:50:15.471" v="1525" actId="1076"/>
          <ac:graphicFrameMkLst>
            <pc:docMk/>
            <pc:sldMk cId="2139212911" sldId="478"/>
            <ac:graphicFrameMk id="6" creationId="{16A38D58-E4AB-4794-89A5-FD245193588E}"/>
          </ac:graphicFrameMkLst>
        </pc:graphicFrameChg>
        <pc:cxnChg chg="mod">
          <ac:chgData name="Erik Král" userId="e92e8e71-05aa-4c44-9728-5ff1a0a20d65" providerId="ADAL" clId="{DBEC3E5D-CF9F-4F7D-96B4-63978AB49EFC}" dt="2021-02-02T19:49:43.727" v="1520" actId="1076"/>
          <ac:cxnSpMkLst>
            <pc:docMk/>
            <pc:sldMk cId="2139212911" sldId="478"/>
            <ac:cxnSpMk id="19" creationId="{E5AE412E-E2C8-4643-B902-A574AE9CCFFE}"/>
          </ac:cxnSpMkLst>
        </pc:cxnChg>
      </pc:sldChg>
      <pc:sldChg chg="delSp modSp add mod">
        <pc:chgData name="Erik Král" userId="e92e8e71-05aa-4c44-9728-5ff1a0a20d65" providerId="ADAL" clId="{DBEC3E5D-CF9F-4F7D-96B4-63978AB49EFC}" dt="2021-02-02T20:10:57.274" v="1746" actId="20577"/>
        <pc:sldMkLst>
          <pc:docMk/>
          <pc:sldMk cId="941681426" sldId="479"/>
        </pc:sldMkLst>
        <pc:spChg chg="mod">
          <ac:chgData name="Erik Král" userId="e92e8e71-05aa-4c44-9728-5ff1a0a20d65" providerId="ADAL" clId="{DBEC3E5D-CF9F-4F7D-96B4-63978AB49EFC}" dt="2021-02-02T20:10:57.274" v="1746" actId="20577"/>
          <ac:spMkLst>
            <pc:docMk/>
            <pc:sldMk cId="941681426" sldId="479"/>
            <ac:spMk id="13" creationId="{12A11030-03C8-4580-B9E9-4B9921EDF4D9}"/>
          </ac:spMkLst>
        </pc:spChg>
        <pc:spChg chg="del">
          <ac:chgData name="Erik Král" userId="e92e8e71-05aa-4c44-9728-5ff1a0a20d65" providerId="ADAL" clId="{DBEC3E5D-CF9F-4F7D-96B4-63978AB49EFC}" dt="2021-02-02T20:06:12.193" v="1693" actId="478"/>
          <ac:spMkLst>
            <pc:docMk/>
            <pc:sldMk cId="941681426" sldId="479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2T20:06:12.193" v="1693" actId="478"/>
          <ac:spMkLst>
            <pc:docMk/>
            <pc:sldMk cId="941681426" sldId="479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2T20:09:19.471" v="1725" actId="20577"/>
          <ac:spMkLst>
            <pc:docMk/>
            <pc:sldMk cId="941681426" sldId="479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DBEC3E5D-CF9F-4F7D-96B4-63978AB49EFC}" dt="2021-02-02T20:05:24.635" v="1687" actId="207"/>
          <ac:graphicFrameMkLst>
            <pc:docMk/>
            <pc:sldMk cId="941681426" sldId="479"/>
            <ac:graphicFrameMk id="6" creationId="{16A38D58-E4AB-4794-89A5-FD245193588E}"/>
          </ac:graphicFrameMkLst>
        </pc:graphicFrameChg>
      </pc:sldChg>
      <pc:sldChg chg="modSp add del mod">
        <pc:chgData name="Erik Král" userId="e92e8e71-05aa-4c44-9728-5ff1a0a20d65" providerId="ADAL" clId="{DBEC3E5D-CF9F-4F7D-96B4-63978AB49EFC}" dt="2021-02-02T20:01:50.355" v="1614" actId="47"/>
        <pc:sldMkLst>
          <pc:docMk/>
          <pc:sldMk cId="2076176321" sldId="479"/>
        </pc:sldMkLst>
        <pc:spChg chg="mod">
          <ac:chgData name="Erik Král" userId="e92e8e71-05aa-4c44-9728-5ff1a0a20d65" providerId="ADAL" clId="{DBEC3E5D-CF9F-4F7D-96B4-63978AB49EFC}" dt="2021-02-02T20:01:38.998" v="1607" actId="20577"/>
          <ac:spMkLst>
            <pc:docMk/>
            <pc:sldMk cId="2076176321" sldId="479"/>
            <ac:spMk id="14" creationId="{81575030-B687-47EE-BD97-E9A863017026}"/>
          </ac:spMkLst>
        </pc:spChg>
        <pc:spChg chg="mod">
          <ac:chgData name="Erik Král" userId="e92e8e71-05aa-4c44-9728-5ff1a0a20d65" providerId="ADAL" clId="{DBEC3E5D-CF9F-4F7D-96B4-63978AB49EFC}" dt="2021-02-02T20:01:42.199" v="1613" actId="20577"/>
          <ac:spMkLst>
            <pc:docMk/>
            <pc:sldMk cId="2076176321" sldId="479"/>
            <ac:spMk id="22" creationId="{4792FC37-6777-4A31-84F7-2BEC4E9E65D6}"/>
          </ac:spMkLst>
        </pc:spChg>
      </pc:sldChg>
      <pc:sldChg chg="modSp add mod">
        <pc:chgData name="Erik Král" userId="e92e8e71-05aa-4c44-9728-5ff1a0a20d65" providerId="ADAL" clId="{DBEC3E5D-CF9F-4F7D-96B4-63978AB49EFC}" dt="2021-02-02T20:10:52.096" v="1744" actId="20577"/>
        <pc:sldMkLst>
          <pc:docMk/>
          <pc:sldMk cId="4100674530" sldId="480"/>
        </pc:sldMkLst>
        <pc:spChg chg="mod">
          <ac:chgData name="Erik Král" userId="e92e8e71-05aa-4c44-9728-5ff1a0a20d65" providerId="ADAL" clId="{DBEC3E5D-CF9F-4F7D-96B4-63978AB49EFC}" dt="2021-02-02T20:10:52.096" v="1744" actId="20577"/>
          <ac:spMkLst>
            <pc:docMk/>
            <pc:sldMk cId="4100674530" sldId="480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2T20:05:46.879" v="1691" actId="208"/>
          <ac:spMkLst>
            <pc:docMk/>
            <pc:sldMk cId="4100674530" sldId="480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2T20:05:37.988" v="1690" actId="207"/>
          <ac:spMkLst>
            <pc:docMk/>
            <pc:sldMk cId="4100674530" sldId="480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2T20:09:44.982" v="1731" actId="20577"/>
          <ac:spMkLst>
            <pc:docMk/>
            <pc:sldMk cId="4100674530" sldId="480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BEC3E5D-CF9F-4F7D-96B4-63978AB49EFC}" dt="2021-02-05T21:21:49.522" v="3134" actId="20577"/>
        <pc:sldMkLst>
          <pc:docMk/>
          <pc:sldMk cId="3919418915" sldId="481"/>
        </pc:sldMkLst>
        <pc:spChg chg="mod">
          <ac:chgData name="Erik Král" userId="e92e8e71-05aa-4c44-9728-5ff1a0a20d65" providerId="ADAL" clId="{DBEC3E5D-CF9F-4F7D-96B4-63978AB49EFC}" dt="2021-02-02T20:06:50.667" v="1696" actId="207"/>
          <ac:spMkLst>
            <pc:docMk/>
            <pc:sldMk cId="3919418915" sldId="481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11:22.252" v="1750" actId="20577"/>
          <ac:spMkLst>
            <pc:docMk/>
            <pc:sldMk cId="3919418915" sldId="481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2T20:06:45.274" v="1695" actId="207"/>
          <ac:spMkLst>
            <pc:docMk/>
            <pc:sldMk cId="3919418915" sldId="481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2T20:10:05.401" v="1734" actId="20577"/>
          <ac:spMkLst>
            <pc:docMk/>
            <pc:sldMk cId="3919418915" sldId="481"/>
            <ac:spMk id="23" creationId="{6DF2805F-410F-4652-8256-953049703000}"/>
          </ac:spMkLst>
        </pc:spChg>
        <pc:spChg chg="add mod">
          <ac:chgData name="Erik Král" userId="e92e8e71-05aa-4c44-9728-5ff1a0a20d65" providerId="ADAL" clId="{DBEC3E5D-CF9F-4F7D-96B4-63978AB49EFC}" dt="2021-02-05T21:21:43.251" v="3132"/>
          <ac:spMkLst>
            <pc:docMk/>
            <pc:sldMk cId="3919418915" sldId="481"/>
            <ac:spMk id="24" creationId="{8410E711-2FAF-4333-8CDF-CB3EFE8EC59D}"/>
          </ac:spMkLst>
        </pc:spChg>
        <pc:spChg chg="add mod">
          <ac:chgData name="Erik Král" userId="e92e8e71-05aa-4c44-9728-5ff1a0a20d65" providerId="ADAL" clId="{DBEC3E5D-CF9F-4F7D-96B4-63978AB49EFC}" dt="2021-02-05T21:21:49.522" v="3134" actId="20577"/>
          <ac:spMkLst>
            <pc:docMk/>
            <pc:sldMk cId="3919418915" sldId="481"/>
            <ac:spMk id="25" creationId="{2104A9DA-FC5C-4F97-9FB1-D77D697DEC5E}"/>
          </ac:spMkLst>
        </pc:spChg>
      </pc:sldChg>
      <pc:sldChg chg="addSp delSp modSp add mod">
        <pc:chgData name="Erik Král" userId="e92e8e71-05aa-4c44-9728-5ff1a0a20d65" providerId="ADAL" clId="{DBEC3E5D-CF9F-4F7D-96B4-63978AB49EFC}" dt="2021-02-05T21:21:35.893" v="3131" actId="21"/>
        <pc:sldMkLst>
          <pc:docMk/>
          <pc:sldMk cId="2607585956" sldId="482"/>
        </pc:sldMkLst>
        <pc:spChg chg="mod">
          <ac:chgData name="Erik Král" userId="e92e8e71-05aa-4c44-9728-5ff1a0a20d65" providerId="ADAL" clId="{DBEC3E5D-CF9F-4F7D-96B4-63978AB49EFC}" dt="2021-02-02T20:14:49.757" v="1801" actId="207"/>
          <ac:spMkLst>
            <pc:docMk/>
            <pc:sldMk cId="2607585956" sldId="482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11:18.157" v="1748" actId="20577"/>
          <ac:spMkLst>
            <pc:docMk/>
            <pc:sldMk cId="2607585956" sldId="482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2T20:14:59.768" v="1802" actId="207"/>
          <ac:spMkLst>
            <pc:docMk/>
            <pc:sldMk cId="2607585956" sldId="482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2T20:10:13.264" v="1735" actId="20577"/>
          <ac:spMkLst>
            <pc:docMk/>
            <pc:sldMk cId="2607585956" sldId="482"/>
            <ac:spMk id="23" creationId="{6DF2805F-410F-4652-8256-953049703000}"/>
          </ac:spMkLst>
        </pc:spChg>
        <pc:spChg chg="add del mod">
          <ac:chgData name="Erik Král" userId="e92e8e71-05aa-4c44-9728-5ff1a0a20d65" providerId="ADAL" clId="{DBEC3E5D-CF9F-4F7D-96B4-63978AB49EFC}" dt="2021-02-05T21:21:35.893" v="3131" actId="21"/>
          <ac:spMkLst>
            <pc:docMk/>
            <pc:sldMk cId="2607585956" sldId="482"/>
            <ac:spMk id="24" creationId="{726A3020-61C0-4DEE-A8A6-076CAEDC8B64}"/>
          </ac:spMkLst>
        </pc:spChg>
        <pc:spChg chg="add del mod">
          <ac:chgData name="Erik Král" userId="e92e8e71-05aa-4c44-9728-5ff1a0a20d65" providerId="ADAL" clId="{DBEC3E5D-CF9F-4F7D-96B4-63978AB49EFC}" dt="2021-02-05T21:21:35.893" v="3131" actId="21"/>
          <ac:spMkLst>
            <pc:docMk/>
            <pc:sldMk cId="2607585956" sldId="482"/>
            <ac:spMk id="25" creationId="{B1B84B69-A42F-4991-AD3B-065A38E5436C}"/>
          </ac:spMkLst>
        </pc:spChg>
      </pc:sldChg>
      <pc:sldChg chg="delSp modSp add mod">
        <pc:chgData name="Erik Král" userId="e92e8e71-05aa-4c44-9728-5ff1a0a20d65" providerId="ADAL" clId="{DBEC3E5D-CF9F-4F7D-96B4-63978AB49EFC}" dt="2021-02-05T21:22:01.155" v="3135" actId="478"/>
        <pc:sldMkLst>
          <pc:docMk/>
          <pc:sldMk cId="614003992" sldId="483"/>
        </pc:sldMkLst>
        <pc:spChg chg="mod">
          <ac:chgData name="Erik Král" userId="e92e8e71-05aa-4c44-9728-5ff1a0a20d65" providerId="ADAL" clId="{DBEC3E5D-CF9F-4F7D-96B4-63978AB49EFC}" dt="2021-02-02T20:14:35.215" v="1796" actId="20577"/>
          <ac:spMkLst>
            <pc:docMk/>
            <pc:sldMk cId="614003992" sldId="483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11:36.533" v="1753" actId="207"/>
          <ac:spMkLst>
            <pc:docMk/>
            <pc:sldMk cId="614003992" sldId="483"/>
            <ac:spMk id="13" creationId="{12A11030-03C8-4580-B9E9-4B9921EDF4D9}"/>
          </ac:spMkLst>
        </pc:spChg>
        <pc:spChg chg="del">
          <ac:chgData name="Erik Král" userId="e92e8e71-05aa-4c44-9728-5ff1a0a20d65" providerId="ADAL" clId="{DBEC3E5D-CF9F-4F7D-96B4-63978AB49EFC}" dt="2021-02-05T21:22:01.155" v="3135" actId="478"/>
          <ac:spMkLst>
            <pc:docMk/>
            <pc:sldMk cId="614003992" sldId="483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22:01.155" v="3135" actId="478"/>
          <ac:spMkLst>
            <pc:docMk/>
            <pc:sldMk cId="614003992" sldId="483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2T20:10:33.755" v="1738" actId="207"/>
          <ac:spMkLst>
            <pc:docMk/>
            <pc:sldMk cId="614003992" sldId="483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BEC3E5D-CF9F-4F7D-96B4-63978AB49EFC}" dt="2021-02-05T21:23:43.691" v="3148" actId="208"/>
        <pc:sldMkLst>
          <pc:docMk/>
          <pc:sldMk cId="4226929795" sldId="484"/>
        </pc:sldMkLst>
        <pc:spChg chg="mod">
          <ac:chgData name="Erik Král" userId="e92e8e71-05aa-4c44-9728-5ff1a0a20d65" providerId="ADAL" clId="{DBEC3E5D-CF9F-4F7D-96B4-63978AB49EFC}" dt="2021-02-02T20:14:30.832" v="1794" actId="20577"/>
          <ac:spMkLst>
            <pc:docMk/>
            <pc:sldMk cId="4226929795" sldId="484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12:44.482" v="1764" actId="20577"/>
          <ac:spMkLst>
            <pc:docMk/>
            <pc:sldMk cId="4226929795" sldId="484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5T21:23:43.691" v="3148" actId="208"/>
          <ac:spMkLst>
            <pc:docMk/>
            <pc:sldMk cId="4226929795" sldId="484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5T21:23:37.343" v="3147" actId="207"/>
          <ac:spMkLst>
            <pc:docMk/>
            <pc:sldMk cId="4226929795" sldId="484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2T20:15:24.369" v="1803" actId="20577"/>
          <ac:spMkLst>
            <pc:docMk/>
            <pc:sldMk cId="4226929795" sldId="484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DBEC3E5D-CF9F-4F7D-96B4-63978AB49EFC}" dt="2021-02-02T20:13:22.010" v="1771" actId="207"/>
          <ac:graphicFrameMkLst>
            <pc:docMk/>
            <pc:sldMk cId="4226929795" sldId="484"/>
            <ac:graphicFrameMk id="6" creationId="{16A38D58-E4AB-4794-89A5-FD245193588E}"/>
          </ac:graphicFrameMkLst>
        </pc:graphicFrameChg>
      </pc:sldChg>
      <pc:sldChg chg="addSp modSp add mod">
        <pc:chgData name="Erik Král" userId="e92e8e71-05aa-4c44-9728-5ff1a0a20d65" providerId="ADAL" clId="{DBEC3E5D-CF9F-4F7D-96B4-63978AB49EFC}" dt="2021-02-05T21:24:49.950" v="3153" actId="20577"/>
        <pc:sldMkLst>
          <pc:docMk/>
          <pc:sldMk cId="1422401814" sldId="485"/>
        </pc:sldMkLst>
        <pc:spChg chg="mod">
          <ac:chgData name="Erik Král" userId="e92e8e71-05aa-4c44-9728-5ff1a0a20d65" providerId="ADAL" clId="{DBEC3E5D-CF9F-4F7D-96B4-63978AB49EFC}" dt="2021-02-02T20:14:24.928" v="1790" actId="207"/>
          <ac:spMkLst>
            <pc:docMk/>
            <pc:sldMk cId="1422401814" sldId="485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13:54.492" v="1778" actId="20577"/>
          <ac:spMkLst>
            <pc:docMk/>
            <pc:sldMk cId="1422401814" sldId="485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2T20:14:14.991" v="1786" actId="207"/>
          <ac:spMkLst>
            <pc:docMk/>
            <pc:sldMk cId="1422401814" sldId="485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2T20:15:47.786" v="1807" actId="207"/>
          <ac:spMkLst>
            <pc:docMk/>
            <pc:sldMk cId="1422401814" sldId="485"/>
            <ac:spMk id="23" creationId="{6DF2805F-410F-4652-8256-953049703000}"/>
          </ac:spMkLst>
        </pc:spChg>
        <pc:spChg chg="add mod">
          <ac:chgData name="Erik Král" userId="e92e8e71-05aa-4c44-9728-5ff1a0a20d65" providerId="ADAL" clId="{DBEC3E5D-CF9F-4F7D-96B4-63978AB49EFC}" dt="2021-02-05T21:24:45.979" v="3151" actId="20577"/>
          <ac:spMkLst>
            <pc:docMk/>
            <pc:sldMk cId="1422401814" sldId="485"/>
            <ac:spMk id="24" creationId="{5F4384A4-57BD-4CAC-AFC8-3197DDB93B6A}"/>
          </ac:spMkLst>
        </pc:spChg>
        <pc:spChg chg="add mod">
          <ac:chgData name="Erik Král" userId="e92e8e71-05aa-4c44-9728-5ff1a0a20d65" providerId="ADAL" clId="{DBEC3E5D-CF9F-4F7D-96B4-63978AB49EFC}" dt="2021-02-05T21:24:49.950" v="3153" actId="20577"/>
          <ac:spMkLst>
            <pc:docMk/>
            <pc:sldMk cId="1422401814" sldId="485"/>
            <ac:spMk id="25" creationId="{466C23EB-58D3-4DB4-894D-59295D1FF61F}"/>
          </ac:spMkLst>
        </pc:spChg>
      </pc:sldChg>
      <pc:sldChg chg="modSp add mod">
        <pc:chgData name="Erik Král" userId="e92e8e71-05aa-4c44-9728-5ff1a0a20d65" providerId="ADAL" clId="{DBEC3E5D-CF9F-4F7D-96B4-63978AB49EFC}" dt="2021-02-02T20:17:04.636" v="1822" actId="20577"/>
        <pc:sldMkLst>
          <pc:docMk/>
          <pc:sldMk cId="2801094721" sldId="486"/>
        </pc:sldMkLst>
        <pc:spChg chg="mod">
          <ac:chgData name="Erik Král" userId="e92e8e71-05aa-4c44-9728-5ff1a0a20d65" providerId="ADAL" clId="{DBEC3E5D-CF9F-4F7D-96B4-63978AB49EFC}" dt="2021-02-02T20:16:20.497" v="1817" actId="207"/>
          <ac:spMkLst>
            <pc:docMk/>
            <pc:sldMk cId="2801094721" sldId="486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17:04.636" v="1822" actId="20577"/>
          <ac:spMkLst>
            <pc:docMk/>
            <pc:sldMk cId="2801094721" sldId="486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2T20:16:02.054" v="1811" actId="20577"/>
          <ac:spMkLst>
            <pc:docMk/>
            <pc:sldMk cId="2801094721" sldId="486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2T20:16:10.891" v="1812" actId="207"/>
          <ac:spMkLst>
            <pc:docMk/>
            <pc:sldMk cId="2801094721" sldId="486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BEC3E5D-CF9F-4F7D-96B4-63978AB49EFC}" dt="2021-02-05T21:25:00.297" v="3154" actId="478"/>
        <pc:sldMkLst>
          <pc:docMk/>
          <pc:sldMk cId="2081540466" sldId="487"/>
        </pc:sldMkLst>
        <pc:spChg chg="mod">
          <ac:chgData name="Erik Král" userId="e92e8e71-05aa-4c44-9728-5ff1a0a20d65" providerId="ADAL" clId="{DBEC3E5D-CF9F-4F7D-96B4-63978AB49EFC}" dt="2021-02-02T20:17:54.934" v="1833" actId="20577"/>
          <ac:spMkLst>
            <pc:docMk/>
            <pc:sldMk cId="2081540466" sldId="487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17:12.800" v="1825" actId="207"/>
          <ac:spMkLst>
            <pc:docMk/>
            <pc:sldMk cId="2081540466" sldId="487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5T21:25:00.297" v="3154" actId="478"/>
          <ac:spMkLst>
            <pc:docMk/>
            <pc:sldMk cId="2081540466" sldId="487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25:00.297" v="3154" actId="478"/>
          <ac:spMkLst>
            <pc:docMk/>
            <pc:sldMk cId="2081540466" sldId="487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2T20:16:50.334" v="1820" actId="207"/>
          <ac:spMkLst>
            <pc:docMk/>
            <pc:sldMk cId="2081540466" sldId="487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BEC3E5D-CF9F-4F7D-96B4-63978AB49EFC}" dt="2021-02-05T21:26:46.664" v="3163" actId="208"/>
        <pc:sldMkLst>
          <pc:docMk/>
          <pc:sldMk cId="3509118765" sldId="488"/>
        </pc:sldMkLst>
        <pc:spChg chg="mod">
          <ac:chgData name="Erik Král" userId="e92e8e71-05aa-4c44-9728-5ff1a0a20d65" providerId="ADAL" clId="{DBEC3E5D-CF9F-4F7D-96B4-63978AB49EFC}" dt="2021-02-02T20:18:50.149" v="1837" actId="20577"/>
          <ac:spMkLst>
            <pc:docMk/>
            <pc:sldMk cId="3509118765" sldId="488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18:53.153" v="1839" actId="20577"/>
          <ac:spMkLst>
            <pc:docMk/>
            <pc:sldMk cId="3509118765" sldId="488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5T21:26:46.664" v="3163" actId="208"/>
          <ac:spMkLst>
            <pc:docMk/>
            <pc:sldMk cId="3509118765" sldId="488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5T21:26:38.858" v="3162" actId="207"/>
          <ac:spMkLst>
            <pc:docMk/>
            <pc:sldMk cId="3509118765" sldId="488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2T20:19:10.131" v="1842" actId="207"/>
          <ac:spMkLst>
            <pc:docMk/>
            <pc:sldMk cId="3509118765" sldId="488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DBEC3E5D-CF9F-4F7D-96B4-63978AB49EFC}" dt="2021-02-02T20:19:14.169" v="1843" actId="207"/>
          <ac:graphicFrameMkLst>
            <pc:docMk/>
            <pc:sldMk cId="3509118765" sldId="488"/>
            <ac:graphicFrameMk id="6" creationId="{16A38D58-E4AB-4794-89A5-FD245193588E}"/>
          </ac:graphicFrameMkLst>
        </pc:graphicFrameChg>
      </pc:sldChg>
      <pc:sldChg chg="addSp modSp add mod">
        <pc:chgData name="Erik Král" userId="e92e8e71-05aa-4c44-9728-5ff1a0a20d65" providerId="ADAL" clId="{DBEC3E5D-CF9F-4F7D-96B4-63978AB49EFC}" dt="2021-02-05T21:27:16.228" v="3168" actId="20577"/>
        <pc:sldMkLst>
          <pc:docMk/>
          <pc:sldMk cId="2072168076" sldId="489"/>
        </pc:sldMkLst>
        <pc:spChg chg="mod">
          <ac:chgData name="Erik Král" userId="e92e8e71-05aa-4c44-9728-5ff1a0a20d65" providerId="ADAL" clId="{DBEC3E5D-CF9F-4F7D-96B4-63978AB49EFC}" dt="2021-02-02T20:19:55.798" v="1858" actId="207"/>
          <ac:spMkLst>
            <pc:docMk/>
            <pc:sldMk cId="2072168076" sldId="489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19:43.586" v="1854" actId="20577"/>
          <ac:spMkLst>
            <pc:docMk/>
            <pc:sldMk cId="2072168076" sldId="489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2T20:19:51.449" v="1857" actId="207"/>
          <ac:spMkLst>
            <pc:docMk/>
            <pc:sldMk cId="2072168076" sldId="489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2T20:20:08.362" v="1859" actId="207"/>
          <ac:spMkLst>
            <pc:docMk/>
            <pc:sldMk cId="2072168076" sldId="489"/>
            <ac:spMk id="23" creationId="{6DF2805F-410F-4652-8256-953049703000}"/>
          </ac:spMkLst>
        </pc:spChg>
        <pc:spChg chg="add mod">
          <ac:chgData name="Erik Král" userId="e92e8e71-05aa-4c44-9728-5ff1a0a20d65" providerId="ADAL" clId="{DBEC3E5D-CF9F-4F7D-96B4-63978AB49EFC}" dt="2021-02-05T21:27:12.915" v="3166" actId="20577"/>
          <ac:spMkLst>
            <pc:docMk/>
            <pc:sldMk cId="2072168076" sldId="489"/>
            <ac:spMk id="24" creationId="{B8351EE0-4651-4223-9915-5F6384E266C2}"/>
          </ac:spMkLst>
        </pc:spChg>
        <pc:spChg chg="add mod">
          <ac:chgData name="Erik Král" userId="e92e8e71-05aa-4c44-9728-5ff1a0a20d65" providerId="ADAL" clId="{DBEC3E5D-CF9F-4F7D-96B4-63978AB49EFC}" dt="2021-02-05T21:27:16.228" v="3168" actId="20577"/>
          <ac:spMkLst>
            <pc:docMk/>
            <pc:sldMk cId="2072168076" sldId="489"/>
            <ac:spMk id="25" creationId="{F64B2412-6443-4C19-BAFD-62C572DB12CA}"/>
          </ac:spMkLst>
        </pc:spChg>
      </pc:sldChg>
      <pc:sldChg chg="delSp modSp add mod">
        <pc:chgData name="Erik Král" userId="e92e8e71-05aa-4c44-9728-5ff1a0a20d65" providerId="ADAL" clId="{DBEC3E5D-CF9F-4F7D-96B4-63978AB49EFC}" dt="2021-02-05T21:27:24.727" v="3169" actId="478"/>
        <pc:sldMkLst>
          <pc:docMk/>
          <pc:sldMk cId="3765548295" sldId="490"/>
        </pc:sldMkLst>
        <pc:spChg chg="mod">
          <ac:chgData name="Erik Král" userId="e92e8e71-05aa-4c44-9728-5ff1a0a20d65" providerId="ADAL" clId="{DBEC3E5D-CF9F-4F7D-96B4-63978AB49EFC}" dt="2021-02-02T20:20:37.195" v="1862" actId="20577"/>
          <ac:spMkLst>
            <pc:docMk/>
            <pc:sldMk cId="3765548295" sldId="490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2T20:21:05.541" v="1870" actId="207"/>
          <ac:spMkLst>
            <pc:docMk/>
            <pc:sldMk cId="3765548295" sldId="490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5T21:27:24.727" v="3169" actId="478"/>
          <ac:spMkLst>
            <pc:docMk/>
            <pc:sldMk cId="3765548295" sldId="490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27:24.727" v="3169" actId="478"/>
          <ac:spMkLst>
            <pc:docMk/>
            <pc:sldMk cId="3765548295" sldId="490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2T20:25:59.983" v="2134" actId="20577"/>
          <ac:spMkLst>
            <pc:docMk/>
            <pc:sldMk cId="3765548295" sldId="490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BEC3E5D-CF9F-4F7D-96B4-63978AB49EFC}" dt="2021-02-05T21:28:12.550" v="3176" actId="478"/>
        <pc:sldMkLst>
          <pc:docMk/>
          <pc:sldMk cId="794353819" sldId="491"/>
        </pc:sldMkLst>
        <pc:spChg chg="mod">
          <ac:chgData name="Erik Král" userId="e92e8e71-05aa-4c44-9728-5ff1a0a20d65" providerId="ADAL" clId="{DBEC3E5D-CF9F-4F7D-96B4-63978AB49EFC}" dt="2021-02-02T20:22:47.327" v="1885" actId="207"/>
          <ac:spMkLst>
            <pc:docMk/>
            <pc:sldMk cId="794353819" sldId="491"/>
            <ac:spMk id="11" creationId="{5FA57F7E-8A92-420F-B958-371C3C0CF335}"/>
          </ac:spMkLst>
        </pc:spChg>
        <pc:spChg chg="del">
          <ac:chgData name="Erik Král" userId="e92e8e71-05aa-4c44-9728-5ff1a0a20d65" providerId="ADAL" clId="{DBEC3E5D-CF9F-4F7D-96B4-63978AB49EFC}" dt="2021-02-05T21:28:12.550" v="3176" actId="478"/>
          <ac:spMkLst>
            <pc:docMk/>
            <pc:sldMk cId="794353819" sldId="491"/>
            <ac:spMk id="13" creationId="{12A11030-03C8-4580-B9E9-4B9921EDF4D9}"/>
          </ac:spMkLst>
        </pc:spChg>
        <pc:spChg chg="del">
          <ac:chgData name="Erik Král" userId="e92e8e71-05aa-4c44-9728-5ff1a0a20d65" providerId="ADAL" clId="{DBEC3E5D-CF9F-4F7D-96B4-63978AB49EFC}" dt="2021-02-05T21:28:12.550" v="3176" actId="478"/>
          <ac:spMkLst>
            <pc:docMk/>
            <pc:sldMk cId="794353819" sldId="491"/>
            <ac:spMk id="14" creationId="{81575030-B687-47EE-BD97-E9A863017026}"/>
          </ac:spMkLst>
        </pc:spChg>
        <pc:spChg chg="del mod">
          <ac:chgData name="Erik Král" userId="e92e8e71-05aa-4c44-9728-5ff1a0a20d65" providerId="ADAL" clId="{DBEC3E5D-CF9F-4F7D-96B4-63978AB49EFC}" dt="2021-02-05T21:28:09.454" v="3175" actId="478"/>
          <ac:spMkLst>
            <pc:docMk/>
            <pc:sldMk cId="794353819" sldId="491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28:09.454" v="3175" actId="478"/>
          <ac:spMkLst>
            <pc:docMk/>
            <pc:sldMk cId="794353819" sldId="491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2T20:22:26.691" v="1878" actId="207"/>
          <ac:spMkLst>
            <pc:docMk/>
            <pc:sldMk cId="794353819" sldId="491"/>
            <ac:spMk id="23" creationId="{6DF2805F-410F-4652-8256-953049703000}"/>
          </ac:spMkLst>
        </pc:spChg>
      </pc:sldChg>
      <pc:sldChg chg="addSp delSp modSp add mod">
        <pc:chgData name="Erik Král" userId="e92e8e71-05aa-4c44-9728-5ff1a0a20d65" providerId="ADAL" clId="{DBEC3E5D-CF9F-4F7D-96B4-63978AB49EFC}" dt="2021-02-05T21:27:51.194" v="3174" actId="478"/>
        <pc:sldMkLst>
          <pc:docMk/>
          <pc:sldMk cId="313534554" sldId="492"/>
        </pc:sldMkLst>
        <pc:spChg chg="del">
          <ac:chgData name="Erik Král" userId="e92e8e71-05aa-4c44-9728-5ff1a0a20d65" providerId="ADAL" clId="{DBEC3E5D-CF9F-4F7D-96B4-63978AB49EFC}" dt="2021-02-05T21:27:51.194" v="3174" actId="478"/>
          <ac:spMkLst>
            <pc:docMk/>
            <pc:sldMk cId="313534554" sldId="492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27:51.194" v="3174" actId="478"/>
          <ac:spMkLst>
            <pc:docMk/>
            <pc:sldMk cId="313534554" sldId="492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2T20:22:10.814" v="1876" actId="20577"/>
          <ac:spMkLst>
            <pc:docMk/>
            <pc:sldMk cId="313534554" sldId="492"/>
            <ac:spMk id="23" creationId="{6DF2805F-410F-4652-8256-953049703000}"/>
          </ac:spMkLst>
        </pc:spChg>
        <pc:spChg chg="add del mod">
          <ac:chgData name="Erik Král" userId="e92e8e71-05aa-4c44-9728-5ff1a0a20d65" providerId="ADAL" clId="{DBEC3E5D-CF9F-4F7D-96B4-63978AB49EFC}" dt="2021-02-05T21:27:43.260" v="3170" actId="478"/>
          <ac:spMkLst>
            <pc:docMk/>
            <pc:sldMk cId="313534554" sldId="492"/>
            <ac:spMk id="24" creationId="{875F17CD-8F81-45BE-A449-08408CEDA7D4}"/>
          </ac:spMkLst>
        </pc:spChg>
        <pc:spChg chg="add mod">
          <ac:chgData name="Erik Král" userId="e92e8e71-05aa-4c44-9728-5ff1a0a20d65" providerId="ADAL" clId="{DBEC3E5D-CF9F-4F7D-96B4-63978AB49EFC}" dt="2021-02-05T21:27:47.546" v="3173" actId="20577"/>
          <ac:spMkLst>
            <pc:docMk/>
            <pc:sldMk cId="313534554" sldId="492"/>
            <ac:spMk id="25" creationId="{275DEBE3-03E7-4A60-BC9C-26ADA3B0BA42}"/>
          </ac:spMkLst>
        </pc:spChg>
        <pc:spChg chg="add mod">
          <ac:chgData name="Erik Král" userId="e92e8e71-05aa-4c44-9728-5ff1a0a20d65" providerId="ADAL" clId="{DBEC3E5D-CF9F-4F7D-96B4-63978AB49EFC}" dt="2021-02-05T21:27:43.661" v="3171"/>
          <ac:spMkLst>
            <pc:docMk/>
            <pc:sldMk cId="313534554" sldId="492"/>
            <ac:spMk id="26" creationId="{E0B91453-37D1-4EB0-9333-4F27D16B480F}"/>
          </ac:spMkLst>
        </pc:spChg>
      </pc:sldChg>
      <pc:sldChg chg="addSp delSp modSp add mod ord">
        <pc:chgData name="Erik Král" userId="e92e8e71-05aa-4c44-9728-5ff1a0a20d65" providerId="ADAL" clId="{DBEC3E5D-CF9F-4F7D-96B4-63978AB49EFC}" dt="2021-02-05T21:18:14.341" v="3097" actId="114"/>
        <pc:sldMkLst>
          <pc:docMk/>
          <pc:sldMk cId="2687280003" sldId="493"/>
        </pc:sldMkLst>
        <pc:spChg chg="mod">
          <ac:chgData name="Erik Král" userId="e92e8e71-05aa-4c44-9728-5ff1a0a20d65" providerId="ADAL" clId="{DBEC3E5D-CF9F-4F7D-96B4-63978AB49EFC}" dt="2021-02-04T11:01:55.568" v="2651"/>
          <ac:spMkLst>
            <pc:docMk/>
            <pc:sldMk cId="2687280003" sldId="493"/>
            <ac:spMk id="2" creationId="{FC0B371A-8982-4FF8-8FC8-7E3AC1E81789}"/>
          </ac:spMkLst>
        </pc:spChg>
        <pc:spChg chg="add mod">
          <ac:chgData name="Erik Král" userId="e92e8e71-05aa-4c44-9728-5ff1a0a20d65" providerId="ADAL" clId="{DBEC3E5D-CF9F-4F7D-96B4-63978AB49EFC}" dt="2021-02-04T11:01:28.513" v="2649" actId="1076"/>
          <ac:spMkLst>
            <pc:docMk/>
            <pc:sldMk cId="2687280003" sldId="493"/>
            <ac:spMk id="3" creationId="{766F928C-8CDD-4470-AA46-228DCD57BC00}"/>
          </ac:spMkLst>
        </pc:spChg>
        <pc:spChg chg="mod">
          <ac:chgData name="Erik Král" userId="e92e8e71-05aa-4c44-9728-5ff1a0a20d65" providerId="ADAL" clId="{DBEC3E5D-CF9F-4F7D-96B4-63978AB49EFC}" dt="2021-02-04T11:01:28.513" v="2649" actId="1076"/>
          <ac:spMkLst>
            <pc:docMk/>
            <pc:sldMk cId="2687280003" sldId="493"/>
            <ac:spMk id="6" creationId="{D75989D7-EC58-46B3-8BCD-F85857651CD8}"/>
          </ac:spMkLst>
        </pc:spChg>
        <pc:spChg chg="mod">
          <ac:chgData name="Erik Král" userId="e92e8e71-05aa-4c44-9728-5ff1a0a20d65" providerId="ADAL" clId="{DBEC3E5D-CF9F-4F7D-96B4-63978AB49EFC}" dt="2021-02-05T21:18:11.576" v="3096" actId="114"/>
          <ac:spMkLst>
            <pc:docMk/>
            <pc:sldMk cId="2687280003" sldId="493"/>
            <ac:spMk id="7" creationId="{C613D96A-C2B1-4786-B72B-C7A0CA60201F}"/>
          </ac:spMkLst>
        </pc:spChg>
        <pc:spChg chg="mod">
          <ac:chgData name="Erik Král" userId="e92e8e71-05aa-4c44-9728-5ff1a0a20d65" providerId="ADAL" clId="{DBEC3E5D-CF9F-4F7D-96B4-63978AB49EFC}" dt="2021-02-04T11:01:28.513" v="2649" actId="1076"/>
          <ac:spMkLst>
            <pc:docMk/>
            <pc:sldMk cId="2687280003" sldId="493"/>
            <ac:spMk id="8" creationId="{20A54793-2BF3-4853-8B6D-042966B63D57}"/>
          </ac:spMkLst>
        </pc:spChg>
        <pc:spChg chg="mod">
          <ac:chgData name="Erik Král" userId="e92e8e71-05aa-4c44-9728-5ff1a0a20d65" providerId="ADAL" clId="{DBEC3E5D-CF9F-4F7D-96B4-63978AB49EFC}" dt="2021-02-05T21:18:14.341" v="3097" actId="114"/>
          <ac:spMkLst>
            <pc:docMk/>
            <pc:sldMk cId="2687280003" sldId="493"/>
            <ac:spMk id="9" creationId="{E0DB0AA5-229E-423A-9CC4-941633108C36}"/>
          </ac:spMkLst>
        </pc:spChg>
        <pc:spChg chg="del">
          <ac:chgData name="Erik Král" userId="e92e8e71-05aa-4c44-9728-5ff1a0a20d65" providerId="ADAL" clId="{DBEC3E5D-CF9F-4F7D-96B4-63978AB49EFC}" dt="2021-02-04T11:00:11.894" v="2590" actId="478"/>
          <ac:spMkLst>
            <pc:docMk/>
            <pc:sldMk cId="2687280003" sldId="493"/>
            <ac:spMk id="10" creationId="{BB3D264C-34EE-48E9-BAFC-B13131C6E0DA}"/>
          </ac:spMkLst>
        </pc:spChg>
        <pc:spChg chg="mod">
          <ac:chgData name="Erik Král" userId="e92e8e71-05aa-4c44-9728-5ff1a0a20d65" providerId="ADAL" clId="{DBEC3E5D-CF9F-4F7D-96B4-63978AB49EFC}" dt="2021-02-04T11:01:28.513" v="2649" actId="1076"/>
          <ac:spMkLst>
            <pc:docMk/>
            <pc:sldMk cId="2687280003" sldId="493"/>
            <ac:spMk id="11" creationId="{2A140F44-EFFE-43A2-A48C-020197968135}"/>
          </ac:spMkLst>
        </pc:spChg>
        <pc:spChg chg="add mod">
          <ac:chgData name="Erik Král" userId="e92e8e71-05aa-4c44-9728-5ff1a0a20d65" providerId="ADAL" clId="{DBEC3E5D-CF9F-4F7D-96B4-63978AB49EFC}" dt="2021-02-04T11:01:28.513" v="2649" actId="1076"/>
          <ac:spMkLst>
            <pc:docMk/>
            <pc:sldMk cId="2687280003" sldId="493"/>
            <ac:spMk id="18" creationId="{3C568319-0A99-4D6A-BFC2-4049A26EA63A}"/>
          </ac:spMkLst>
        </pc:spChg>
        <pc:cxnChg chg="mod">
          <ac:chgData name="Erik Král" userId="e92e8e71-05aa-4c44-9728-5ff1a0a20d65" providerId="ADAL" clId="{DBEC3E5D-CF9F-4F7D-96B4-63978AB49EFC}" dt="2021-02-04T11:01:28.513" v="2649" actId="1076"/>
          <ac:cxnSpMkLst>
            <pc:docMk/>
            <pc:sldMk cId="2687280003" sldId="493"/>
            <ac:cxnSpMk id="13" creationId="{6A5FE46D-DDCA-46AC-9262-412E3603A0CB}"/>
          </ac:cxnSpMkLst>
        </pc:cxnChg>
        <pc:cxnChg chg="mod">
          <ac:chgData name="Erik Král" userId="e92e8e71-05aa-4c44-9728-5ff1a0a20d65" providerId="ADAL" clId="{DBEC3E5D-CF9F-4F7D-96B4-63978AB49EFC}" dt="2021-02-04T11:01:28.513" v="2649" actId="1076"/>
          <ac:cxnSpMkLst>
            <pc:docMk/>
            <pc:sldMk cId="2687280003" sldId="493"/>
            <ac:cxnSpMk id="15" creationId="{1F7D2AC0-4E91-4F58-9773-852B75F2579A}"/>
          </ac:cxnSpMkLst>
        </pc:cxnChg>
        <pc:cxnChg chg="del mod">
          <ac:chgData name="Erik Král" userId="e92e8e71-05aa-4c44-9728-5ff1a0a20d65" providerId="ADAL" clId="{DBEC3E5D-CF9F-4F7D-96B4-63978AB49EFC}" dt="2021-02-04T11:00:16.410" v="2592" actId="478"/>
          <ac:cxnSpMkLst>
            <pc:docMk/>
            <pc:sldMk cId="2687280003" sldId="493"/>
            <ac:cxnSpMk id="17" creationId="{F2F265A9-7B7D-4D44-A282-B5455868D771}"/>
          </ac:cxnSpMkLst>
        </pc:cxnChg>
        <pc:cxnChg chg="mod">
          <ac:chgData name="Erik Král" userId="e92e8e71-05aa-4c44-9728-5ff1a0a20d65" providerId="ADAL" clId="{DBEC3E5D-CF9F-4F7D-96B4-63978AB49EFC}" dt="2021-02-04T11:01:28.513" v="2649" actId="1076"/>
          <ac:cxnSpMkLst>
            <pc:docMk/>
            <pc:sldMk cId="2687280003" sldId="493"/>
            <ac:cxnSpMk id="19" creationId="{8C639CB5-4F6A-43B0-A9F1-35D6641059D2}"/>
          </ac:cxnSpMkLst>
        </pc:cxnChg>
        <pc:cxnChg chg="mod">
          <ac:chgData name="Erik Král" userId="e92e8e71-05aa-4c44-9728-5ff1a0a20d65" providerId="ADAL" clId="{DBEC3E5D-CF9F-4F7D-96B4-63978AB49EFC}" dt="2021-02-04T11:01:28.513" v="2649" actId="1076"/>
          <ac:cxnSpMkLst>
            <pc:docMk/>
            <pc:sldMk cId="2687280003" sldId="493"/>
            <ac:cxnSpMk id="22" creationId="{0768D650-4AA5-4783-BBBF-02E92B49372E}"/>
          </ac:cxnSpMkLst>
        </pc:cxnChg>
        <pc:cxnChg chg="mod">
          <ac:chgData name="Erik Král" userId="e92e8e71-05aa-4c44-9728-5ff1a0a20d65" providerId="ADAL" clId="{DBEC3E5D-CF9F-4F7D-96B4-63978AB49EFC}" dt="2021-02-04T11:01:28.513" v="2649" actId="1076"/>
          <ac:cxnSpMkLst>
            <pc:docMk/>
            <pc:sldMk cId="2687280003" sldId="493"/>
            <ac:cxnSpMk id="26" creationId="{B1D5A4BE-18C6-4677-ACD6-406A6F15B0DD}"/>
          </ac:cxnSpMkLst>
        </pc:cxnChg>
        <pc:cxnChg chg="del mod">
          <ac:chgData name="Erik Král" userId="e92e8e71-05aa-4c44-9728-5ff1a0a20d65" providerId="ADAL" clId="{DBEC3E5D-CF9F-4F7D-96B4-63978AB49EFC}" dt="2021-02-04T11:00:13.912" v="2591" actId="478"/>
          <ac:cxnSpMkLst>
            <pc:docMk/>
            <pc:sldMk cId="2687280003" sldId="493"/>
            <ac:cxnSpMk id="30" creationId="{3784D063-0E0F-462C-BC0A-7E12092C9C15}"/>
          </ac:cxnSpMkLst>
        </pc:cxnChg>
      </pc:sldChg>
      <pc:sldChg chg="add del">
        <pc:chgData name="Erik Král" userId="e92e8e71-05aa-4c44-9728-5ff1a0a20d65" providerId="ADAL" clId="{DBEC3E5D-CF9F-4F7D-96B4-63978AB49EFC}" dt="2021-02-02T20:22:17.170" v="1877" actId="47"/>
        <pc:sldMkLst>
          <pc:docMk/>
          <pc:sldMk cId="3836251331" sldId="493"/>
        </pc:sldMkLst>
      </pc:sldChg>
      <pc:sldChg chg="addSp delSp modSp new mod">
        <pc:chgData name="Erik Král" userId="e92e8e71-05aa-4c44-9728-5ff1a0a20d65" providerId="ADAL" clId="{DBEC3E5D-CF9F-4F7D-96B4-63978AB49EFC}" dt="2021-02-05T21:09:03.617" v="3001"/>
        <pc:sldMkLst>
          <pc:docMk/>
          <pc:sldMk cId="3414228050" sldId="494"/>
        </pc:sldMkLst>
        <pc:spChg chg="mod">
          <ac:chgData name="Erik Král" userId="e92e8e71-05aa-4c44-9728-5ff1a0a20d65" providerId="ADAL" clId="{DBEC3E5D-CF9F-4F7D-96B4-63978AB49EFC}" dt="2021-02-04T10:52:41.129" v="2155" actId="20577"/>
          <ac:spMkLst>
            <pc:docMk/>
            <pc:sldMk cId="3414228050" sldId="494"/>
            <ac:spMk id="2" creationId="{572B0E96-B454-4191-BD8C-696F865AAA0C}"/>
          </ac:spMkLst>
        </pc:spChg>
        <pc:spChg chg="mod">
          <ac:chgData name="Erik Král" userId="e92e8e71-05aa-4c44-9728-5ff1a0a20d65" providerId="ADAL" clId="{DBEC3E5D-CF9F-4F7D-96B4-63978AB49EFC}" dt="2021-02-05T21:09:03.617" v="3001"/>
          <ac:spMkLst>
            <pc:docMk/>
            <pc:sldMk cId="3414228050" sldId="494"/>
            <ac:spMk id="3" creationId="{7F66AA24-F169-407A-94F9-FBCA7940130D}"/>
          </ac:spMkLst>
        </pc:spChg>
        <pc:spChg chg="add del mod">
          <ac:chgData name="Erik Král" userId="e92e8e71-05aa-4c44-9728-5ff1a0a20d65" providerId="ADAL" clId="{DBEC3E5D-CF9F-4F7D-96B4-63978AB49EFC}" dt="2021-02-05T21:08:58.638" v="2999"/>
          <ac:spMkLst>
            <pc:docMk/>
            <pc:sldMk cId="3414228050" sldId="494"/>
            <ac:spMk id="4" creationId="{4A92E0C5-12D9-411F-B1AE-31FCE7B62E31}"/>
          </ac:spMkLst>
        </pc:spChg>
        <pc:spChg chg="del">
          <ac:chgData name="Erik Král" userId="e92e8e71-05aa-4c44-9728-5ff1a0a20d65" providerId="ADAL" clId="{DBEC3E5D-CF9F-4F7D-96B4-63978AB49EFC}" dt="2021-02-04T10:53:17.945" v="2295" actId="478"/>
          <ac:spMkLst>
            <pc:docMk/>
            <pc:sldMk cId="3414228050" sldId="494"/>
            <ac:spMk id="4" creationId="{D8CB8702-8E4A-4663-959E-2B34E70AA089}"/>
          </ac:spMkLst>
        </pc:spChg>
        <pc:spChg chg="add del mod">
          <ac:chgData name="Erik Král" userId="e92e8e71-05aa-4c44-9728-5ff1a0a20d65" providerId="ADAL" clId="{DBEC3E5D-CF9F-4F7D-96B4-63978AB49EFC}" dt="2021-02-05T21:08:58.638" v="2999"/>
          <ac:spMkLst>
            <pc:docMk/>
            <pc:sldMk cId="3414228050" sldId="494"/>
            <ac:spMk id="5" creationId="{4548A761-C8D2-47D8-87D7-FA194BE8319C}"/>
          </ac:spMkLst>
        </pc:spChg>
      </pc:sldChg>
      <pc:sldChg chg="addSp delSp modSp add mod">
        <pc:chgData name="Erik Král" userId="e92e8e71-05aa-4c44-9728-5ff1a0a20d65" providerId="ADAL" clId="{DBEC3E5D-CF9F-4F7D-96B4-63978AB49EFC}" dt="2021-02-04T14:27:11.561" v="2716" actId="20577"/>
        <pc:sldMkLst>
          <pc:docMk/>
          <pc:sldMk cId="1054318299" sldId="495"/>
        </pc:sldMkLst>
        <pc:spChg chg="mod">
          <ac:chgData name="Erik Král" userId="e92e8e71-05aa-4c44-9728-5ff1a0a20d65" providerId="ADAL" clId="{DBEC3E5D-CF9F-4F7D-96B4-63978AB49EFC}" dt="2021-02-04T11:02:11.690" v="2653"/>
          <ac:spMkLst>
            <pc:docMk/>
            <pc:sldMk cId="1054318299" sldId="495"/>
            <ac:spMk id="2" creationId="{C5138F08-A3F7-438E-8933-75AF7526C7EC}"/>
          </ac:spMkLst>
        </pc:spChg>
        <pc:spChg chg="add del mod">
          <ac:chgData name="Erik Král" userId="e92e8e71-05aa-4c44-9728-5ff1a0a20d65" providerId="ADAL" clId="{DBEC3E5D-CF9F-4F7D-96B4-63978AB49EFC}" dt="2021-02-04T11:03:26.872" v="2655" actId="478"/>
          <ac:spMkLst>
            <pc:docMk/>
            <pc:sldMk cId="1054318299" sldId="495"/>
            <ac:spMk id="3" creationId="{902D5B8D-44AD-4979-9E49-F6A805EA426A}"/>
          </ac:spMkLst>
        </pc:spChg>
        <pc:spChg chg="add del mod">
          <ac:chgData name="Erik Král" userId="e92e8e71-05aa-4c44-9728-5ff1a0a20d65" providerId="ADAL" clId="{DBEC3E5D-CF9F-4F7D-96B4-63978AB49EFC}" dt="2021-02-04T11:03:49.987" v="2657" actId="478"/>
          <ac:spMkLst>
            <pc:docMk/>
            <pc:sldMk cId="1054318299" sldId="495"/>
            <ac:spMk id="4" creationId="{DD67CB08-66DC-4C82-B005-195A587B01DB}"/>
          </ac:spMkLst>
        </pc:spChg>
        <pc:spChg chg="del mod">
          <ac:chgData name="Erik Král" userId="e92e8e71-05aa-4c44-9728-5ff1a0a20d65" providerId="ADAL" clId="{DBEC3E5D-CF9F-4F7D-96B4-63978AB49EFC}" dt="2021-02-04T11:06:36.766" v="2684" actId="478"/>
          <ac:spMkLst>
            <pc:docMk/>
            <pc:sldMk cId="1054318299" sldId="495"/>
            <ac:spMk id="8" creationId="{6973A87E-3F53-4917-8C94-C997C5D37ADE}"/>
          </ac:spMkLst>
        </pc:spChg>
        <pc:spChg chg="del mod">
          <ac:chgData name="Erik Král" userId="e92e8e71-05aa-4c44-9728-5ff1a0a20d65" providerId="ADAL" clId="{DBEC3E5D-CF9F-4F7D-96B4-63978AB49EFC}" dt="2021-02-04T11:06:36.766" v="2684" actId="478"/>
          <ac:spMkLst>
            <pc:docMk/>
            <pc:sldMk cId="1054318299" sldId="495"/>
            <ac:spMk id="9" creationId="{9AE107F5-C6E3-4436-9B59-FC601ADB18D2}"/>
          </ac:spMkLst>
        </pc:spChg>
        <pc:spChg chg="del">
          <ac:chgData name="Erik Král" userId="e92e8e71-05aa-4c44-9728-5ff1a0a20d65" providerId="ADAL" clId="{DBEC3E5D-CF9F-4F7D-96B4-63978AB49EFC}" dt="2021-02-04T11:06:36.766" v="2684" actId="478"/>
          <ac:spMkLst>
            <pc:docMk/>
            <pc:sldMk cId="1054318299" sldId="495"/>
            <ac:spMk id="10" creationId="{C0D02575-E20F-422E-828B-AF5FCDFBCA82}"/>
          </ac:spMkLst>
        </pc:spChg>
        <pc:spChg chg="del mod">
          <ac:chgData name="Erik Král" userId="e92e8e71-05aa-4c44-9728-5ff1a0a20d65" providerId="ADAL" clId="{DBEC3E5D-CF9F-4F7D-96B4-63978AB49EFC}" dt="2021-02-04T11:06:36.766" v="2684" actId="478"/>
          <ac:spMkLst>
            <pc:docMk/>
            <pc:sldMk cId="1054318299" sldId="495"/>
            <ac:spMk id="11" creationId="{5FA57F7E-8A92-420F-B958-371C3C0CF335}"/>
          </ac:spMkLst>
        </pc:spChg>
        <pc:spChg chg="del mod">
          <ac:chgData name="Erik Král" userId="e92e8e71-05aa-4c44-9728-5ff1a0a20d65" providerId="ADAL" clId="{DBEC3E5D-CF9F-4F7D-96B4-63978AB49EFC}" dt="2021-02-04T11:06:36.766" v="2684" actId="478"/>
          <ac:spMkLst>
            <pc:docMk/>
            <pc:sldMk cId="1054318299" sldId="495"/>
            <ac:spMk id="12" creationId="{05BBB05D-3072-4FDD-9080-C8FB57853B90}"/>
          </ac:spMkLst>
        </pc:spChg>
        <pc:spChg chg="del mod">
          <ac:chgData name="Erik Král" userId="e92e8e71-05aa-4c44-9728-5ff1a0a20d65" providerId="ADAL" clId="{DBEC3E5D-CF9F-4F7D-96B4-63978AB49EFC}" dt="2021-02-04T11:06:36.766" v="2684" actId="478"/>
          <ac:spMkLst>
            <pc:docMk/>
            <pc:sldMk cId="1054318299" sldId="495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4T11:06:36.766" v="2684" actId="478"/>
          <ac:spMkLst>
            <pc:docMk/>
            <pc:sldMk cId="1054318299" sldId="495"/>
            <ac:spMk id="14" creationId="{81575030-B687-47EE-BD97-E9A863017026}"/>
          </ac:spMkLst>
        </pc:spChg>
        <pc:spChg chg="del mod">
          <ac:chgData name="Erik Král" userId="e92e8e71-05aa-4c44-9728-5ff1a0a20d65" providerId="ADAL" clId="{DBEC3E5D-CF9F-4F7D-96B4-63978AB49EFC}" dt="2021-02-04T11:06:36.766" v="2684" actId="478"/>
          <ac:spMkLst>
            <pc:docMk/>
            <pc:sldMk cId="1054318299" sldId="495"/>
            <ac:spMk id="21" creationId="{19712E0C-3909-48DA-9833-CD7B2EE301C2}"/>
          </ac:spMkLst>
        </pc:spChg>
        <pc:spChg chg="del mod">
          <ac:chgData name="Erik Král" userId="e92e8e71-05aa-4c44-9728-5ff1a0a20d65" providerId="ADAL" clId="{DBEC3E5D-CF9F-4F7D-96B4-63978AB49EFC}" dt="2021-02-04T11:06:36.766" v="2684" actId="478"/>
          <ac:spMkLst>
            <pc:docMk/>
            <pc:sldMk cId="1054318299" sldId="495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4:27:11.561" v="2716" actId="20577"/>
          <ac:spMkLst>
            <pc:docMk/>
            <pc:sldMk cId="1054318299" sldId="495"/>
            <ac:spMk id="23" creationId="{6DF2805F-410F-4652-8256-953049703000}"/>
          </ac:spMkLst>
        </pc:spChg>
        <pc:graphicFrameChg chg="del">
          <ac:chgData name="Erik Král" userId="e92e8e71-05aa-4c44-9728-5ff1a0a20d65" providerId="ADAL" clId="{DBEC3E5D-CF9F-4F7D-96B4-63978AB49EFC}" dt="2021-02-04T11:06:36.766" v="2684" actId="478"/>
          <ac:graphicFrameMkLst>
            <pc:docMk/>
            <pc:sldMk cId="1054318299" sldId="495"/>
            <ac:graphicFrameMk id="6" creationId="{16A38D58-E4AB-4794-89A5-FD245193588E}"/>
          </ac:graphicFrameMkLst>
        </pc:graphicFrameChg>
        <pc:cxnChg chg="del mod">
          <ac:chgData name="Erik Král" userId="e92e8e71-05aa-4c44-9728-5ff1a0a20d65" providerId="ADAL" clId="{DBEC3E5D-CF9F-4F7D-96B4-63978AB49EFC}" dt="2021-02-04T11:06:36.766" v="2684" actId="478"/>
          <ac:cxnSpMkLst>
            <pc:docMk/>
            <pc:sldMk cId="1054318299" sldId="495"/>
            <ac:cxnSpMk id="19" creationId="{E5AE412E-E2C8-4643-B902-A574AE9CCFFE}"/>
          </ac:cxnSpMkLst>
        </pc:cxnChg>
      </pc:sldChg>
      <pc:sldChg chg="modSp add">
        <pc:chgData name="Erik Král" userId="e92e8e71-05aa-4c44-9728-5ff1a0a20d65" providerId="ADAL" clId="{DBEC3E5D-CF9F-4F7D-96B4-63978AB49EFC}" dt="2021-02-04T11:05:40.668" v="2672"/>
        <pc:sldMkLst>
          <pc:docMk/>
          <pc:sldMk cId="3462215022" sldId="496"/>
        </pc:sldMkLst>
        <pc:spChg chg="mod">
          <ac:chgData name="Erik Král" userId="e92e8e71-05aa-4c44-9728-5ff1a0a20d65" providerId="ADAL" clId="{DBEC3E5D-CF9F-4F7D-96B4-63978AB49EFC}" dt="2021-02-04T11:05:40.668" v="2672"/>
          <ac:spMkLst>
            <pc:docMk/>
            <pc:sldMk cId="3462215022" sldId="496"/>
            <ac:spMk id="2" creationId="{C5138F08-A3F7-438E-8933-75AF7526C7EC}"/>
          </ac:spMkLst>
        </pc:spChg>
      </pc:sldChg>
      <pc:sldChg chg="modSp add">
        <pc:chgData name="Erik Král" userId="e92e8e71-05aa-4c44-9728-5ff1a0a20d65" providerId="ADAL" clId="{DBEC3E5D-CF9F-4F7D-96B4-63978AB49EFC}" dt="2021-02-04T11:05:44.140" v="2673"/>
        <pc:sldMkLst>
          <pc:docMk/>
          <pc:sldMk cId="4051578666" sldId="497"/>
        </pc:sldMkLst>
        <pc:spChg chg="mod">
          <ac:chgData name="Erik Král" userId="e92e8e71-05aa-4c44-9728-5ff1a0a20d65" providerId="ADAL" clId="{DBEC3E5D-CF9F-4F7D-96B4-63978AB49EFC}" dt="2021-02-04T11:05:44.140" v="2673"/>
          <ac:spMkLst>
            <pc:docMk/>
            <pc:sldMk cId="4051578666" sldId="497"/>
            <ac:spMk id="2" creationId="{C5138F08-A3F7-438E-8933-75AF7526C7EC}"/>
          </ac:spMkLst>
        </pc:spChg>
      </pc:sldChg>
      <pc:sldChg chg="modSp add">
        <pc:chgData name="Erik Král" userId="e92e8e71-05aa-4c44-9728-5ff1a0a20d65" providerId="ADAL" clId="{DBEC3E5D-CF9F-4F7D-96B4-63978AB49EFC}" dt="2021-02-04T11:05:47.680" v="2674"/>
        <pc:sldMkLst>
          <pc:docMk/>
          <pc:sldMk cId="1152431608" sldId="498"/>
        </pc:sldMkLst>
        <pc:spChg chg="mod">
          <ac:chgData name="Erik Král" userId="e92e8e71-05aa-4c44-9728-5ff1a0a20d65" providerId="ADAL" clId="{DBEC3E5D-CF9F-4F7D-96B4-63978AB49EFC}" dt="2021-02-04T11:05:47.680" v="2674"/>
          <ac:spMkLst>
            <pc:docMk/>
            <pc:sldMk cId="1152431608" sldId="498"/>
            <ac:spMk id="2" creationId="{C5138F08-A3F7-438E-8933-75AF7526C7EC}"/>
          </ac:spMkLst>
        </pc:spChg>
      </pc:sldChg>
      <pc:sldChg chg="modSp add del mod">
        <pc:chgData name="Erik Král" userId="e92e8e71-05aa-4c44-9728-5ff1a0a20d65" providerId="ADAL" clId="{DBEC3E5D-CF9F-4F7D-96B4-63978AB49EFC}" dt="2021-02-04T11:07:23.718" v="2692" actId="47"/>
        <pc:sldMkLst>
          <pc:docMk/>
          <pc:sldMk cId="1036119498" sldId="499"/>
        </pc:sldMkLst>
        <pc:spChg chg="mod">
          <ac:chgData name="Erik Král" userId="e92e8e71-05aa-4c44-9728-5ff1a0a20d65" providerId="ADAL" clId="{DBEC3E5D-CF9F-4F7D-96B4-63978AB49EFC}" dt="2021-02-04T11:05:51.065" v="2675"/>
          <ac:spMkLst>
            <pc:docMk/>
            <pc:sldMk cId="1036119498" sldId="499"/>
            <ac:spMk id="2" creationId="{C5138F08-A3F7-438E-8933-75AF7526C7EC}"/>
          </ac:spMkLst>
        </pc:spChg>
        <pc:spChg chg="mod">
          <ac:chgData name="Erik Král" userId="e92e8e71-05aa-4c44-9728-5ff1a0a20d65" providerId="ADAL" clId="{DBEC3E5D-CF9F-4F7D-96B4-63978AB49EFC}" dt="2021-02-04T11:07:09.897" v="2691" actId="20577"/>
          <ac:spMkLst>
            <pc:docMk/>
            <pc:sldMk cId="1036119498" sldId="499"/>
            <ac:spMk id="37" creationId="{ACAF0C6E-3F52-483E-B107-6F6E2286D779}"/>
          </ac:spMkLst>
        </pc:spChg>
      </pc:sldChg>
      <pc:sldChg chg="modSp add del">
        <pc:chgData name="Erik Král" userId="e92e8e71-05aa-4c44-9728-5ff1a0a20d65" providerId="ADAL" clId="{DBEC3E5D-CF9F-4F7D-96B4-63978AB49EFC}" dt="2021-02-04T11:07:24.464" v="2693" actId="47"/>
        <pc:sldMkLst>
          <pc:docMk/>
          <pc:sldMk cId="2710919074" sldId="500"/>
        </pc:sldMkLst>
        <pc:spChg chg="mod">
          <ac:chgData name="Erik Král" userId="e92e8e71-05aa-4c44-9728-5ff1a0a20d65" providerId="ADAL" clId="{DBEC3E5D-CF9F-4F7D-96B4-63978AB49EFC}" dt="2021-02-04T11:05:54.635" v="2676"/>
          <ac:spMkLst>
            <pc:docMk/>
            <pc:sldMk cId="2710919074" sldId="500"/>
            <ac:spMk id="2" creationId="{C5138F08-A3F7-438E-8933-75AF7526C7EC}"/>
          </ac:spMkLst>
        </pc:spChg>
      </pc:sldChg>
      <pc:sldChg chg="modSp add del">
        <pc:chgData name="Erik Král" userId="e92e8e71-05aa-4c44-9728-5ff1a0a20d65" providerId="ADAL" clId="{DBEC3E5D-CF9F-4F7D-96B4-63978AB49EFC}" dt="2021-02-04T11:07:27.485" v="2694" actId="47"/>
        <pc:sldMkLst>
          <pc:docMk/>
          <pc:sldMk cId="1851733697" sldId="501"/>
        </pc:sldMkLst>
        <pc:spChg chg="mod">
          <ac:chgData name="Erik Král" userId="e92e8e71-05aa-4c44-9728-5ff1a0a20d65" providerId="ADAL" clId="{DBEC3E5D-CF9F-4F7D-96B4-63978AB49EFC}" dt="2021-02-04T11:05:59.007" v="2677"/>
          <ac:spMkLst>
            <pc:docMk/>
            <pc:sldMk cId="1851733697" sldId="501"/>
            <ac:spMk id="2" creationId="{C5138F08-A3F7-438E-8933-75AF7526C7EC}"/>
          </ac:spMkLst>
        </pc:spChg>
      </pc:sldChg>
      <pc:sldChg chg="modSp add del mod">
        <pc:chgData name="Erik Král" userId="e92e8e71-05aa-4c44-9728-5ff1a0a20d65" providerId="ADAL" clId="{DBEC3E5D-CF9F-4F7D-96B4-63978AB49EFC}" dt="2021-02-04T11:07:28.073" v="2695" actId="47"/>
        <pc:sldMkLst>
          <pc:docMk/>
          <pc:sldMk cId="2685257403" sldId="502"/>
        </pc:sldMkLst>
        <pc:spChg chg="mod">
          <ac:chgData name="Erik Král" userId="e92e8e71-05aa-4c44-9728-5ff1a0a20d65" providerId="ADAL" clId="{DBEC3E5D-CF9F-4F7D-96B4-63978AB49EFC}" dt="2021-02-04T11:06:05.976" v="2680"/>
          <ac:spMkLst>
            <pc:docMk/>
            <pc:sldMk cId="2685257403" sldId="502"/>
            <ac:spMk id="2" creationId="{C5138F08-A3F7-438E-8933-75AF7526C7EC}"/>
          </ac:spMkLst>
        </pc:spChg>
      </pc:sldChg>
      <pc:sldChg chg="modSp add del">
        <pc:chgData name="Erik Král" userId="e92e8e71-05aa-4c44-9728-5ff1a0a20d65" providerId="ADAL" clId="{DBEC3E5D-CF9F-4F7D-96B4-63978AB49EFC}" dt="2021-02-04T11:07:28.716" v="2696" actId="47"/>
        <pc:sldMkLst>
          <pc:docMk/>
          <pc:sldMk cId="196315982" sldId="503"/>
        </pc:sldMkLst>
        <pc:spChg chg="mod">
          <ac:chgData name="Erik Král" userId="e92e8e71-05aa-4c44-9728-5ff1a0a20d65" providerId="ADAL" clId="{DBEC3E5D-CF9F-4F7D-96B4-63978AB49EFC}" dt="2021-02-04T11:06:09.436" v="2681"/>
          <ac:spMkLst>
            <pc:docMk/>
            <pc:sldMk cId="196315982" sldId="503"/>
            <ac:spMk id="2" creationId="{C5138F08-A3F7-438E-8933-75AF7526C7EC}"/>
          </ac:spMkLst>
        </pc:spChg>
      </pc:sldChg>
      <pc:sldChg chg="delSp modSp add mod">
        <pc:chgData name="Erik Král" userId="e92e8e71-05aa-4c44-9728-5ff1a0a20d65" providerId="ADAL" clId="{DBEC3E5D-CF9F-4F7D-96B4-63978AB49EFC}" dt="2021-02-04T14:27:44.785" v="2719" actId="478"/>
        <pc:sldMkLst>
          <pc:docMk/>
          <pc:sldMk cId="2776050554" sldId="504"/>
        </pc:sldMkLst>
        <pc:spChg chg="mod">
          <ac:chgData name="Erik Král" userId="e92e8e71-05aa-4c44-9728-5ff1a0a20d65" providerId="ADAL" clId="{DBEC3E5D-CF9F-4F7D-96B4-63978AB49EFC}" dt="2021-02-04T11:08:22.737" v="2701" actId="208"/>
          <ac:spMkLst>
            <pc:docMk/>
            <pc:sldMk cId="2776050554" sldId="504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1:08:07.608" v="2700" actId="207"/>
          <ac:spMkLst>
            <pc:docMk/>
            <pc:sldMk cId="2776050554" sldId="504"/>
            <ac:spMk id="12" creationId="{05BBB05D-3072-4FDD-9080-C8FB57853B90}"/>
          </ac:spMkLst>
        </pc:spChg>
        <pc:spChg chg="del">
          <ac:chgData name="Erik Král" userId="e92e8e71-05aa-4c44-9728-5ff1a0a20d65" providerId="ADAL" clId="{DBEC3E5D-CF9F-4F7D-96B4-63978AB49EFC}" dt="2021-02-04T14:27:44.785" v="2719" actId="478"/>
          <ac:spMkLst>
            <pc:docMk/>
            <pc:sldMk cId="2776050554" sldId="504"/>
            <ac:spMk id="13" creationId="{12A11030-03C8-4580-B9E9-4B9921EDF4D9}"/>
          </ac:spMkLst>
        </pc:spChg>
        <pc:spChg chg="del">
          <ac:chgData name="Erik Král" userId="e92e8e71-05aa-4c44-9728-5ff1a0a20d65" providerId="ADAL" clId="{DBEC3E5D-CF9F-4F7D-96B4-63978AB49EFC}" dt="2021-02-04T14:27:44.785" v="2719" actId="478"/>
          <ac:spMkLst>
            <pc:docMk/>
            <pc:sldMk cId="2776050554" sldId="504"/>
            <ac:spMk id="14" creationId="{81575030-B687-47EE-BD97-E9A863017026}"/>
          </ac:spMkLst>
        </pc:spChg>
        <pc:spChg chg="del">
          <ac:chgData name="Erik Král" userId="e92e8e71-05aa-4c44-9728-5ff1a0a20d65" providerId="ADAL" clId="{DBEC3E5D-CF9F-4F7D-96B4-63978AB49EFC}" dt="2021-02-04T14:27:44.785" v="2719" actId="478"/>
          <ac:spMkLst>
            <pc:docMk/>
            <pc:sldMk cId="2776050554" sldId="504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4T14:27:44.785" v="2719" actId="478"/>
          <ac:spMkLst>
            <pc:docMk/>
            <pc:sldMk cId="2776050554" sldId="504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1:08:02.716" v="2699" actId="207"/>
          <ac:spMkLst>
            <pc:docMk/>
            <pc:sldMk cId="2776050554" sldId="504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BEC3E5D-CF9F-4F7D-96B4-63978AB49EFC}" dt="2021-02-04T14:28:00.738" v="2721" actId="478"/>
        <pc:sldMkLst>
          <pc:docMk/>
          <pc:sldMk cId="2821901548" sldId="505"/>
        </pc:sldMkLst>
        <pc:spChg chg="mod">
          <ac:chgData name="Erik Král" userId="e92e8e71-05aa-4c44-9728-5ff1a0a20d65" providerId="ADAL" clId="{DBEC3E5D-CF9F-4F7D-96B4-63978AB49EFC}" dt="2021-02-04T14:27:00.064" v="2710" actId="20577"/>
          <ac:spMkLst>
            <pc:docMk/>
            <pc:sldMk cId="2821901548" sldId="505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4T14:26:48.432" v="2707" actId="207"/>
          <ac:spMkLst>
            <pc:docMk/>
            <pc:sldMk cId="2821901548" sldId="505"/>
            <ac:spMk id="14" creationId="{81575030-B687-47EE-BD97-E9A863017026}"/>
          </ac:spMkLst>
        </pc:spChg>
        <pc:spChg chg="del">
          <ac:chgData name="Erik Král" userId="e92e8e71-05aa-4c44-9728-5ff1a0a20d65" providerId="ADAL" clId="{DBEC3E5D-CF9F-4F7D-96B4-63978AB49EFC}" dt="2021-02-04T14:28:00.738" v="2721" actId="478"/>
          <ac:spMkLst>
            <pc:docMk/>
            <pc:sldMk cId="2821901548" sldId="505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4T14:28:00.738" v="2721" actId="478"/>
          <ac:spMkLst>
            <pc:docMk/>
            <pc:sldMk cId="2821901548" sldId="505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4:27:51.838" v="2720" actId="20577"/>
          <ac:spMkLst>
            <pc:docMk/>
            <pc:sldMk cId="2821901548" sldId="505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BEC3E5D-CF9F-4F7D-96B4-63978AB49EFC}" dt="2021-02-04T14:29:25.411" v="2737" actId="478"/>
        <pc:sldMkLst>
          <pc:docMk/>
          <pc:sldMk cId="1234299280" sldId="506"/>
        </pc:sldMkLst>
        <pc:spChg chg="mod">
          <ac:chgData name="Erik Král" userId="e92e8e71-05aa-4c44-9728-5ff1a0a20d65" providerId="ADAL" clId="{DBEC3E5D-CF9F-4F7D-96B4-63978AB49EFC}" dt="2021-02-04T14:29:21.354" v="2736" actId="20577"/>
          <ac:spMkLst>
            <pc:docMk/>
            <pc:sldMk cId="1234299280" sldId="506"/>
            <ac:spMk id="13" creationId="{12A11030-03C8-4580-B9E9-4B9921EDF4D9}"/>
          </ac:spMkLst>
        </pc:spChg>
        <pc:spChg chg="del">
          <ac:chgData name="Erik Král" userId="e92e8e71-05aa-4c44-9728-5ff1a0a20d65" providerId="ADAL" clId="{DBEC3E5D-CF9F-4F7D-96B4-63978AB49EFC}" dt="2021-02-04T14:29:25.411" v="2737" actId="478"/>
          <ac:spMkLst>
            <pc:docMk/>
            <pc:sldMk cId="1234299280" sldId="506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4T14:29:25.411" v="2737" actId="478"/>
          <ac:spMkLst>
            <pc:docMk/>
            <pc:sldMk cId="1234299280" sldId="506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4:28:38.827" v="2728" actId="207"/>
          <ac:spMkLst>
            <pc:docMk/>
            <pc:sldMk cId="1234299280" sldId="506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DBEC3E5D-CF9F-4F7D-96B4-63978AB49EFC}" dt="2021-02-04T14:28:42.945" v="2729" actId="207"/>
          <ac:graphicFrameMkLst>
            <pc:docMk/>
            <pc:sldMk cId="1234299280" sldId="506"/>
            <ac:graphicFrameMk id="6" creationId="{16A38D58-E4AB-4794-89A5-FD245193588E}"/>
          </ac:graphicFrameMkLst>
        </pc:graphicFrameChg>
      </pc:sldChg>
      <pc:sldChg chg="modSp add mod">
        <pc:chgData name="Erik Král" userId="e92e8e71-05aa-4c44-9728-5ff1a0a20d65" providerId="ADAL" clId="{DBEC3E5D-CF9F-4F7D-96B4-63978AB49EFC}" dt="2021-02-05T21:10:00.949" v="3006" actId="20577"/>
        <pc:sldMkLst>
          <pc:docMk/>
          <pc:sldMk cId="269697663" sldId="507"/>
        </pc:sldMkLst>
        <pc:spChg chg="mod">
          <ac:chgData name="Erik Král" userId="e92e8e71-05aa-4c44-9728-5ff1a0a20d65" providerId="ADAL" clId="{DBEC3E5D-CF9F-4F7D-96B4-63978AB49EFC}" dt="2021-02-05T21:10:00.949" v="3006" actId="20577"/>
          <ac:spMkLst>
            <pc:docMk/>
            <pc:sldMk cId="269697663" sldId="507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30:29.519" v="2753" actId="20577"/>
          <ac:spMkLst>
            <pc:docMk/>
            <pc:sldMk cId="269697663" sldId="507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4T14:30:40.022" v="2757" actId="20577"/>
          <ac:spMkLst>
            <pc:docMk/>
            <pc:sldMk cId="269697663" sldId="507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4T14:29:52.459" v="2742" actId="207"/>
          <ac:spMkLst>
            <pc:docMk/>
            <pc:sldMk cId="269697663" sldId="507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BEC3E5D-CF9F-4F7D-96B4-63978AB49EFC}" dt="2021-02-04T14:29:38.816" v="2739" actId="20577"/>
        <pc:sldMkLst>
          <pc:docMk/>
          <pc:sldMk cId="2030839060" sldId="508"/>
        </pc:sldMkLst>
        <pc:spChg chg="mod">
          <ac:chgData name="Erik Král" userId="e92e8e71-05aa-4c44-9728-5ff1a0a20d65" providerId="ADAL" clId="{DBEC3E5D-CF9F-4F7D-96B4-63978AB49EFC}" dt="2021-02-04T14:29:14.662" v="2734" actId="20577"/>
          <ac:spMkLst>
            <pc:docMk/>
            <pc:sldMk cId="2030839060" sldId="508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4T14:29:38.816" v="2739" actId="20577"/>
          <ac:spMkLst>
            <pc:docMk/>
            <pc:sldMk cId="2030839060" sldId="508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4T14:28:59.385" v="2731" actId="207"/>
          <ac:spMkLst>
            <pc:docMk/>
            <pc:sldMk cId="2030839060" sldId="508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4:28:54.513" v="2730" actId="207"/>
          <ac:spMkLst>
            <pc:docMk/>
            <pc:sldMk cId="2030839060" sldId="508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BEC3E5D-CF9F-4F7D-96B4-63978AB49EFC}" dt="2021-02-05T21:10:09.981" v="3008" actId="20577"/>
        <pc:sldMkLst>
          <pc:docMk/>
          <pc:sldMk cId="340947998" sldId="509"/>
        </pc:sldMkLst>
        <pc:spChg chg="mod">
          <ac:chgData name="Erik Král" userId="e92e8e71-05aa-4c44-9728-5ff1a0a20d65" providerId="ADAL" clId="{DBEC3E5D-CF9F-4F7D-96B4-63978AB49EFC}" dt="2021-02-05T21:10:09.981" v="3008" actId="20577"/>
          <ac:spMkLst>
            <pc:docMk/>
            <pc:sldMk cId="340947998" sldId="509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30:24.957" v="2751" actId="207"/>
          <ac:spMkLst>
            <pc:docMk/>
            <pc:sldMk cId="340947998" sldId="509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4T14:44:55.844" v="2870" actId="478"/>
          <ac:spMkLst>
            <pc:docMk/>
            <pc:sldMk cId="340947998" sldId="509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4T14:44:55.844" v="2870" actId="478"/>
          <ac:spMkLst>
            <pc:docMk/>
            <pc:sldMk cId="340947998" sldId="509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4:30:20.124" v="2748" actId="207"/>
          <ac:spMkLst>
            <pc:docMk/>
            <pc:sldMk cId="340947998" sldId="509"/>
            <ac:spMk id="23" creationId="{6DF2805F-410F-4652-8256-953049703000}"/>
          </ac:spMkLst>
        </pc:spChg>
      </pc:sldChg>
      <pc:sldChg chg="addSp delSp modSp add mod">
        <pc:chgData name="Erik Král" userId="e92e8e71-05aa-4c44-9728-5ff1a0a20d65" providerId="ADAL" clId="{DBEC3E5D-CF9F-4F7D-96B4-63978AB49EFC}" dt="2021-02-05T21:10:14.296" v="3010" actId="20577"/>
        <pc:sldMkLst>
          <pc:docMk/>
          <pc:sldMk cId="2569745428" sldId="510"/>
        </pc:sldMkLst>
        <pc:spChg chg="add del mod">
          <ac:chgData name="Erik Král" userId="e92e8e71-05aa-4c44-9728-5ff1a0a20d65" providerId="ADAL" clId="{DBEC3E5D-CF9F-4F7D-96B4-63978AB49EFC}" dt="2021-02-04T14:37:42.948" v="2836" actId="478"/>
          <ac:spMkLst>
            <pc:docMk/>
            <pc:sldMk cId="2569745428" sldId="510"/>
            <ac:spMk id="3" creationId="{E53C9B34-0D1D-4E83-8830-0FF4A2DEA925}"/>
          </ac:spMkLst>
        </pc:spChg>
        <pc:spChg chg="mod">
          <ac:chgData name="Erik Král" userId="e92e8e71-05aa-4c44-9728-5ff1a0a20d65" providerId="ADAL" clId="{DBEC3E5D-CF9F-4F7D-96B4-63978AB49EFC}" dt="2021-02-05T21:10:14.296" v="3010" actId="20577"/>
          <ac:spMkLst>
            <pc:docMk/>
            <pc:sldMk cId="2569745428" sldId="510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38:03.290" v="2841" actId="207"/>
          <ac:spMkLst>
            <pc:docMk/>
            <pc:sldMk cId="2569745428" sldId="510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4T14:45:09.517" v="2871" actId="478"/>
          <ac:spMkLst>
            <pc:docMk/>
            <pc:sldMk cId="2569745428" sldId="510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4T14:45:09.517" v="2871" actId="478"/>
          <ac:spMkLst>
            <pc:docMk/>
            <pc:sldMk cId="2569745428" sldId="510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4:38:34.050" v="2843" actId="20577"/>
          <ac:spMkLst>
            <pc:docMk/>
            <pc:sldMk cId="2569745428" sldId="510"/>
            <ac:spMk id="23" creationId="{6DF2805F-410F-4652-8256-953049703000}"/>
          </ac:spMkLst>
        </pc:spChg>
        <pc:spChg chg="add mod">
          <ac:chgData name="Erik Král" userId="e92e8e71-05aa-4c44-9728-5ff1a0a20d65" providerId="ADAL" clId="{DBEC3E5D-CF9F-4F7D-96B4-63978AB49EFC}" dt="2021-02-04T14:37:43.319" v="2837"/>
          <ac:spMkLst>
            <pc:docMk/>
            <pc:sldMk cId="2569745428" sldId="510"/>
            <ac:spMk id="24" creationId="{F76078C6-348A-49EC-9230-D41F4F176CBF}"/>
          </ac:spMkLst>
        </pc:spChg>
        <pc:spChg chg="add mod">
          <ac:chgData name="Erik Král" userId="e92e8e71-05aa-4c44-9728-5ff1a0a20d65" providerId="ADAL" clId="{DBEC3E5D-CF9F-4F7D-96B4-63978AB49EFC}" dt="2021-02-04T14:37:56.259" v="2840" actId="20577"/>
          <ac:spMkLst>
            <pc:docMk/>
            <pc:sldMk cId="2569745428" sldId="510"/>
            <ac:spMk id="25" creationId="{F7D65F7F-84B5-48E1-851D-C61E9F9D446C}"/>
          </ac:spMkLst>
        </pc:spChg>
      </pc:sldChg>
      <pc:sldChg chg="modSp add mod">
        <pc:chgData name="Erik Král" userId="e92e8e71-05aa-4c44-9728-5ff1a0a20d65" providerId="ADAL" clId="{DBEC3E5D-CF9F-4F7D-96B4-63978AB49EFC}" dt="2021-02-05T21:10:19.146" v="3012" actId="20577"/>
        <pc:sldMkLst>
          <pc:docMk/>
          <pc:sldMk cId="2666942336" sldId="511"/>
        </pc:sldMkLst>
        <pc:spChg chg="mod">
          <ac:chgData name="Erik Král" userId="e92e8e71-05aa-4c44-9728-5ff1a0a20d65" providerId="ADAL" clId="{DBEC3E5D-CF9F-4F7D-96B4-63978AB49EFC}" dt="2021-02-05T21:10:19.146" v="3012" actId="20577"/>
          <ac:spMkLst>
            <pc:docMk/>
            <pc:sldMk cId="2666942336" sldId="511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34:13.127" v="2784" actId="20577"/>
          <ac:spMkLst>
            <pc:docMk/>
            <pc:sldMk cId="2666942336" sldId="511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4T14:40:14.657" v="2860" actId="208"/>
          <ac:spMkLst>
            <pc:docMk/>
            <pc:sldMk cId="2666942336" sldId="511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4T14:40:06.251" v="2859" actId="207"/>
          <ac:spMkLst>
            <pc:docMk/>
            <pc:sldMk cId="2666942336" sldId="511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4:34:31.273" v="2790" actId="20577"/>
          <ac:spMkLst>
            <pc:docMk/>
            <pc:sldMk cId="2666942336" sldId="511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DBEC3E5D-CF9F-4F7D-96B4-63978AB49EFC}" dt="2021-02-04T14:34:25.570" v="2788" actId="207"/>
          <ac:graphicFrameMkLst>
            <pc:docMk/>
            <pc:sldMk cId="2666942336" sldId="511"/>
            <ac:graphicFrameMk id="6" creationId="{16A38D58-E4AB-4794-89A5-FD245193588E}"/>
          </ac:graphicFrameMkLst>
        </pc:graphicFrameChg>
      </pc:sldChg>
      <pc:sldChg chg="modSp add mod">
        <pc:chgData name="Erik Král" userId="e92e8e71-05aa-4c44-9728-5ff1a0a20d65" providerId="ADAL" clId="{DBEC3E5D-CF9F-4F7D-96B4-63978AB49EFC}" dt="2021-02-05T21:10:23.537" v="3014" actId="20577"/>
        <pc:sldMkLst>
          <pc:docMk/>
          <pc:sldMk cId="2586838270" sldId="512"/>
        </pc:sldMkLst>
        <pc:spChg chg="mod">
          <ac:chgData name="Erik Král" userId="e92e8e71-05aa-4c44-9728-5ff1a0a20d65" providerId="ADAL" clId="{DBEC3E5D-CF9F-4F7D-96B4-63978AB49EFC}" dt="2021-02-05T21:10:23.537" v="3014" actId="20577"/>
          <ac:spMkLst>
            <pc:docMk/>
            <pc:sldMk cId="2586838270" sldId="512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34:50.482" v="2795" actId="20577"/>
          <ac:spMkLst>
            <pc:docMk/>
            <pc:sldMk cId="2586838270" sldId="512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4T14:34:53.480" v="2797" actId="20577"/>
          <ac:spMkLst>
            <pc:docMk/>
            <pc:sldMk cId="2586838270" sldId="512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4T14:35:07.581" v="2799" actId="20577"/>
          <ac:spMkLst>
            <pc:docMk/>
            <pc:sldMk cId="2586838270" sldId="512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BEC3E5D-CF9F-4F7D-96B4-63978AB49EFC}" dt="2021-02-05T21:10:27.887" v="3016" actId="20577"/>
        <pc:sldMkLst>
          <pc:docMk/>
          <pc:sldMk cId="4269674518" sldId="513"/>
        </pc:sldMkLst>
        <pc:spChg chg="mod">
          <ac:chgData name="Erik Král" userId="e92e8e71-05aa-4c44-9728-5ff1a0a20d65" providerId="ADAL" clId="{DBEC3E5D-CF9F-4F7D-96B4-63978AB49EFC}" dt="2021-02-05T21:10:27.887" v="3016" actId="20577"/>
          <ac:spMkLst>
            <pc:docMk/>
            <pc:sldMk cId="4269674518" sldId="513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35:51.211" v="2811" actId="207"/>
          <ac:spMkLst>
            <pc:docMk/>
            <pc:sldMk cId="4269674518" sldId="513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4T14:45:26.482" v="2872" actId="478"/>
          <ac:spMkLst>
            <pc:docMk/>
            <pc:sldMk cId="4269674518" sldId="513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4T14:45:26.482" v="2872" actId="478"/>
          <ac:spMkLst>
            <pc:docMk/>
            <pc:sldMk cId="4269674518" sldId="513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4:38:40.411" v="2844" actId="20577"/>
          <ac:spMkLst>
            <pc:docMk/>
            <pc:sldMk cId="4269674518" sldId="513"/>
            <ac:spMk id="23" creationId="{6DF2805F-410F-4652-8256-953049703000}"/>
          </ac:spMkLst>
        </pc:spChg>
      </pc:sldChg>
      <pc:sldChg chg="addSp delSp modSp add mod">
        <pc:chgData name="Erik Král" userId="e92e8e71-05aa-4c44-9728-5ff1a0a20d65" providerId="ADAL" clId="{DBEC3E5D-CF9F-4F7D-96B4-63978AB49EFC}" dt="2021-02-05T21:10:31.943" v="3018" actId="20577"/>
        <pc:sldMkLst>
          <pc:docMk/>
          <pc:sldMk cId="2378174364" sldId="514"/>
        </pc:sldMkLst>
        <pc:spChg chg="mod">
          <ac:chgData name="Erik Král" userId="e92e8e71-05aa-4c44-9728-5ff1a0a20d65" providerId="ADAL" clId="{DBEC3E5D-CF9F-4F7D-96B4-63978AB49EFC}" dt="2021-02-05T21:10:31.943" v="3018" actId="20577"/>
          <ac:spMkLst>
            <pc:docMk/>
            <pc:sldMk cId="2378174364" sldId="514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38:11.109" v="2842" actId="207"/>
          <ac:spMkLst>
            <pc:docMk/>
            <pc:sldMk cId="2378174364" sldId="514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4T14:45:32.756" v="2873" actId="478"/>
          <ac:spMkLst>
            <pc:docMk/>
            <pc:sldMk cId="2378174364" sldId="514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4T14:45:32.756" v="2873" actId="478"/>
          <ac:spMkLst>
            <pc:docMk/>
            <pc:sldMk cId="2378174364" sldId="514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4T14:38:52.952" v="2846" actId="20577"/>
          <ac:spMkLst>
            <pc:docMk/>
            <pc:sldMk cId="2378174364" sldId="514"/>
            <ac:spMk id="23" creationId="{6DF2805F-410F-4652-8256-953049703000}"/>
          </ac:spMkLst>
        </pc:spChg>
        <pc:spChg chg="add del mod">
          <ac:chgData name="Erik Král" userId="e92e8e71-05aa-4c44-9728-5ff1a0a20d65" providerId="ADAL" clId="{DBEC3E5D-CF9F-4F7D-96B4-63978AB49EFC}" dt="2021-02-04T14:36:56.010" v="2828" actId="478"/>
          <ac:spMkLst>
            <pc:docMk/>
            <pc:sldMk cId="2378174364" sldId="514"/>
            <ac:spMk id="24" creationId="{5B889D65-C20F-4034-99ED-B551291DB3B9}"/>
          </ac:spMkLst>
        </pc:spChg>
        <pc:spChg chg="add mod">
          <ac:chgData name="Erik Král" userId="e92e8e71-05aa-4c44-9728-5ff1a0a20d65" providerId="ADAL" clId="{DBEC3E5D-CF9F-4F7D-96B4-63978AB49EFC}" dt="2021-02-04T14:37:04.951" v="2829" actId="1076"/>
          <ac:spMkLst>
            <pc:docMk/>
            <pc:sldMk cId="2378174364" sldId="514"/>
            <ac:spMk id="25" creationId="{8591B6E1-4DF2-4C1C-B493-DC77CC4FBA55}"/>
          </ac:spMkLst>
        </pc:spChg>
        <pc:spChg chg="add mod">
          <ac:chgData name="Erik Král" userId="e92e8e71-05aa-4c44-9728-5ff1a0a20d65" providerId="ADAL" clId="{DBEC3E5D-CF9F-4F7D-96B4-63978AB49EFC}" dt="2021-02-04T14:37:17.487" v="2833" actId="20577"/>
          <ac:spMkLst>
            <pc:docMk/>
            <pc:sldMk cId="2378174364" sldId="514"/>
            <ac:spMk id="26" creationId="{D735E4BB-6794-4FD9-A4E7-59920B468831}"/>
          </ac:spMkLst>
        </pc:spChg>
      </pc:sldChg>
      <pc:sldChg chg="modSp add mod">
        <pc:chgData name="Erik Král" userId="e92e8e71-05aa-4c44-9728-5ff1a0a20d65" providerId="ADAL" clId="{DBEC3E5D-CF9F-4F7D-96B4-63978AB49EFC}" dt="2021-02-05T21:16:11.029" v="3077" actId="20577"/>
        <pc:sldMkLst>
          <pc:docMk/>
          <pc:sldMk cId="3593207858" sldId="515"/>
        </pc:sldMkLst>
        <pc:spChg chg="mod">
          <ac:chgData name="Erik Král" userId="e92e8e71-05aa-4c44-9728-5ff1a0a20d65" providerId="ADAL" clId="{DBEC3E5D-CF9F-4F7D-96B4-63978AB49EFC}" dt="2021-02-05T21:10:41.369" v="3020" actId="20577"/>
          <ac:spMkLst>
            <pc:docMk/>
            <pc:sldMk cId="3593207858" sldId="515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39:02.881" v="2851" actId="20577"/>
          <ac:spMkLst>
            <pc:docMk/>
            <pc:sldMk cId="3593207858" sldId="515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4T14:39:42.688" v="2858" actId="208"/>
          <ac:spMkLst>
            <pc:docMk/>
            <pc:sldMk cId="3593207858" sldId="515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4T14:39:30.491" v="2857" actId="207"/>
          <ac:spMkLst>
            <pc:docMk/>
            <pc:sldMk cId="3593207858" sldId="515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5T21:16:11.029" v="3077" actId="20577"/>
          <ac:spMkLst>
            <pc:docMk/>
            <pc:sldMk cId="3593207858" sldId="515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DBEC3E5D-CF9F-4F7D-96B4-63978AB49EFC}" dt="2021-02-04T14:39:15.823" v="2855" actId="207"/>
          <ac:graphicFrameMkLst>
            <pc:docMk/>
            <pc:sldMk cId="3593207858" sldId="515"/>
            <ac:graphicFrameMk id="6" creationId="{16A38D58-E4AB-4794-89A5-FD245193588E}"/>
          </ac:graphicFrameMkLst>
        </pc:graphicFrameChg>
      </pc:sldChg>
      <pc:sldChg chg="modSp add mod">
        <pc:chgData name="Erik Král" userId="e92e8e71-05aa-4c44-9728-5ff1a0a20d65" providerId="ADAL" clId="{DBEC3E5D-CF9F-4F7D-96B4-63978AB49EFC}" dt="2021-02-05T21:16:08.197" v="3076" actId="20577"/>
        <pc:sldMkLst>
          <pc:docMk/>
          <pc:sldMk cId="2099667072" sldId="516"/>
        </pc:sldMkLst>
        <pc:spChg chg="mod">
          <ac:chgData name="Erik Král" userId="e92e8e71-05aa-4c44-9728-5ff1a0a20d65" providerId="ADAL" clId="{DBEC3E5D-CF9F-4F7D-96B4-63978AB49EFC}" dt="2021-02-05T21:11:02.193" v="3028" actId="20577"/>
          <ac:spMkLst>
            <pc:docMk/>
            <pc:sldMk cId="2099667072" sldId="516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45:52.390" v="2878" actId="20577"/>
          <ac:spMkLst>
            <pc:docMk/>
            <pc:sldMk cId="2099667072" sldId="516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4T14:45:56.054" v="2880" actId="20577"/>
          <ac:spMkLst>
            <pc:docMk/>
            <pc:sldMk cId="2099667072" sldId="516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5T21:16:08.197" v="3076" actId="20577"/>
          <ac:spMkLst>
            <pc:docMk/>
            <pc:sldMk cId="2099667072" sldId="516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BEC3E5D-CF9F-4F7D-96B4-63978AB49EFC}" dt="2021-02-04T14:44:26.674" v="2869" actId="207"/>
        <pc:sldMkLst>
          <pc:docMk/>
          <pc:sldMk cId="3594132108" sldId="517"/>
        </pc:sldMkLst>
        <pc:spChg chg="mod">
          <ac:chgData name="Erik Král" userId="e92e8e71-05aa-4c44-9728-5ff1a0a20d65" providerId="ADAL" clId="{DBEC3E5D-CF9F-4F7D-96B4-63978AB49EFC}" dt="2021-02-04T14:44:26.674" v="2869" actId="207"/>
          <ac:spMkLst>
            <pc:docMk/>
            <pc:sldMk cId="3594132108" sldId="517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4T14:44:09.539" v="2867" actId="207"/>
          <ac:spMkLst>
            <pc:docMk/>
            <pc:sldMk cId="3594132108" sldId="517"/>
            <ac:spMk id="14" creationId="{81575030-B687-47EE-BD97-E9A863017026}"/>
          </ac:spMkLst>
        </pc:spChg>
        <pc:spChg chg="add mod">
          <ac:chgData name="Erik Král" userId="e92e8e71-05aa-4c44-9728-5ff1a0a20d65" providerId="ADAL" clId="{DBEC3E5D-CF9F-4F7D-96B4-63978AB49EFC}" dt="2021-02-04T14:43:51.137" v="2864"/>
          <ac:spMkLst>
            <pc:docMk/>
            <pc:sldMk cId="3594132108" sldId="517"/>
            <ac:spMk id="21" creationId="{2D7CB35B-67D1-414C-8C7A-EFDD2A3A6CBA}"/>
          </ac:spMkLst>
        </pc:spChg>
        <pc:spChg chg="add mod">
          <ac:chgData name="Erik Král" userId="e92e8e71-05aa-4c44-9728-5ff1a0a20d65" providerId="ADAL" clId="{DBEC3E5D-CF9F-4F7D-96B4-63978AB49EFC}" dt="2021-02-04T14:43:54.525" v="2866" actId="20577"/>
          <ac:spMkLst>
            <pc:docMk/>
            <pc:sldMk cId="3594132108" sldId="517"/>
            <ac:spMk id="22" creationId="{32C4193A-D82D-4DDF-A17B-A04A35F5F8DB}"/>
          </ac:spMkLst>
        </pc:spChg>
        <pc:spChg chg="mod">
          <ac:chgData name="Erik Král" userId="e92e8e71-05aa-4c44-9728-5ff1a0a20d65" providerId="ADAL" clId="{DBEC3E5D-CF9F-4F7D-96B4-63978AB49EFC}" dt="2021-02-04T14:43:40.474" v="2863" actId="207"/>
          <ac:spMkLst>
            <pc:docMk/>
            <pc:sldMk cId="3594132108" sldId="517"/>
            <ac:spMk id="23" creationId="{6DF2805F-410F-4652-8256-953049703000}"/>
          </ac:spMkLst>
        </pc:spChg>
      </pc:sldChg>
      <pc:sldChg chg="addSp delSp modSp add mod ord">
        <pc:chgData name="Erik Král" userId="e92e8e71-05aa-4c44-9728-5ff1a0a20d65" providerId="ADAL" clId="{DBEC3E5D-CF9F-4F7D-96B4-63978AB49EFC}" dt="2021-02-05T21:16:05.248" v="3075" actId="20577"/>
        <pc:sldMkLst>
          <pc:docMk/>
          <pc:sldMk cId="216467547" sldId="518"/>
        </pc:sldMkLst>
        <pc:spChg chg="mod">
          <ac:chgData name="Erik Král" userId="e92e8e71-05aa-4c44-9728-5ff1a0a20d65" providerId="ADAL" clId="{DBEC3E5D-CF9F-4F7D-96B4-63978AB49EFC}" dt="2021-02-05T21:11:09.567" v="3031" actId="20577"/>
          <ac:spMkLst>
            <pc:docMk/>
            <pc:sldMk cId="216467547" sldId="518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4T14:46:48.156" v="2895" actId="207"/>
          <ac:spMkLst>
            <pc:docMk/>
            <pc:sldMk cId="216467547" sldId="518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5T21:13:46.931" v="3059" actId="478"/>
          <ac:spMkLst>
            <pc:docMk/>
            <pc:sldMk cId="216467547" sldId="518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13:46.931" v="3059" actId="478"/>
          <ac:spMkLst>
            <pc:docMk/>
            <pc:sldMk cId="216467547" sldId="518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5T21:16:05.248" v="3075" actId="20577"/>
          <ac:spMkLst>
            <pc:docMk/>
            <pc:sldMk cId="216467547" sldId="518"/>
            <ac:spMk id="23" creationId="{6DF2805F-410F-4652-8256-953049703000}"/>
          </ac:spMkLst>
        </pc:spChg>
        <pc:graphicFrameChg chg="add del modGraphic">
          <ac:chgData name="Erik Král" userId="e92e8e71-05aa-4c44-9728-5ff1a0a20d65" providerId="ADAL" clId="{DBEC3E5D-CF9F-4F7D-96B4-63978AB49EFC}" dt="2021-02-05T21:11:06.661" v="3029" actId="478"/>
          <ac:graphicFrameMkLst>
            <pc:docMk/>
            <pc:sldMk cId="216467547" sldId="518"/>
            <ac:graphicFrameMk id="4" creationId="{D17044F3-32AF-4380-BE0F-568C7816EBB3}"/>
          </ac:graphicFrameMkLst>
        </pc:graphicFrameChg>
      </pc:sldChg>
      <pc:sldChg chg="addSp delSp modSp add mod">
        <pc:chgData name="Erik Král" userId="e92e8e71-05aa-4c44-9728-5ff1a0a20d65" providerId="ADAL" clId="{DBEC3E5D-CF9F-4F7D-96B4-63978AB49EFC}" dt="2021-02-05T21:16:02.304" v="3074" actId="20577"/>
        <pc:sldMkLst>
          <pc:docMk/>
          <pc:sldMk cId="112303562" sldId="519"/>
        </pc:sldMkLst>
        <pc:spChg chg="mod">
          <ac:chgData name="Erik Král" userId="e92e8e71-05aa-4c44-9728-5ff1a0a20d65" providerId="ADAL" clId="{DBEC3E5D-CF9F-4F7D-96B4-63978AB49EFC}" dt="2021-02-05T21:11:13.937" v="3033" actId="20577"/>
          <ac:spMkLst>
            <pc:docMk/>
            <pc:sldMk cId="112303562" sldId="519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5T20:51:02.801" v="2912" actId="207"/>
          <ac:spMkLst>
            <pc:docMk/>
            <pc:sldMk cId="112303562" sldId="519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5T21:13:54.770" v="3060" actId="478"/>
          <ac:spMkLst>
            <pc:docMk/>
            <pc:sldMk cId="112303562" sldId="519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13:54.770" v="3060" actId="478"/>
          <ac:spMkLst>
            <pc:docMk/>
            <pc:sldMk cId="112303562" sldId="519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5T21:16:02.304" v="3074" actId="20577"/>
          <ac:spMkLst>
            <pc:docMk/>
            <pc:sldMk cId="112303562" sldId="519"/>
            <ac:spMk id="23" creationId="{6DF2805F-410F-4652-8256-953049703000}"/>
          </ac:spMkLst>
        </pc:spChg>
        <pc:spChg chg="add mod">
          <ac:chgData name="Erik Král" userId="e92e8e71-05aa-4c44-9728-5ff1a0a20d65" providerId="ADAL" clId="{DBEC3E5D-CF9F-4F7D-96B4-63978AB49EFC}" dt="2021-02-05T20:50:46.529" v="2911" actId="20577"/>
          <ac:spMkLst>
            <pc:docMk/>
            <pc:sldMk cId="112303562" sldId="519"/>
            <ac:spMk id="24" creationId="{F651BAFF-9B56-4980-A34C-61021711832B}"/>
          </ac:spMkLst>
        </pc:spChg>
        <pc:spChg chg="add mod">
          <ac:chgData name="Erik Král" userId="e92e8e71-05aa-4c44-9728-5ff1a0a20d65" providerId="ADAL" clId="{DBEC3E5D-CF9F-4F7D-96B4-63978AB49EFC}" dt="2021-02-05T20:50:41.377" v="2909"/>
          <ac:spMkLst>
            <pc:docMk/>
            <pc:sldMk cId="112303562" sldId="519"/>
            <ac:spMk id="25" creationId="{9C9B9EAF-F656-457E-AAF1-8711F3A5FF82}"/>
          </ac:spMkLst>
        </pc:spChg>
      </pc:sldChg>
      <pc:sldChg chg="modSp add mod">
        <pc:chgData name="Erik Král" userId="e92e8e71-05aa-4c44-9728-5ff1a0a20d65" providerId="ADAL" clId="{DBEC3E5D-CF9F-4F7D-96B4-63978AB49EFC}" dt="2021-02-05T21:15:59.193" v="3073" actId="20577"/>
        <pc:sldMkLst>
          <pc:docMk/>
          <pc:sldMk cId="2154600802" sldId="520"/>
        </pc:sldMkLst>
        <pc:spChg chg="mod">
          <ac:chgData name="Erik Král" userId="e92e8e71-05aa-4c44-9728-5ff1a0a20d65" providerId="ADAL" clId="{DBEC3E5D-CF9F-4F7D-96B4-63978AB49EFC}" dt="2021-02-05T21:11:18.181" v="3035" actId="20577"/>
          <ac:spMkLst>
            <pc:docMk/>
            <pc:sldMk cId="2154600802" sldId="520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5T20:51:17.542" v="2915" actId="20577"/>
          <ac:spMkLst>
            <pc:docMk/>
            <pc:sldMk cId="2154600802" sldId="520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5T21:14:11.430" v="3062" actId="208"/>
          <ac:spMkLst>
            <pc:docMk/>
            <pc:sldMk cId="2154600802" sldId="520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5T21:14:02.464" v="3061" actId="207"/>
          <ac:spMkLst>
            <pc:docMk/>
            <pc:sldMk cId="2154600802" sldId="520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5T21:15:59.193" v="3073" actId="20577"/>
          <ac:spMkLst>
            <pc:docMk/>
            <pc:sldMk cId="2154600802" sldId="520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DBEC3E5D-CF9F-4F7D-96B4-63978AB49EFC}" dt="2021-02-05T21:15:55.552" v="3072" actId="20577"/>
        <pc:sldMkLst>
          <pc:docMk/>
          <pc:sldMk cId="715489864" sldId="521"/>
        </pc:sldMkLst>
        <pc:spChg chg="mod">
          <ac:chgData name="Erik Král" userId="e92e8e71-05aa-4c44-9728-5ff1a0a20d65" providerId="ADAL" clId="{DBEC3E5D-CF9F-4F7D-96B4-63978AB49EFC}" dt="2021-02-05T21:11:22.432" v="3037" actId="20577"/>
          <ac:spMkLst>
            <pc:docMk/>
            <pc:sldMk cId="715489864" sldId="521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5T20:52:00.915" v="2928" actId="20577"/>
          <ac:spMkLst>
            <pc:docMk/>
            <pc:sldMk cId="715489864" sldId="521"/>
            <ac:spMk id="21" creationId="{19712E0C-3909-48DA-9833-CD7B2EE301C2}"/>
          </ac:spMkLst>
        </pc:spChg>
        <pc:spChg chg="mod">
          <ac:chgData name="Erik Král" userId="e92e8e71-05aa-4c44-9728-5ff1a0a20d65" providerId="ADAL" clId="{DBEC3E5D-CF9F-4F7D-96B4-63978AB49EFC}" dt="2021-02-05T21:15:55.552" v="3072" actId="20577"/>
          <ac:spMkLst>
            <pc:docMk/>
            <pc:sldMk cId="715489864" sldId="521"/>
            <ac:spMk id="23" creationId="{6DF2805F-410F-4652-8256-953049703000}"/>
          </ac:spMkLst>
        </pc:spChg>
      </pc:sldChg>
      <pc:sldChg chg="delSp modSp add mod">
        <pc:chgData name="Erik Král" userId="e92e8e71-05aa-4c44-9728-5ff1a0a20d65" providerId="ADAL" clId="{DBEC3E5D-CF9F-4F7D-96B4-63978AB49EFC}" dt="2021-02-05T21:15:53.142" v="3071" actId="20577"/>
        <pc:sldMkLst>
          <pc:docMk/>
          <pc:sldMk cId="2031034225" sldId="522"/>
        </pc:sldMkLst>
        <pc:spChg chg="mod">
          <ac:chgData name="Erik Král" userId="e92e8e71-05aa-4c44-9728-5ff1a0a20d65" providerId="ADAL" clId="{DBEC3E5D-CF9F-4F7D-96B4-63978AB49EFC}" dt="2021-02-05T21:12:56.177" v="3052" actId="20577"/>
          <ac:spMkLst>
            <pc:docMk/>
            <pc:sldMk cId="2031034225" sldId="522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5T21:11:34.506" v="3040" actId="207"/>
          <ac:spMkLst>
            <pc:docMk/>
            <pc:sldMk cId="2031034225" sldId="522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5T21:14:21.660" v="3063" actId="478"/>
          <ac:spMkLst>
            <pc:docMk/>
            <pc:sldMk cId="2031034225" sldId="522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14:21.660" v="3063" actId="478"/>
          <ac:spMkLst>
            <pc:docMk/>
            <pc:sldMk cId="2031034225" sldId="522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5T21:15:53.142" v="3071" actId="20577"/>
          <ac:spMkLst>
            <pc:docMk/>
            <pc:sldMk cId="2031034225" sldId="522"/>
            <ac:spMk id="23" creationId="{6DF2805F-410F-4652-8256-953049703000}"/>
          </ac:spMkLst>
        </pc:spChg>
      </pc:sldChg>
      <pc:sldChg chg="addSp delSp modSp add mod">
        <pc:chgData name="Erik Král" userId="e92e8e71-05aa-4c44-9728-5ff1a0a20d65" providerId="ADAL" clId="{DBEC3E5D-CF9F-4F7D-96B4-63978AB49EFC}" dt="2021-02-05T21:15:50.331" v="3069" actId="20577"/>
        <pc:sldMkLst>
          <pc:docMk/>
          <pc:sldMk cId="511500504" sldId="523"/>
        </pc:sldMkLst>
        <pc:spChg chg="mod">
          <ac:chgData name="Erik Král" userId="e92e8e71-05aa-4c44-9728-5ff1a0a20d65" providerId="ADAL" clId="{DBEC3E5D-CF9F-4F7D-96B4-63978AB49EFC}" dt="2021-02-05T21:13:01.749" v="3056" actId="20577"/>
          <ac:spMkLst>
            <pc:docMk/>
            <pc:sldMk cId="511500504" sldId="523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5T20:53:29.474" v="2954" actId="207"/>
          <ac:spMkLst>
            <pc:docMk/>
            <pc:sldMk cId="511500504" sldId="523"/>
            <ac:spMk id="13" creationId="{12A11030-03C8-4580-B9E9-4B9921EDF4D9}"/>
          </ac:spMkLst>
        </pc:spChg>
        <pc:spChg chg="del mod">
          <ac:chgData name="Erik Král" userId="e92e8e71-05aa-4c44-9728-5ff1a0a20d65" providerId="ADAL" clId="{DBEC3E5D-CF9F-4F7D-96B4-63978AB49EFC}" dt="2021-02-05T21:14:28.120" v="3064" actId="478"/>
          <ac:spMkLst>
            <pc:docMk/>
            <pc:sldMk cId="511500504" sldId="523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14:28.120" v="3064" actId="478"/>
          <ac:spMkLst>
            <pc:docMk/>
            <pc:sldMk cId="511500504" sldId="523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5T21:15:50.331" v="3069" actId="20577"/>
          <ac:spMkLst>
            <pc:docMk/>
            <pc:sldMk cId="511500504" sldId="523"/>
            <ac:spMk id="23" creationId="{6DF2805F-410F-4652-8256-953049703000}"/>
          </ac:spMkLst>
        </pc:spChg>
        <pc:spChg chg="add mod">
          <ac:chgData name="Erik Král" userId="e92e8e71-05aa-4c44-9728-5ff1a0a20d65" providerId="ADAL" clId="{DBEC3E5D-CF9F-4F7D-96B4-63978AB49EFC}" dt="2021-02-05T20:53:03.655" v="2952" actId="20577"/>
          <ac:spMkLst>
            <pc:docMk/>
            <pc:sldMk cId="511500504" sldId="523"/>
            <ac:spMk id="24" creationId="{79E4CDDD-6FF7-46AB-A634-FAA90AE0925B}"/>
          </ac:spMkLst>
        </pc:spChg>
        <pc:spChg chg="add mod">
          <ac:chgData name="Erik Král" userId="e92e8e71-05aa-4c44-9728-5ff1a0a20d65" providerId="ADAL" clId="{DBEC3E5D-CF9F-4F7D-96B4-63978AB49EFC}" dt="2021-02-05T20:53:01.412" v="2950"/>
          <ac:spMkLst>
            <pc:docMk/>
            <pc:sldMk cId="511500504" sldId="523"/>
            <ac:spMk id="25" creationId="{40F369F0-DB26-4C44-B21C-4A96B85179E8}"/>
          </ac:spMkLst>
        </pc:spChg>
      </pc:sldChg>
      <pc:sldChg chg="delSp modSp add mod">
        <pc:chgData name="Erik Král" userId="e92e8e71-05aa-4c44-9728-5ff1a0a20d65" providerId="ADAL" clId="{DBEC3E5D-CF9F-4F7D-96B4-63978AB49EFC}" dt="2021-02-05T21:28:24.790" v="3177" actId="478"/>
        <pc:sldMkLst>
          <pc:docMk/>
          <pc:sldMk cId="2712305700" sldId="524"/>
        </pc:sldMkLst>
        <pc:spChg chg="mod">
          <ac:chgData name="Erik Král" userId="e92e8e71-05aa-4c44-9728-5ff1a0a20d65" providerId="ADAL" clId="{DBEC3E5D-CF9F-4F7D-96B4-63978AB49EFC}" dt="2021-02-05T21:13:14.758" v="3058" actId="20577"/>
          <ac:spMkLst>
            <pc:docMk/>
            <pc:sldMk cId="2712305700" sldId="524"/>
            <ac:spMk id="11" creationId="{5FA57F7E-8A92-420F-B958-371C3C0CF335}"/>
          </ac:spMkLst>
        </pc:spChg>
        <pc:spChg chg="del mod">
          <ac:chgData name="Erik Král" userId="e92e8e71-05aa-4c44-9728-5ff1a0a20d65" providerId="ADAL" clId="{DBEC3E5D-CF9F-4F7D-96B4-63978AB49EFC}" dt="2021-02-05T21:28:24.790" v="3177" actId="478"/>
          <ac:spMkLst>
            <pc:docMk/>
            <pc:sldMk cId="2712305700" sldId="524"/>
            <ac:spMk id="13" creationId="{12A11030-03C8-4580-B9E9-4B9921EDF4D9}"/>
          </ac:spMkLst>
        </pc:spChg>
        <pc:spChg chg="del">
          <ac:chgData name="Erik Král" userId="e92e8e71-05aa-4c44-9728-5ff1a0a20d65" providerId="ADAL" clId="{DBEC3E5D-CF9F-4F7D-96B4-63978AB49EFC}" dt="2021-02-05T21:28:24.790" v="3177" actId="478"/>
          <ac:spMkLst>
            <pc:docMk/>
            <pc:sldMk cId="2712305700" sldId="524"/>
            <ac:spMk id="14" creationId="{81575030-B687-47EE-BD97-E9A863017026}"/>
          </ac:spMkLst>
        </pc:spChg>
        <pc:spChg chg="del">
          <ac:chgData name="Erik Král" userId="e92e8e71-05aa-4c44-9728-5ff1a0a20d65" providerId="ADAL" clId="{DBEC3E5D-CF9F-4F7D-96B4-63978AB49EFC}" dt="2021-02-05T21:14:34.874" v="3065" actId="478"/>
          <ac:spMkLst>
            <pc:docMk/>
            <pc:sldMk cId="2712305700" sldId="524"/>
            <ac:spMk id="21" creationId="{19712E0C-3909-48DA-9833-CD7B2EE301C2}"/>
          </ac:spMkLst>
        </pc:spChg>
        <pc:spChg chg="del">
          <ac:chgData name="Erik Král" userId="e92e8e71-05aa-4c44-9728-5ff1a0a20d65" providerId="ADAL" clId="{DBEC3E5D-CF9F-4F7D-96B4-63978AB49EFC}" dt="2021-02-05T21:14:34.874" v="3065" actId="478"/>
          <ac:spMkLst>
            <pc:docMk/>
            <pc:sldMk cId="2712305700" sldId="524"/>
            <ac:spMk id="22" creationId="{4792FC37-6777-4A31-84F7-2BEC4E9E65D6}"/>
          </ac:spMkLst>
        </pc:spChg>
        <pc:spChg chg="mod">
          <ac:chgData name="Erik Král" userId="e92e8e71-05aa-4c44-9728-5ff1a0a20d65" providerId="ADAL" clId="{DBEC3E5D-CF9F-4F7D-96B4-63978AB49EFC}" dt="2021-02-05T20:53:36.211" v="2955" actId="207"/>
          <ac:spMkLst>
            <pc:docMk/>
            <pc:sldMk cId="2712305700" sldId="524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BEC3E5D-CF9F-4F7D-96B4-63978AB49EFC}" dt="2021-02-05T21:20:50.424" v="3125" actId="20577"/>
        <pc:sldMkLst>
          <pc:docMk/>
          <pc:sldMk cId="2643707081" sldId="525"/>
        </pc:sldMkLst>
        <pc:spChg chg="mod">
          <ac:chgData name="Erik Král" userId="e92e8e71-05aa-4c44-9728-5ff1a0a20d65" providerId="ADAL" clId="{DBEC3E5D-CF9F-4F7D-96B4-63978AB49EFC}" dt="2021-02-05T21:20:26.363" v="3121" actId="208"/>
          <ac:spMkLst>
            <pc:docMk/>
            <pc:sldMk cId="2643707081" sldId="525"/>
            <ac:spMk id="13" creationId="{12A11030-03C8-4580-B9E9-4B9921EDF4D9}"/>
          </ac:spMkLst>
        </pc:spChg>
        <pc:spChg chg="mod">
          <ac:chgData name="Erik Král" userId="e92e8e71-05aa-4c44-9728-5ff1a0a20d65" providerId="ADAL" clId="{DBEC3E5D-CF9F-4F7D-96B4-63978AB49EFC}" dt="2021-02-05T21:20:31.652" v="3122" actId="207"/>
          <ac:spMkLst>
            <pc:docMk/>
            <pc:sldMk cId="2643707081" sldId="525"/>
            <ac:spMk id="14" creationId="{81575030-B687-47EE-BD97-E9A863017026}"/>
          </ac:spMkLst>
        </pc:spChg>
        <pc:spChg chg="add mod">
          <ac:chgData name="Erik Král" userId="e92e8e71-05aa-4c44-9728-5ff1a0a20d65" providerId="ADAL" clId="{DBEC3E5D-CF9F-4F7D-96B4-63978AB49EFC}" dt="2021-02-05T21:20:50.424" v="3125" actId="20577"/>
          <ac:spMkLst>
            <pc:docMk/>
            <pc:sldMk cId="2643707081" sldId="525"/>
            <ac:spMk id="21" creationId="{99599DD6-51CC-46F3-BFD9-8377DC3E715F}"/>
          </ac:spMkLst>
        </pc:spChg>
        <pc:spChg chg="add mod">
          <ac:chgData name="Erik Král" userId="e92e8e71-05aa-4c44-9728-5ff1a0a20d65" providerId="ADAL" clId="{DBEC3E5D-CF9F-4F7D-96B4-63978AB49EFC}" dt="2021-02-05T21:20:46.523" v="3123"/>
          <ac:spMkLst>
            <pc:docMk/>
            <pc:sldMk cId="2643707081" sldId="525"/>
            <ac:spMk id="22" creationId="{B82D6F1D-FACA-4163-ABA9-1AB9C6C62FF9}"/>
          </ac:spMkLst>
        </pc:spChg>
        <pc:spChg chg="mod">
          <ac:chgData name="Erik Král" userId="e92e8e71-05aa-4c44-9728-5ff1a0a20d65" providerId="ADAL" clId="{DBEC3E5D-CF9F-4F7D-96B4-63978AB49EFC}" dt="2021-02-05T21:20:16.904" v="3119" actId="207"/>
          <ac:spMkLst>
            <pc:docMk/>
            <pc:sldMk cId="2643707081" sldId="525"/>
            <ac:spMk id="23" creationId="{6DF2805F-410F-4652-8256-953049703000}"/>
          </ac:spMkLst>
        </pc:spChg>
      </pc:sldChg>
      <pc:sldChg chg="add del">
        <pc:chgData name="Erik Král" userId="e92e8e71-05aa-4c44-9728-5ff1a0a20d65" providerId="ADAL" clId="{DBEC3E5D-CF9F-4F7D-96B4-63978AB49EFC}" dt="2021-02-05T21:19:38.270" v="3105"/>
        <pc:sldMkLst>
          <pc:docMk/>
          <pc:sldMk cId="3818711378" sldId="525"/>
        </pc:sldMkLst>
      </pc:sldChg>
      <pc:sldChg chg="addSp modSp add mod">
        <pc:chgData name="Erik Král" userId="e92e8e71-05aa-4c44-9728-5ff1a0a20d65" providerId="ADAL" clId="{DBEC3E5D-CF9F-4F7D-96B4-63978AB49EFC}" dt="2021-02-05T21:37:30.145" v="3777" actId="207"/>
        <pc:sldMkLst>
          <pc:docMk/>
          <pc:sldMk cId="1852086083" sldId="526"/>
        </pc:sldMkLst>
        <pc:spChg chg="mod">
          <ac:chgData name="Erik Král" userId="e92e8e71-05aa-4c44-9728-5ff1a0a20d65" providerId="ADAL" clId="{DBEC3E5D-CF9F-4F7D-96B4-63978AB49EFC}" dt="2021-02-05T21:23:27.962" v="3146" actId="207"/>
          <ac:spMkLst>
            <pc:docMk/>
            <pc:sldMk cId="1852086083" sldId="526"/>
            <ac:spMk id="11" creationId="{5FA57F7E-8A92-420F-B958-371C3C0CF335}"/>
          </ac:spMkLst>
        </pc:spChg>
        <pc:spChg chg="mod">
          <ac:chgData name="Erik Král" userId="e92e8e71-05aa-4c44-9728-5ff1a0a20d65" providerId="ADAL" clId="{DBEC3E5D-CF9F-4F7D-96B4-63978AB49EFC}" dt="2021-02-05T21:22:57.555" v="3143" actId="207"/>
          <ac:spMkLst>
            <pc:docMk/>
            <pc:sldMk cId="1852086083" sldId="526"/>
            <ac:spMk id="13" creationId="{12A11030-03C8-4580-B9E9-4B9921EDF4D9}"/>
          </ac:spMkLst>
        </pc:spChg>
        <pc:spChg chg="add mod">
          <ac:chgData name="Erik Král" userId="e92e8e71-05aa-4c44-9728-5ff1a0a20d65" providerId="ADAL" clId="{DBEC3E5D-CF9F-4F7D-96B4-63978AB49EFC}" dt="2021-02-05T21:23:01.663" v="3145" actId="20577"/>
          <ac:spMkLst>
            <pc:docMk/>
            <pc:sldMk cId="1852086083" sldId="526"/>
            <ac:spMk id="21" creationId="{652B38E8-5420-49B7-9100-89EBA5F5C318}"/>
          </ac:spMkLst>
        </pc:spChg>
        <pc:spChg chg="add mod">
          <ac:chgData name="Erik Král" userId="e92e8e71-05aa-4c44-9728-5ff1a0a20d65" providerId="ADAL" clId="{DBEC3E5D-CF9F-4F7D-96B4-63978AB49EFC}" dt="2021-02-05T21:22:52.805" v="3142"/>
          <ac:spMkLst>
            <pc:docMk/>
            <pc:sldMk cId="1852086083" sldId="526"/>
            <ac:spMk id="22" creationId="{ED6614C1-B076-42BF-91C2-90314D1F68F3}"/>
          </ac:spMkLst>
        </pc:spChg>
        <pc:spChg chg="mod">
          <ac:chgData name="Erik Král" userId="e92e8e71-05aa-4c44-9728-5ff1a0a20d65" providerId="ADAL" clId="{DBEC3E5D-CF9F-4F7D-96B4-63978AB49EFC}" dt="2021-02-05T21:37:30.145" v="3777" actId="207"/>
          <ac:spMkLst>
            <pc:docMk/>
            <pc:sldMk cId="1852086083" sldId="526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DBEC3E5D-CF9F-4F7D-96B4-63978AB49EFC}" dt="2021-02-05T21:26:14.857" v="3161" actId="207"/>
        <pc:sldMkLst>
          <pc:docMk/>
          <pc:sldMk cId="3631840411" sldId="527"/>
        </pc:sldMkLst>
        <pc:spChg chg="mod">
          <ac:chgData name="Erik Král" userId="e92e8e71-05aa-4c44-9728-5ff1a0a20d65" providerId="ADAL" clId="{DBEC3E5D-CF9F-4F7D-96B4-63978AB49EFC}" dt="2021-02-05T21:26:14.857" v="3161" actId="207"/>
          <ac:spMkLst>
            <pc:docMk/>
            <pc:sldMk cId="3631840411" sldId="527"/>
            <ac:spMk id="13" creationId="{12A11030-03C8-4580-B9E9-4B9921EDF4D9}"/>
          </ac:spMkLst>
        </pc:spChg>
        <pc:spChg chg="add mod">
          <ac:chgData name="Erik Král" userId="e92e8e71-05aa-4c44-9728-5ff1a0a20d65" providerId="ADAL" clId="{DBEC3E5D-CF9F-4F7D-96B4-63978AB49EFC}" dt="2021-02-05T21:26:09.902" v="3160" actId="20577"/>
          <ac:spMkLst>
            <pc:docMk/>
            <pc:sldMk cId="3631840411" sldId="527"/>
            <ac:spMk id="21" creationId="{47B9B749-1518-4470-A710-2D667AFA19A8}"/>
          </ac:spMkLst>
        </pc:spChg>
        <pc:spChg chg="add mod">
          <ac:chgData name="Erik Král" userId="e92e8e71-05aa-4c44-9728-5ff1a0a20d65" providerId="ADAL" clId="{DBEC3E5D-CF9F-4F7D-96B4-63978AB49EFC}" dt="2021-02-05T21:26:02.994" v="3158"/>
          <ac:spMkLst>
            <pc:docMk/>
            <pc:sldMk cId="3631840411" sldId="527"/>
            <ac:spMk id="22" creationId="{E6FC8CB7-A578-4163-AD8D-0B40B6AD0A56}"/>
          </ac:spMkLst>
        </pc:spChg>
        <pc:spChg chg="mod">
          <ac:chgData name="Erik Král" userId="e92e8e71-05aa-4c44-9728-5ff1a0a20d65" providerId="ADAL" clId="{DBEC3E5D-CF9F-4F7D-96B4-63978AB49EFC}" dt="2021-02-05T21:25:43.865" v="3157" actId="207"/>
          <ac:spMkLst>
            <pc:docMk/>
            <pc:sldMk cId="3631840411" sldId="527"/>
            <ac:spMk id="23" creationId="{6DF2805F-410F-4652-8256-953049703000}"/>
          </ac:spMkLst>
        </pc:spChg>
      </pc:sldChg>
      <pc:sldChg chg="delSp modSp new mod">
        <pc:chgData name="Erik Král" userId="e92e8e71-05aa-4c44-9728-5ff1a0a20d65" providerId="ADAL" clId="{DBEC3E5D-CF9F-4F7D-96B4-63978AB49EFC}" dt="2021-02-05T21:34:40.071" v="3731" actId="113"/>
        <pc:sldMkLst>
          <pc:docMk/>
          <pc:sldMk cId="82606810" sldId="528"/>
        </pc:sldMkLst>
        <pc:spChg chg="mod">
          <ac:chgData name="Erik Král" userId="e92e8e71-05aa-4c44-9728-5ff1a0a20d65" providerId="ADAL" clId="{DBEC3E5D-CF9F-4F7D-96B4-63978AB49EFC}" dt="2021-02-05T21:29:09.864" v="3290" actId="20577"/>
          <ac:spMkLst>
            <pc:docMk/>
            <pc:sldMk cId="82606810" sldId="528"/>
            <ac:spMk id="2" creationId="{FA43A594-3D29-4E35-9186-CDBC624007D6}"/>
          </ac:spMkLst>
        </pc:spChg>
        <pc:spChg chg="mod">
          <ac:chgData name="Erik Král" userId="e92e8e71-05aa-4c44-9728-5ff1a0a20d65" providerId="ADAL" clId="{DBEC3E5D-CF9F-4F7D-96B4-63978AB49EFC}" dt="2021-02-05T21:34:40.071" v="3731" actId="113"/>
          <ac:spMkLst>
            <pc:docMk/>
            <pc:sldMk cId="82606810" sldId="528"/>
            <ac:spMk id="3" creationId="{C88FB00D-150A-4D32-97F5-60540407D5AF}"/>
          </ac:spMkLst>
        </pc:spChg>
        <pc:spChg chg="del">
          <ac:chgData name="Erik Král" userId="e92e8e71-05aa-4c44-9728-5ff1a0a20d65" providerId="ADAL" clId="{DBEC3E5D-CF9F-4F7D-96B4-63978AB49EFC}" dt="2021-02-05T21:30:11.377" v="3493" actId="478"/>
          <ac:spMkLst>
            <pc:docMk/>
            <pc:sldMk cId="82606810" sldId="528"/>
            <ac:spMk id="4" creationId="{590B44A0-7A42-4C31-95AF-7E3070C79E21}"/>
          </ac:spMkLst>
        </pc:spChg>
      </pc:sldChg>
      <pc:sldChg chg="modSp add mod">
        <pc:chgData name="Erik Král" userId="e92e8e71-05aa-4c44-9728-5ff1a0a20d65" providerId="ADAL" clId="{DBEC3E5D-CF9F-4F7D-96B4-63978AB49EFC}" dt="2021-02-05T21:38:46.844" v="3784" actId="113"/>
        <pc:sldMkLst>
          <pc:docMk/>
          <pc:sldMk cId="4213288838" sldId="529"/>
        </pc:sldMkLst>
        <pc:spChg chg="mod">
          <ac:chgData name="Erik Král" userId="e92e8e71-05aa-4c44-9728-5ff1a0a20d65" providerId="ADAL" clId="{DBEC3E5D-CF9F-4F7D-96B4-63978AB49EFC}" dt="2021-02-05T21:30:32.022" v="3499" actId="20577"/>
          <ac:spMkLst>
            <pc:docMk/>
            <pc:sldMk cId="4213288838" sldId="529"/>
            <ac:spMk id="2" creationId="{FA43A594-3D29-4E35-9186-CDBC624007D6}"/>
          </ac:spMkLst>
        </pc:spChg>
        <pc:spChg chg="mod">
          <ac:chgData name="Erik Král" userId="e92e8e71-05aa-4c44-9728-5ff1a0a20d65" providerId="ADAL" clId="{DBEC3E5D-CF9F-4F7D-96B4-63978AB49EFC}" dt="2021-02-05T21:38:46.844" v="3784" actId="113"/>
          <ac:spMkLst>
            <pc:docMk/>
            <pc:sldMk cId="4213288838" sldId="529"/>
            <ac:spMk id="3" creationId="{C88FB00D-150A-4D32-97F5-60540407D5AF}"/>
          </ac:spMkLst>
        </pc:spChg>
      </pc:sldChg>
      <pc:sldChg chg="add">
        <pc:chgData name="Erik Král" userId="e92e8e71-05aa-4c44-9728-5ff1a0a20d65" providerId="ADAL" clId="{DBEC3E5D-CF9F-4F7D-96B4-63978AB49EFC}" dt="2021-02-23T10:36:31.549" v="3785"/>
        <pc:sldMkLst>
          <pc:docMk/>
          <pc:sldMk cId="1484693391" sldId="565"/>
        </pc:sldMkLst>
      </pc:sldChg>
      <pc:sldMasterChg chg="delSldLayout">
        <pc:chgData name="Erik Král" userId="e92e8e71-05aa-4c44-9728-5ff1a0a20d65" providerId="ADAL" clId="{DBEC3E5D-CF9F-4F7D-96B4-63978AB49EFC}" dt="2021-02-02T17:46:30.974" v="1293" actId="47"/>
        <pc:sldMasterMkLst>
          <pc:docMk/>
          <pc:sldMasterMk cId="637206923" sldId="2147483648"/>
        </pc:sldMasterMkLst>
        <pc:sldLayoutChg chg="del">
          <pc:chgData name="Erik Král" userId="e92e8e71-05aa-4c44-9728-5ff1a0a20d65" providerId="ADAL" clId="{DBEC3E5D-CF9F-4F7D-96B4-63978AB49EFC}" dt="2021-02-02T17:46:30.974" v="1293" actId="47"/>
          <pc:sldLayoutMkLst>
            <pc:docMk/>
            <pc:sldMasterMk cId="637206923" sldId="2147483648"/>
            <pc:sldLayoutMk cId="112533097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23.02.2021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0716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641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9698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684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8205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60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4297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730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5801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73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1813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657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962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792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4139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159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290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2749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882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4941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94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2164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0584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111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5134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75849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612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0381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56577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0677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720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067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10940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6559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1267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217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66174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0875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66532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0487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3230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86234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547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37829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29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020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255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8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single-dimensional-array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Maximální hodnota a suma prvků v poli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1138BB9-2F82-4929-84D6-12074649148B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80206F8-FFC8-4CE4-846A-F88DF77D215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23" name="Tabulka 7">
            <a:extLst>
              <a:ext uri="{FF2B5EF4-FFF2-40B4-BE49-F238E27FC236}">
                <a16:creationId xmlns:a16="http://schemas.microsoft.com/office/drawing/2014/main" id="{1F64133B-27E4-43E5-A623-A6799BFA5A89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24" name="Obdélník 23">
            <a:extLst>
              <a:ext uri="{FF2B5EF4-FFF2-40B4-BE49-F238E27FC236}">
                <a16:creationId xmlns:a16="http://schemas.microsoft.com/office/drawing/2014/main" id="{E05E8440-EA88-4F56-A22C-8C3793B75FF7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3ACA476-7A2B-4E09-9DA1-7D9423830504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B7A4590-2434-4418-B5B7-CBCD33A0709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FA0994AE-18E9-4F55-8221-64EAF603FAE1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3FC20869-773D-4F80-97AC-B8DCAEB25A82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B4F49245-818B-48A3-A0DB-98CD00F40EB5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7FD5D16-311E-4B8F-8278-5DC017A3B4F7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506C646E-5E90-4D59-9764-04908D57FB59}"/>
              </a:ext>
            </a:extLst>
          </p:cNvPr>
          <p:cNvSpPr/>
          <p:nvPr/>
        </p:nvSpPr>
        <p:spPr>
          <a:xfrm>
            <a:off x="838200" y="2243103"/>
            <a:ext cx="5257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 { 3, 4, 9, 5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3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suma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suma = 0;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5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i = 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0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2D7CB35B-67D1-414C-8C7A-EFDD2A3A6CBA}"/>
              </a:ext>
            </a:extLst>
          </p:cNvPr>
          <p:cNvSpPr txBox="1"/>
          <p:nvPr/>
        </p:nvSpPr>
        <p:spPr>
          <a:xfrm>
            <a:off x="4292878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32C4193A-D82D-4DDF-A17B-A04A35F5F8DB}"/>
              </a:ext>
            </a:extLst>
          </p:cNvPr>
          <p:cNvSpPr txBox="1"/>
          <p:nvPr/>
        </p:nvSpPr>
        <p:spPr>
          <a:xfrm>
            <a:off x="2845040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9413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12312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0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pole[i]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9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0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prvek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3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0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prvek</a:t>
            </a:r>
            <a:endParaRPr lang="cs-CZ" sz="2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7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76078C6-348A-49EC-9230-D41F4F176CBF}"/>
              </a:ext>
            </a:extLst>
          </p:cNvPr>
          <p:cNvSpPr txBox="1"/>
          <p:nvPr/>
        </p:nvSpPr>
        <p:spPr>
          <a:xfrm>
            <a:off x="4292878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7D65F7F-84B5-48E1-851D-C61E9F9D446C}"/>
              </a:ext>
            </a:extLst>
          </p:cNvPr>
          <p:cNvSpPr txBox="1"/>
          <p:nvPr/>
        </p:nvSpPr>
        <p:spPr>
          <a:xfrm>
            <a:off x="2845040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9745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94101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1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prvek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4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Maximální hodnota prvků v poli</a:t>
            </a:r>
          </a:p>
          <a:p>
            <a:pPr marL="0" indent="0">
              <a:buNone/>
            </a:pPr>
            <a:r>
              <a:rPr lang="cs-CZ" dirty="0"/>
              <a:t>Suma prvků v poli</a:t>
            </a:r>
          </a:p>
          <a:p>
            <a:pPr marL="0" indent="0">
              <a:buNone/>
            </a:pPr>
            <a:r>
              <a:rPr lang="cs-CZ" dirty="0"/>
              <a:t>Průměrná hodnota prvků v poli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1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prvek</a:t>
            </a:r>
            <a:endParaRPr lang="cs-CZ" sz="2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3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74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8591B6E1-4DF2-4C1C-B493-DC77CC4FBA55}"/>
              </a:ext>
            </a:extLst>
          </p:cNvPr>
          <p:cNvSpPr txBox="1"/>
          <p:nvPr/>
        </p:nvSpPr>
        <p:spPr>
          <a:xfrm>
            <a:off x="2845040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735E4BB-6794-4FD9-A4E7-59920B468831}"/>
              </a:ext>
            </a:extLst>
          </p:cNvPr>
          <p:cNvSpPr txBox="1"/>
          <p:nvPr/>
        </p:nvSpPr>
        <p:spPr>
          <a:xfrm>
            <a:off x="4292878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7817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70032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prvek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07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9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prvek</a:t>
            </a:r>
            <a:endParaRPr lang="cs-CZ" sz="2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6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651BAFF-9B56-4980-A34C-61021711832B}"/>
              </a:ext>
            </a:extLst>
          </p:cNvPr>
          <p:cNvSpPr txBox="1"/>
          <p:nvPr/>
        </p:nvSpPr>
        <p:spPr>
          <a:xfrm>
            <a:off x="2845040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C9B9EAF-F656-457E-AAF1-8711F3A5FF82}"/>
              </a:ext>
            </a:extLst>
          </p:cNvPr>
          <p:cNvSpPr txBox="1"/>
          <p:nvPr/>
        </p:nvSpPr>
        <p:spPr>
          <a:xfrm>
            <a:off x="4292878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30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3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prvek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00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3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5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prvek</a:t>
            </a:r>
            <a:endParaRPr lang="cs-CZ" sz="2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8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3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algoritmy hledání maximální hodnoty v poli a sumy prvků v poli z hlediska jejich implementace.</a:t>
            </a:r>
          </a:p>
          <a:p>
            <a:r>
              <a:rPr lang="cs-CZ" dirty="0"/>
              <a:t>Na těchto příkladech si demonstrujeme práci s jednorozměrným polem </a:t>
            </a:r>
            <a:r>
              <a:rPr lang="en-US" dirty="0"/>
              <a:t>[1]</a:t>
            </a:r>
            <a:r>
              <a:rPr lang="cs-CZ" dirty="0"/>
              <a:t> a zaměříme se i na program z hlediska paměti RAM.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79E4CDDD-6FF7-46AB-A634-FAA90AE0925B}"/>
              </a:ext>
            </a:extLst>
          </p:cNvPr>
          <p:cNvSpPr txBox="1"/>
          <p:nvPr/>
        </p:nvSpPr>
        <p:spPr>
          <a:xfrm>
            <a:off x="2845040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40F369F0-DB26-4C44-B21C-4A96B85179E8}"/>
              </a:ext>
            </a:extLst>
          </p:cNvPr>
          <p:cNvSpPr txBox="1"/>
          <p:nvPr/>
        </p:nvSpPr>
        <p:spPr>
          <a:xfrm>
            <a:off x="4292878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150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suma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suma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12305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43A594-3D29-4E35-9186-CDBC6240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Poznámka k proměnné </a:t>
            </a:r>
            <a:r>
              <a:rPr lang="cs-CZ" i="1" dirty="0"/>
              <a:t>prvek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8FB00D-150A-4D32-97F5-60540407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příkladu je znázorněné, že </a:t>
            </a:r>
            <a:r>
              <a:rPr lang="cs-CZ" dirty="0" err="1"/>
              <a:t>proměná</a:t>
            </a:r>
            <a:r>
              <a:rPr lang="cs-CZ" dirty="0"/>
              <a:t> </a:t>
            </a:r>
            <a:r>
              <a:rPr lang="cs-CZ" i="1" dirty="0"/>
              <a:t>suma</a:t>
            </a:r>
            <a:r>
              <a:rPr lang="cs-CZ" dirty="0"/>
              <a:t> je definovaná znovu při každé iteraci cyklu </a:t>
            </a:r>
            <a:r>
              <a:rPr lang="cs-CZ" i="1" dirty="0" err="1"/>
              <a:t>for</a:t>
            </a:r>
            <a:r>
              <a:rPr lang="cs-CZ" dirty="0"/>
              <a:t> a bylo by vhodnější ji nadefinovat před začátkem tohoto cyklu.</a:t>
            </a:r>
          </a:p>
          <a:p>
            <a:r>
              <a:rPr lang="cs-CZ" dirty="0"/>
              <a:t>Ve skutečnosti </a:t>
            </a:r>
            <a:r>
              <a:rPr lang="cs-CZ" b="1" dirty="0"/>
              <a:t>kompilátor</a:t>
            </a:r>
            <a:r>
              <a:rPr lang="cs-CZ" dirty="0"/>
              <a:t> tento </a:t>
            </a:r>
            <a:r>
              <a:rPr lang="cs-CZ" b="1" dirty="0"/>
              <a:t>kód zoptimalizuje </a:t>
            </a:r>
            <a:r>
              <a:rPr lang="cs-CZ" dirty="0"/>
              <a:t>a </a:t>
            </a:r>
            <a:r>
              <a:rPr lang="cs-CZ" b="1" dirty="0"/>
              <a:t>není nutné </a:t>
            </a:r>
            <a:r>
              <a:rPr lang="cs-CZ" dirty="0"/>
              <a:t>tuto </a:t>
            </a:r>
            <a:r>
              <a:rPr lang="cs-CZ" b="1" dirty="0"/>
              <a:t>proměnnou definovat před cyklem </a:t>
            </a:r>
            <a:r>
              <a:rPr lang="cs-CZ" b="1" i="1" dirty="0" err="1"/>
              <a:t>for</a:t>
            </a:r>
            <a:r>
              <a:rPr lang="cs-CZ" b="1" dirty="0"/>
              <a:t> </a:t>
            </a:r>
            <a:r>
              <a:rPr lang="cs-CZ" dirty="0"/>
              <a:t>a dáváme přednost lepší čitelnosti kódu.</a:t>
            </a:r>
          </a:p>
        </p:txBody>
      </p:sp>
    </p:spTree>
    <p:extLst>
      <p:ext uri="{BB962C8B-B14F-4D97-AF65-F5344CB8AC3E}">
        <p14:creationId xmlns:p14="http://schemas.microsoft.com/office/powerpoint/2010/main" val="82606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5B471-CD39-489F-8083-29345E67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Hledání maximální hodnoty v poli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E5F912-5CCD-4FE2-8D56-5C498CA6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hledání maximální hodnoty v poli je založen na tom, že si nadefinujeme </a:t>
            </a:r>
            <a:r>
              <a:rPr lang="cs-CZ" b="1" dirty="0"/>
              <a:t>proměnou </a:t>
            </a:r>
            <a:r>
              <a:rPr lang="cs-CZ" b="1" i="1" dirty="0"/>
              <a:t>max</a:t>
            </a:r>
            <a:r>
              <a:rPr lang="cs-CZ" b="1" dirty="0"/>
              <a:t> </a:t>
            </a:r>
            <a:r>
              <a:rPr lang="cs-CZ" dirty="0"/>
              <a:t>do které budeme průběžně </a:t>
            </a:r>
            <a:r>
              <a:rPr lang="cs-CZ" b="1" dirty="0"/>
              <a:t>ukládat největší hodnotu</a:t>
            </a:r>
            <a:r>
              <a:rPr lang="cs-CZ" dirty="0"/>
              <a:t> prvku v poli.</a:t>
            </a:r>
          </a:p>
          <a:p>
            <a:r>
              <a:rPr lang="cs-CZ" dirty="0"/>
              <a:t>Na začátku může například jako zatím největší hodnotu prvku nastavit </a:t>
            </a:r>
            <a:r>
              <a:rPr lang="cs-CZ" b="1" dirty="0"/>
              <a:t>hodnotu prvního prvku</a:t>
            </a:r>
            <a:r>
              <a:rPr lang="cs-CZ" dirty="0"/>
              <a:t>.</a:t>
            </a:r>
          </a:p>
          <a:p>
            <a:r>
              <a:rPr lang="cs-CZ" dirty="0"/>
              <a:t>Poté postupně procházíme další prvky v poli </a:t>
            </a:r>
            <a:r>
              <a:rPr lang="cs-CZ" b="1" dirty="0"/>
              <a:t>a porovnáváme ji se zatím největší nalezenou hodnotou</a:t>
            </a:r>
            <a:r>
              <a:rPr lang="cs-CZ" dirty="0"/>
              <a:t>. </a:t>
            </a:r>
            <a:r>
              <a:rPr lang="cs-CZ" b="1" dirty="0"/>
              <a:t>Pokud je další</a:t>
            </a:r>
            <a:r>
              <a:rPr lang="cs-CZ" dirty="0"/>
              <a:t> </a:t>
            </a:r>
            <a:r>
              <a:rPr lang="cs-CZ" b="1" dirty="0"/>
              <a:t>prvek</a:t>
            </a:r>
            <a:r>
              <a:rPr lang="cs-CZ" dirty="0"/>
              <a:t> </a:t>
            </a:r>
            <a:r>
              <a:rPr lang="cs-CZ" b="1" dirty="0"/>
              <a:t>větší</a:t>
            </a:r>
            <a:r>
              <a:rPr lang="cs-CZ" dirty="0"/>
              <a:t>, tak </a:t>
            </a:r>
            <a:r>
              <a:rPr lang="cs-CZ" b="1" dirty="0"/>
              <a:t>změníme</a:t>
            </a:r>
            <a:r>
              <a:rPr lang="cs-CZ" dirty="0"/>
              <a:t> zatím </a:t>
            </a:r>
            <a:r>
              <a:rPr lang="cs-CZ" b="1" dirty="0"/>
              <a:t>maximální</a:t>
            </a:r>
            <a:r>
              <a:rPr lang="cs-CZ" dirty="0"/>
              <a:t> hodnotu uloženou v proměnné max.</a:t>
            </a:r>
          </a:p>
        </p:txBody>
      </p:sp>
    </p:spTree>
    <p:extLst>
      <p:ext uri="{BB962C8B-B14F-4D97-AF65-F5344CB8AC3E}">
        <p14:creationId xmlns:p14="http://schemas.microsoft.com/office/powerpoint/2010/main" val="760184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B371A-8982-4FF8-8FC8-7E3AC1E8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Hledání maximální hodnoty v poli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5989D7-EC58-46B3-8BCD-F85857651CD8}"/>
              </a:ext>
            </a:extLst>
          </p:cNvPr>
          <p:cNvSpPr/>
          <p:nvPr/>
        </p:nvSpPr>
        <p:spPr>
          <a:xfrm>
            <a:off x="838200" y="3429000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Start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613D96A-C2B1-4786-B72B-C7A0CA60201F}"/>
              </a:ext>
            </a:extLst>
          </p:cNvPr>
          <p:cNvSpPr/>
          <p:nvPr/>
        </p:nvSpPr>
        <p:spPr>
          <a:xfrm>
            <a:off x="2695686" y="3429000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Přiřaď proměnné </a:t>
            </a:r>
            <a:r>
              <a:rPr lang="cs-CZ" sz="1000" i="1" dirty="0"/>
              <a:t>max</a:t>
            </a:r>
            <a:r>
              <a:rPr lang="cs-CZ" sz="1000" dirty="0"/>
              <a:t> hodnotu prvního prvku v poli</a:t>
            </a:r>
          </a:p>
        </p:txBody>
      </p:sp>
      <p:sp>
        <p:nvSpPr>
          <p:cNvPr id="8" name="Kosočtverec 7">
            <a:extLst>
              <a:ext uri="{FF2B5EF4-FFF2-40B4-BE49-F238E27FC236}">
                <a16:creationId xmlns:a16="http://schemas.microsoft.com/office/drawing/2014/main" id="{20A54793-2BF3-4853-8B6D-042966B63D57}"/>
              </a:ext>
            </a:extLst>
          </p:cNvPr>
          <p:cNvSpPr/>
          <p:nvPr/>
        </p:nvSpPr>
        <p:spPr>
          <a:xfrm>
            <a:off x="4553173" y="3176195"/>
            <a:ext cx="1228165" cy="10972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Je v poli další prvek?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0DB0AA5-229E-423A-9CC4-941633108C36}"/>
              </a:ext>
            </a:extLst>
          </p:cNvPr>
          <p:cNvSpPr/>
          <p:nvPr/>
        </p:nvSpPr>
        <p:spPr>
          <a:xfrm>
            <a:off x="8268147" y="3429000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Přiřaď proměnné </a:t>
            </a:r>
            <a:r>
              <a:rPr lang="cs-CZ" sz="1000" i="1" dirty="0"/>
              <a:t>max</a:t>
            </a:r>
            <a:r>
              <a:rPr lang="cs-CZ" sz="1000" dirty="0"/>
              <a:t> hodnotu dalšího prvku</a:t>
            </a:r>
          </a:p>
        </p:txBody>
      </p:sp>
      <p:sp>
        <p:nvSpPr>
          <p:cNvPr id="10" name="Kosočtverec 9">
            <a:extLst>
              <a:ext uri="{FF2B5EF4-FFF2-40B4-BE49-F238E27FC236}">
                <a16:creationId xmlns:a16="http://schemas.microsoft.com/office/drawing/2014/main" id="{BB3D264C-34EE-48E9-BAFC-B13131C6E0DA}"/>
              </a:ext>
            </a:extLst>
          </p:cNvPr>
          <p:cNvSpPr/>
          <p:nvPr/>
        </p:nvSpPr>
        <p:spPr>
          <a:xfrm>
            <a:off x="6410660" y="3176195"/>
            <a:ext cx="1228165" cy="10972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Je další prvek větší než </a:t>
            </a:r>
            <a:r>
              <a:rPr lang="cs-CZ" sz="1050" i="1" dirty="0"/>
              <a:t>max</a:t>
            </a:r>
            <a:r>
              <a:rPr lang="cs-CZ" sz="1050" dirty="0"/>
              <a:t>?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2A140F44-EFFE-43A2-A48C-020197968135}"/>
              </a:ext>
            </a:extLst>
          </p:cNvPr>
          <p:cNvSpPr/>
          <p:nvPr/>
        </p:nvSpPr>
        <p:spPr>
          <a:xfrm>
            <a:off x="10125636" y="3429000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Konec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A5FE46D-DDCA-46AC-9262-412E3603A0C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066364" y="3724835"/>
            <a:ext cx="6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1F7D2AC0-4E91-4F58-9773-852B75F2579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923851" y="3724835"/>
            <a:ext cx="6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F2F265A9-7B7D-4D44-A282-B5455868D77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781338" y="3724835"/>
            <a:ext cx="6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C639CB5-4F6A-43B0-A9F1-35D6641059D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638825" y="3724835"/>
            <a:ext cx="6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pojnice: pravoúhlá 21">
            <a:extLst>
              <a:ext uri="{FF2B5EF4-FFF2-40B4-BE49-F238E27FC236}">
                <a16:creationId xmlns:a16="http://schemas.microsoft.com/office/drawing/2014/main" id="{0768D650-4AA5-4783-BBBF-02E92B49372E}"/>
              </a:ext>
            </a:extLst>
          </p:cNvPr>
          <p:cNvCxnSpPr>
            <a:stCxn id="8" idx="0"/>
            <a:endCxn id="11" idx="0"/>
          </p:cNvCxnSpPr>
          <p:nvPr/>
        </p:nvCxnSpPr>
        <p:spPr>
          <a:xfrm rot="16200000" flipH="1">
            <a:off x="7827084" y="516366"/>
            <a:ext cx="252805" cy="5572462"/>
          </a:xfrm>
          <a:prstGeom prst="bentConnector3">
            <a:avLst>
              <a:gd name="adj1" fmla="val -9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pojnice: pravoúhlá 25">
            <a:extLst>
              <a:ext uri="{FF2B5EF4-FFF2-40B4-BE49-F238E27FC236}">
                <a16:creationId xmlns:a16="http://schemas.microsoft.com/office/drawing/2014/main" id="{B1D5A4BE-18C6-4677-ACD6-406A6F15B0D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H="1">
            <a:off x="4553173" y="3724835"/>
            <a:ext cx="4943139" cy="12700"/>
          </a:xfrm>
          <a:prstGeom prst="bentConnector5">
            <a:avLst>
              <a:gd name="adj1" fmla="val -4625"/>
              <a:gd name="adj2" fmla="val 8842063"/>
              <a:gd name="adj3" fmla="val 999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pojnice: pravoúhlá 29">
            <a:extLst>
              <a:ext uri="{FF2B5EF4-FFF2-40B4-BE49-F238E27FC236}">
                <a16:creationId xmlns:a16="http://schemas.microsoft.com/office/drawing/2014/main" id="{3784D063-0E0F-462C-BC0A-7E12092C9C15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>
            <a:off x="6096000" y="3344732"/>
            <a:ext cx="12700" cy="185748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7C4FEAD-495D-4C97-A723-20EA8266AD0A}"/>
              </a:ext>
            </a:extLst>
          </p:cNvPr>
          <p:cNvSpPr txBox="1"/>
          <p:nvPr/>
        </p:nvSpPr>
        <p:spPr>
          <a:xfrm>
            <a:off x="8097817" y="2668917"/>
            <a:ext cx="34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ne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2C1264F3-D37E-4BD9-A8B4-4792415DE6B9}"/>
              </a:ext>
            </a:extLst>
          </p:cNvPr>
          <p:cNvSpPr txBox="1"/>
          <p:nvPr/>
        </p:nvSpPr>
        <p:spPr>
          <a:xfrm>
            <a:off x="5905125" y="3443129"/>
            <a:ext cx="394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ano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A1BFAA65-5FC3-4A89-AC95-B27950DACA16}"/>
              </a:ext>
            </a:extLst>
          </p:cNvPr>
          <p:cNvSpPr txBox="1"/>
          <p:nvPr/>
        </p:nvSpPr>
        <p:spPr>
          <a:xfrm>
            <a:off x="5932019" y="4245685"/>
            <a:ext cx="34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ne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62C985B-3F4E-4AC0-8F5D-17419888621A}"/>
              </a:ext>
            </a:extLst>
          </p:cNvPr>
          <p:cNvSpPr txBox="1"/>
          <p:nvPr/>
        </p:nvSpPr>
        <p:spPr>
          <a:xfrm>
            <a:off x="7763882" y="3428445"/>
            <a:ext cx="394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065425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5E5F6ACB-8F82-45D6-A084-4087DB5871D7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2C71EB0-6508-4560-95B9-933E65F04EA9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C612F125-E2EC-48BE-B02A-A59F98842112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4553EB5-BF90-40CD-B646-B89EDD5B6BC8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B61640DA-CCA5-4697-AEB1-E3E2AF977141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59A7C4DB-4FC7-4B90-94B3-F9265B40E323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(max);</a:t>
            </a: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23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6B70F84-DCA9-4634-9F37-CFBC1479DE7D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96AD08C-505A-4A8C-807C-853CCCC6B640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87C74A97-EFEA-4524-BC89-FF4F2D56EE61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5B662A7-EE87-416A-BA76-DA828C35A9F5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pole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D598B4B8-C894-4F3C-B7A4-4DFAA328618B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240A6DA5-CB27-4009-80C0-E8CF8FE18A9B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FFA3598-3044-4C53-8BBB-196439D9B2BA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EA82970D-4722-4BE1-A24B-5224E0FC01D8}"/>
              </a:ext>
            </a:extLst>
          </p:cNvPr>
          <p:cNvSpPr/>
          <p:nvPr/>
        </p:nvSpPr>
        <p:spPr>
          <a:xfrm>
            <a:off x="838200" y="2243103"/>
            <a:ext cx="5257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 pole 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22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88371DF9-C1CC-4D2B-8452-8240DD880F26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89311A8-F22D-4D63-A4D0-14BDAD50301A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23" name="Tabulka 7">
            <a:extLst>
              <a:ext uri="{FF2B5EF4-FFF2-40B4-BE49-F238E27FC236}">
                <a16:creationId xmlns:a16="http://schemas.microsoft.com/office/drawing/2014/main" id="{0195DB7E-2A02-469F-8CDF-DCEC1BA7A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10143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24" name="Obdélník 23">
            <a:extLst>
              <a:ext uri="{FF2B5EF4-FFF2-40B4-BE49-F238E27FC236}">
                <a16:creationId xmlns:a16="http://schemas.microsoft.com/office/drawing/2014/main" id="{EB6066BC-3D7B-4EAF-82CF-8A663905C67F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1CFDFC6-5E8F-440B-82BC-C69940AFA703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25C760F-2C52-4E38-BD10-2E5F51008A2E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E23B1B51-4B8A-492F-A918-B559DE96455B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B9AE4CD-E79F-4C31-998C-46BC6F43BFAC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CC147E-45FC-4080-A6F3-1CC08A2A01B5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55266720-E7CE-4B0E-BBBE-68CB3ADEA604}"/>
              </a:ext>
            </a:extLst>
          </p:cNvPr>
          <p:cNvSpPr/>
          <p:nvPr/>
        </p:nvSpPr>
        <p:spPr>
          <a:xfrm>
            <a:off x="838200" y="2243103"/>
            <a:ext cx="5257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 { 3, 4, 9, 5 }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17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1138BB9-2F82-4929-84D6-12074649148B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80206F8-FFC8-4CE4-846A-F88DF77D215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23" name="Tabulka 7">
            <a:extLst>
              <a:ext uri="{FF2B5EF4-FFF2-40B4-BE49-F238E27FC236}">
                <a16:creationId xmlns:a16="http://schemas.microsoft.com/office/drawing/2014/main" id="{1F64133B-27E4-43E5-A623-A6799BFA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53718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24" name="Obdélník 23">
            <a:extLst>
              <a:ext uri="{FF2B5EF4-FFF2-40B4-BE49-F238E27FC236}">
                <a16:creationId xmlns:a16="http://schemas.microsoft.com/office/drawing/2014/main" id="{E05E8440-EA88-4F56-A22C-8C3793B75FF7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2000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93ACA476-7A2B-4E09-9DA1-7D9423830504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B7A4590-2434-4418-B5B7-CBCD33A0709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FA0994AE-18E9-4F55-8221-64EAF603FAE1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3FC20869-773D-4F80-97AC-B8DCAEB25A82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B4F49245-818B-48A3-A0DB-98CD00F40EB5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D7FD5D16-311E-4B8F-8278-5DC017A3B4F7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506C646E-5E90-4D59-9764-04908D57FB59}"/>
              </a:ext>
            </a:extLst>
          </p:cNvPr>
          <p:cNvSpPr/>
          <p:nvPr/>
        </p:nvSpPr>
        <p:spPr>
          <a:xfrm>
            <a:off x="838200" y="2243103"/>
            <a:ext cx="5257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 { 3, 4, 9, 5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80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DE4B468C-7331-4138-9C7D-76A573854377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3299CE50-87E5-4331-A883-2DA2CBAC3D45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23" name="Tabulka 7">
            <a:extLst>
              <a:ext uri="{FF2B5EF4-FFF2-40B4-BE49-F238E27FC236}">
                <a16:creationId xmlns:a16="http://schemas.microsoft.com/office/drawing/2014/main" id="{7E5F8350-027D-49D7-9908-37AEFA2AA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05181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24" name="Obdélník 23">
            <a:extLst>
              <a:ext uri="{FF2B5EF4-FFF2-40B4-BE49-F238E27FC236}">
                <a16:creationId xmlns:a16="http://schemas.microsoft.com/office/drawing/2014/main" id="{DE756FBB-8B40-4C08-AC57-F233E3285187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F070798-55C0-451C-AD74-DFE6BF15B6D9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90CB91D2-B528-42FE-B32A-C17D49144C69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D7C192DF-7950-4021-A44D-3E907FCAC23D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A2103666-8DFF-4576-97FF-82FC0A6B361F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E930C75-BA9F-4690-8B89-CE39F28ED1CE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A8F054F-AB4A-42F1-BFD4-D24C4BA5FD45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ACAF0C6E-3F52-483E-B107-6F6E2286D779}"/>
              </a:ext>
            </a:extLst>
          </p:cNvPr>
          <p:cNvSpPr/>
          <p:nvPr/>
        </p:nvSpPr>
        <p:spPr>
          <a:xfrm>
            <a:off x="838200" y="2243103"/>
            <a:ext cx="5257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pole[0]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6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66AA24-F169-407A-94F9-FBCA7940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výpočtu sumy prvků v poli je relativně jednoduchý.</a:t>
            </a:r>
          </a:p>
          <a:p>
            <a:r>
              <a:rPr lang="cs-CZ" dirty="0"/>
              <a:t>Nejprve si nadefinujeme proměnnou </a:t>
            </a:r>
            <a:r>
              <a:rPr lang="cs-CZ" i="1" dirty="0"/>
              <a:t>suma</a:t>
            </a:r>
            <a:r>
              <a:rPr lang="cs-CZ" dirty="0"/>
              <a:t> a přiřadíme jí hodnotu </a:t>
            </a:r>
            <a:r>
              <a:rPr lang="cs-CZ" i="1" dirty="0"/>
              <a:t>0</a:t>
            </a:r>
            <a:r>
              <a:rPr lang="cs-CZ" dirty="0"/>
              <a:t> a potom k ním postupně přičítáme další hodnoty prvků v poli.</a:t>
            </a:r>
          </a:p>
          <a:p>
            <a:r>
              <a:rPr lang="cs-CZ" dirty="0"/>
              <a:t>Variantou může být, že jako výchozí hodnotu přiřadíme proměnné </a:t>
            </a:r>
            <a:r>
              <a:rPr lang="cs-CZ" i="1" dirty="0"/>
              <a:t>suma</a:t>
            </a:r>
            <a:r>
              <a:rPr lang="cs-CZ" dirty="0"/>
              <a:t> hodnotu prvního prvku v poli a potom pokračujeme až od druhého prvku.</a:t>
            </a:r>
          </a:p>
        </p:txBody>
      </p:sp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869047FB-0B9B-4FD5-8839-FC23613DFB43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6E36201-FA2C-4FC1-BD42-29241BEA8F9C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23" name="Tabulka 7">
            <a:extLst>
              <a:ext uri="{FF2B5EF4-FFF2-40B4-BE49-F238E27FC236}">
                <a16:creationId xmlns:a16="http://schemas.microsoft.com/office/drawing/2014/main" id="{2FA48407-4AE3-403A-8A77-74CC65901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53718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24" name="Obdélník 23">
            <a:extLst>
              <a:ext uri="{FF2B5EF4-FFF2-40B4-BE49-F238E27FC236}">
                <a16:creationId xmlns:a16="http://schemas.microsoft.com/office/drawing/2014/main" id="{228801AD-4FCF-46BF-920C-FD79361635ED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A9B6B44B-F653-42B2-B9C5-D0E8CC73371C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122358-95B7-452B-8250-840C3F8F645E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CEC6C2FB-6A9E-4720-80A5-56E847C7C650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7CE37524-4A8B-4078-85C7-F1C78B689CAE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C83ACFAD-F6E8-4E57-AF8C-830ED5C0A6A1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20240C2D-8469-4BED-987B-7996DDB3605A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65B54381-C906-4EF6-977E-421E9792F9E8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92C923F2-D03C-4506-837C-F6EA10C8B236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3854B4FA-D3C9-4332-B295-403ACFA3CDF4}"/>
              </a:ext>
            </a:extLst>
          </p:cNvPr>
          <p:cNvSpPr/>
          <p:nvPr/>
        </p:nvSpPr>
        <p:spPr>
          <a:xfrm>
            <a:off x="838200" y="2243103"/>
            <a:ext cx="5257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max = pole[0];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339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476409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i = 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12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1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99599DD6-51CC-46F3-BFD9-8377DC3E715F}"/>
              </a:ext>
            </a:extLst>
          </p:cNvPr>
          <p:cNvSpPr txBox="1"/>
          <p:nvPr/>
        </p:nvSpPr>
        <p:spPr>
          <a:xfrm>
            <a:off x="2845040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82D6F1D-FACA-4163-ABA9-1AB9C6C62FF9}"/>
              </a:ext>
            </a:extLst>
          </p:cNvPr>
          <p:cNvSpPr txBox="1"/>
          <p:nvPr/>
        </p:nvSpPr>
        <p:spPr>
          <a:xfrm>
            <a:off x="4292878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437070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24430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pole[i]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81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dalsi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74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endParaRPr lang="cs-CZ" sz="2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 &gt; max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410E711-2FAF-4333-8CDF-CB3EFE8EC59D}"/>
              </a:ext>
            </a:extLst>
          </p:cNvPr>
          <p:cNvSpPr txBox="1"/>
          <p:nvPr/>
        </p:nvSpPr>
        <p:spPr>
          <a:xfrm>
            <a:off x="2083040" y="417814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104A9DA-FC5C-4F97-9FB1-D77D697DEC5E}"/>
              </a:ext>
            </a:extLst>
          </p:cNvPr>
          <p:cNvSpPr txBox="1"/>
          <p:nvPr/>
        </p:nvSpPr>
        <p:spPr>
          <a:xfrm>
            <a:off x="2984595" y="417814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19418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endParaRPr lang="cs-CZ" sz="2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max = 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85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cs-CZ" sz="24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03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4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2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652B38E8-5420-49B7-9100-89EBA5F5C318}"/>
              </a:ext>
            </a:extLst>
          </p:cNvPr>
          <p:cNvSpPr txBox="1"/>
          <p:nvPr/>
        </p:nvSpPr>
        <p:spPr>
          <a:xfrm>
            <a:off x="2845040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D6614C1-B076-42BF-91C2-90314D1F68F3}"/>
              </a:ext>
            </a:extLst>
          </p:cNvPr>
          <p:cNvSpPr txBox="1"/>
          <p:nvPr/>
        </p:nvSpPr>
        <p:spPr>
          <a:xfrm>
            <a:off x="4292878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2086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54472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cs-CZ" sz="24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dalsi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2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B371A-8982-4FF8-8FC8-7E3AC1E8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5989D7-EC58-46B3-8BCD-F85857651CD8}"/>
              </a:ext>
            </a:extLst>
          </p:cNvPr>
          <p:cNvSpPr/>
          <p:nvPr/>
        </p:nvSpPr>
        <p:spPr>
          <a:xfrm>
            <a:off x="1143000" y="3518647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Start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613D96A-C2B1-4786-B72B-C7A0CA60201F}"/>
              </a:ext>
            </a:extLst>
          </p:cNvPr>
          <p:cNvSpPr/>
          <p:nvPr/>
        </p:nvSpPr>
        <p:spPr>
          <a:xfrm>
            <a:off x="3000486" y="3518647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Přiřaď proměnné </a:t>
            </a:r>
            <a:r>
              <a:rPr lang="cs-CZ" sz="1000" i="1" dirty="0"/>
              <a:t>suma</a:t>
            </a:r>
            <a:r>
              <a:rPr lang="cs-CZ" sz="1000" dirty="0"/>
              <a:t> hodnotu 0</a:t>
            </a:r>
          </a:p>
        </p:txBody>
      </p:sp>
      <p:sp>
        <p:nvSpPr>
          <p:cNvPr id="8" name="Kosočtverec 7">
            <a:extLst>
              <a:ext uri="{FF2B5EF4-FFF2-40B4-BE49-F238E27FC236}">
                <a16:creationId xmlns:a16="http://schemas.microsoft.com/office/drawing/2014/main" id="{20A54793-2BF3-4853-8B6D-042966B63D57}"/>
              </a:ext>
            </a:extLst>
          </p:cNvPr>
          <p:cNvSpPr/>
          <p:nvPr/>
        </p:nvSpPr>
        <p:spPr>
          <a:xfrm>
            <a:off x="4857973" y="3265842"/>
            <a:ext cx="1228165" cy="109728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Je v poli další prvek?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0DB0AA5-229E-423A-9CC4-941633108C36}"/>
              </a:ext>
            </a:extLst>
          </p:cNvPr>
          <p:cNvSpPr/>
          <p:nvPr/>
        </p:nvSpPr>
        <p:spPr>
          <a:xfrm>
            <a:off x="7065980" y="3518647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Přičti k proměnné </a:t>
            </a:r>
            <a:r>
              <a:rPr lang="cs-CZ" sz="1000" i="1" dirty="0"/>
              <a:t>suma</a:t>
            </a:r>
            <a:r>
              <a:rPr lang="cs-CZ" sz="1000" dirty="0"/>
              <a:t> hodnotu dalšího prvku</a:t>
            </a: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2A140F44-EFFE-43A2-A48C-020197968135}"/>
              </a:ext>
            </a:extLst>
          </p:cNvPr>
          <p:cNvSpPr/>
          <p:nvPr/>
        </p:nvSpPr>
        <p:spPr>
          <a:xfrm>
            <a:off x="9459560" y="3518647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50" dirty="0"/>
              <a:t>Konec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A5FE46D-DDCA-46AC-9262-412E3603A0C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71164" y="3814482"/>
            <a:ext cx="6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1F7D2AC0-4E91-4F58-9773-852B75F2579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228651" y="3814482"/>
            <a:ext cx="6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C639CB5-4F6A-43B0-A9F1-35D6641059D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86138" y="3814482"/>
            <a:ext cx="97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pojnice: pravoúhlá 21">
            <a:extLst>
              <a:ext uri="{FF2B5EF4-FFF2-40B4-BE49-F238E27FC236}">
                <a16:creationId xmlns:a16="http://schemas.microsoft.com/office/drawing/2014/main" id="{0768D650-4AA5-4783-BBBF-02E92B49372E}"/>
              </a:ext>
            </a:extLst>
          </p:cNvPr>
          <p:cNvCxnSpPr>
            <a:stCxn id="8" idx="0"/>
            <a:endCxn id="11" idx="0"/>
          </p:cNvCxnSpPr>
          <p:nvPr/>
        </p:nvCxnSpPr>
        <p:spPr>
          <a:xfrm rot="16200000" flipH="1">
            <a:off x="7646446" y="1091451"/>
            <a:ext cx="252805" cy="4601586"/>
          </a:xfrm>
          <a:prstGeom prst="bentConnector3">
            <a:avLst>
              <a:gd name="adj1" fmla="val -90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pojnice: pravoúhlá 25">
            <a:extLst>
              <a:ext uri="{FF2B5EF4-FFF2-40B4-BE49-F238E27FC236}">
                <a16:creationId xmlns:a16="http://schemas.microsoft.com/office/drawing/2014/main" id="{B1D5A4BE-18C6-4677-ACD6-406A6F15B0D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H="1">
            <a:off x="5472056" y="3814482"/>
            <a:ext cx="2822089" cy="548640"/>
          </a:xfrm>
          <a:prstGeom prst="bentConnector4">
            <a:avLst>
              <a:gd name="adj1" fmla="val -8100"/>
              <a:gd name="adj2" fmla="val 141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>
            <a:extLst>
              <a:ext uri="{FF2B5EF4-FFF2-40B4-BE49-F238E27FC236}">
                <a16:creationId xmlns:a16="http://schemas.microsoft.com/office/drawing/2014/main" id="{766F928C-8CDD-4470-AA46-228DCD57BC00}"/>
              </a:ext>
            </a:extLst>
          </p:cNvPr>
          <p:cNvSpPr txBox="1"/>
          <p:nvPr/>
        </p:nvSpPr>
        <p:spPr>
          <a:xfrm>
            <a:off x="8087956" y="2737050"/>
            <a:ext cx="34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ne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C568319-0A99-4D6A-BFC2-4049A26EA63A}"/>
              </a:ext>
            </a:extLst>
          </p:cNvPr>
          <p:cNvSpPr txBox="1"/>
          <p:nvPr/>
        </p:nvSpPr>
        <p:spPr>
          <a:xfrm>
            <a:off x="6337596" y="3520780"/>
            <a:ext cx="442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687280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4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9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endParaRPr lang="cs-CZ" sz="2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 &gt; max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F4384A4-57BD-4CAC-AFC8-3197DDB93B6A}"/>
              </a:ext>
            </a:extLst>
          </p:cNvPr>
          <p:cNvSpPr txBox="1"/>
          <p:nvPr/>
        </p:nvSpPr>
        <p:spPr>
          <a:xfrm>
            <a:off x="2083040" y="417814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466C23EB-58D3-4DB4-894D-59295D1FF61F}"/>
              </a:ext>
            </a:extLst>
          </p:cNvPr>
          <p:cNvSpPr txBox="1"/>
          <p:nvPr/>
        </p:nvSpPr>
        <p:spPr>
          <a:xfrm>
            <a:off x="2984595" y="417814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2401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cs-CZ" sz="24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endParaRPr lang="cs-CZ" sz="2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max = 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4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cs-CZ" sz="24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40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cs-CZ" sz="24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3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47B9B749-1518-4470-A710-2D667AFA19A8}"/>
              </a:ext>
            </a:extLst>
          </p:cNvPr>
          <p:cNvSpPr txBox="1"/>
          <p:nvPr/>
        </p:nvSpPr>
        <p:spPr>
          <a:xfrm>
            <a:off x="2845040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6FC8CB7-A578-4163-AD8D-0B40B6AD0A56}"/>
              </a:ext>
            </a:extLst>
          </p:cNvPr>
          <p:cNvSpPr txBox="1"/>
          <p:nvPr/>
        </p:nvSpPr>
        <p:spPr>
          <a:xfrm>
            <a:off x="4292878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18404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19309"/>
              </p:ext>
            </p:extLst>
          </p:nvPr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cs-CZ" sz="24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dalsi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18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9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cs-CZ" sz="24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19712E0C-3909-48DA-9833-CD7B2EE301C2}"/>
              </a:ext>
            </a:extLst>
          </p:cNvPr>
          <p:cNvSpPr/>
          <p:nvPr/>
        </p:nvSpPr>
        <p:spPr>
          <a:xfrm>
            <a:off x="6596845" y="5731686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5</a:t>
            </a:r>
            <a:endParaRPr lang="cs-CZ" sz="2400" dirty="0">
              <a:solidFill>
                <a:srgbClr val="00B05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792FC37-6777-4A31-84F7-2BEC4E9E65D6}"/>
              </a:ext>
            </a:extLst>
          </p:cNvPr>
          <p:cNvSpPr txBox="1"/>
          <p:nvPr/>
        </p:nvSpPr>
        <p:spPr>
          <a:xfrm>
            <a:off x="6596845" y="5271693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dalsi</a:t>
            </a:r>
            <a:endParaRPr lang="cs-CZ" sz="2400" dirty="0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 &gt; max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B8351EE0-4651-4223-9915-5F6384E266C2}"/>
              </a:ext>
            </a:extLst>
          </p:cNvPr>
          <p:cNvSpPr txBox="1"/>
          <p:nvPr/>
        </p:nvSpPr>
        <p:spPr>
          <a:xfrm>
            <a:off x="2083040" y="417814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64B2412-6443-4C19-BAFD-62C572DB12CA}"/>
              </a:ext>
            </a:extLst>
          </p:cNvPr>
          <p:cNvSpPr txBox="1"/>
          <p:nvPr/>
        </p:nvSpPr>
        <p:spPr>
          <a:xfrm>
            <a:off x="2984595" y="417814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72168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cs-CZ" sz="24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48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cs-CZ" sz="24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12A11030-03C8-4580-B9E9-4B9921EDF4D9}"/>
              </a:ext>
            </a:extLst>
          </p:cNvPr>
          <p:cNvSpPr/>
          <p:nvPr/>
        </p:nvSpPr>
        <p:spPr>
          <a:xfrm>
            <a:off x="6596845" y="482448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1575030-B687-47EE-BD97-E9A863017026}"/>
              </a:ext>
            </a:extLst>
          </p:cNvPr>
          <p:cNvSpPr txBox="1"/>
          <p:nvPr/>
        </p:nvSpPr>
        <p:spPr>
          <a:xfrm>
            <a:off x="6596845" y="4362815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solidFill>
                  <a:srgbClr val="00B050"/>
                </a:solidFill>
                <a:latin typeface="Consolas" panose="020B0609020204030204" pitchFamily="49" charset="0"/>
              </a:rPr>
              <a:t>i &lt; </a:t>
            </a:r>
            <a:r>
              <a:rPr lang="cs-CZ" dirty="0" err="1">
                <a:solidFill>
                  <a:srgbClr val="00B05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dirty="0">
                <a:latin typeface="Consolas" panose="020B0609020204030204" pitchFamily="49" charset="0"/>
              </a:rPr>
              <a:t>i++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75DEBE3-03E7-4A60-BC9C-26ADA3B0BA42}"/>
              </a:ext>
            </a:extLst>
          </p:cNvPr>
          <p:cNvSpPr txBox="1"/>
          <p:nvPr/>
        </p:nvSpPr>
        <p:spPr>
          <a:xfrm>
            <a:off x="2845040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0B91453-37D1-4EB0-9333-4F27D16B480F}"/>
              </a:ext>
            </a:extLst>
          </p:cNvPr>
          <p:cNvSpPr txBox="1"/>
          <p:nvPr/>
        </p:nvSpPr>
        <p:spPr>
          <a:xfrm>
            <a:off x="4292878" y="306706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35345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Maximální hodnota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16A38D58-E4AB-4794-89A5-FD245193588E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6973A87E-3F53-4917-8C94-C997C5D37ADE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2000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AE107F5-C6E3-4436-9B59-FC601ADB18D2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0D02575-E20F-422E-828B-AF5FCDFBCA82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FA57F7E-8A92-420F-B958-371C3C0CF335}"/>
              </a:ext>
            </a:extLst>
          </p:cNvPr>
          <p:cNvSpPr/>
          <p:nvPr/>
        </p:nvSpPr>
        <p:spPr>
          <a:xfrm>
            <a:off x="6606460" y="39156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05BBB05D-3072-4FDD-9080-C8FB57853B90}"/>
              </a:ext>
            </a:extLst>
          </p:cNvPr>
          <p:cNvSpPr txBox="1"/>
          <p:nvPr/>
        </p:nvSpPr>
        <p:spPr>
          <a:xfrm>
            <a:off x="6606460" y="345393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cs-CZ" sz="2400" dirty="0"/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E5AE412E-E2C8-4643-B902-A574AE9CCFFE}"/>
              </a:ext>
            </a:extLst>
          </p:cNvPr>
          <p:cNvCxnSpPr>
            <a:cxnSpLocks/>
          </p:cNvCxnSpPr>
          <p:nvPr/>
        </p:nvCxnSpPr>
        <p:spPr>
          <a:xfrm>
            <a:off x="8134789" y="3251729"/>
            <a:ext cx="97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max = pole[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= pole[i];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&gt; max)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max = 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lsi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538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43A594-3D29-4E35-9186-CDBC6240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Poznámka k proměnné </a:t>
            </a:r>
            <a:r>
              <a:rPr lang="cs-CZ" i="1" dirty="0" err="1"/>
              <a:t>dalsi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8FB00D-150A-4D32-97F5-60540407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příkladu je opět znázorněné, že </a:t>
            </a:r>
            <a:r>
              <a:rPr lang="cs-CZ" dirty="0" err="1"/>
              <a:t>proměná</a:t>
            </a:r>
            <a:r>
              <a:rPr lang="cs-CZ" dirty="0"/>
              <a:t> </a:t>
            </a:r>
            <a:r>
              <a:rPr lang="cs-CZ" i="1" dirty="0" err="1"/>
              <a:t>dalsi</a:t>
            </a:r>
            <a:r>
              <a:rPr lang="cs-CZ" dirty="0"/>
              <a:t> je definovaná znovu při každé iteraci cyklu </a:t>
            </a:r>
            <a:r>
              <a:rPr lang="cs-CZ" i="1" dirty="0" err="1"/>
              <a:t>for</a:t>
            </a:r>
            <a:r>
              <a:rPr lang="cs-CZ" dirty="0"/>
              <a:t> a bylo by vhodnější ji nadefinovat před cyklem. Takto se to dříve dělalo například v jazyce C.</a:t>
            </a:r>
          </a:p>
          <a:p>
            <a:r>
              <a:rPr lang="cs-CZ" dirty="0"/>
              <a:t>Ve skutečnosti </a:t>
            </a:r>
            <a:r>
              <a:rPr lang="cs-CZ" b="1" dirty="0"/>
              <a:t>kompilátor </a:t>
            </a:r>
            <a:r>
              <a:rPr lang="cs-CZ" dirty="0"/>
              <a:t>tento</a:t>
            </a:r>
            <a:r>
              <a:rPr lang="cs-CZ" b="1" dirty="0"/>
              <a:t> kód zoptimalizuje </a:t>
            </a:r>
            <a:r>
              <a:rPr lang="cs-CZ" dirty="0"/>
              <a:t>a není nutné proměnnou </a:t>
            </a:r>
            <a:r>
              <a:rPr lang="cs-CZ" i="1" dirty="0" err="1"/>
              <a:t>dalsi</a:t>
            </a:r>
            <a:r>
              <a:rPr lang="cs-CZ" dirty="0"/>
              <a:t> definovat před cyklem </a:t>
            </a:r>
            <a:r>
              <a:rPr lang="cs-CZ" i="1" dirty="0" err="1"/>
              <a:t>for</a:t>
            </a:r>
            <a:r>
              <a:rPr lang="cs-CZ" dirty="0"/>
              <a:t> a dáváme přednost </a:t>
            </a:r>
            <a:r>
              <a:rPr lang="cs-CZ" b="1" dirty="0"/>
              <a:t>lepší čitelnosti kódu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28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si alokuje paměť pro parametry, lokální proměnné a další hodnoty na zásobníku (</a:t>
            </a:r>
            <a:r>
              <a:rPr lang="cs-CZ" dirty="0" err="1"/>
              <a:t>Stack</a:t>
            </a:r>
            <a:r>
              <a:rPr lang="cs-CZ" dirty="0"/>
              <a:t>) a pro dynamicky alokované objekty alokuje paměť na haldě (</a:t>
            </a:r>
            <a:r>
              <a:rPr lang="cs-CZ" dirty="0" err="1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a haldy.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4693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</a:t>
            </a:r>
            <a:r>
              <a:rPr lang="cs-CZ" sz="2000" dirty="0"/>
              <a:t>Single-</a:t>
            </a:r>
            <a:r>
              <a:rPr lang="cs-CZ" sz="2000" dirty="0" err="1"/>
              <a:t>Dimensional</a:t>
            </a:r>
            <a:r>
              <a:rPr lang="cs-CZ" sz="2000" dirty="0"/>
              <a:t> </a:t>
            </a:r>
            <a:r>
              <a:rPr lang="cs-CZ" sz="2000" dirty="0" err="1"/>
              <a:t>Arrays</a:t>
            </a:r>
            <a:r>
              <a:rPr lang="cs-CZ" sz="2000" dirty="0"/>
              <a:t> - C#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Guide</a:t>
            </a:r>
            <a:r>
              <a:rPr lang="cs-CZ" sz="2000" dirty="0"/>
              <a:t>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02.02.2021]. Dostupné z: </a:t>
            </a:r>
            <a:r>
              <a:rPr lang="cs-CZ" sz="2000" dirty="0">
                <a:hlinkClick r:id="rId3"/>
              </a:rPr>
              <a:t>https://docs.microsoft.com/en-us/dotnet/csharp/programming-guide/arrays/single-dimensional-arrays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200" y="2243103"/>
            <a:ext cx="5257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suma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prvek = pole[i];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suma += prvek;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(suma);</a:t>
            </a:r>
          </a:p>
        </p:txBody>
      </p:sp>
    </p:spTree>
    <p:extLst>
      <p:ext uri="{BB962C8B-B14F-4D97-AF65-F5344CB8AC3E}">
        <p14:creationId xmlns:p14="http://schemas.microsoft.com/office/powerpoint/2010/main" val="10543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6B70F84-DCA9-4634-9F37-CFBC1479DE7D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396AD08C-505A-4A8C-807C-853CCCC6B640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25" name="Obdélník 24">
            <a:extLst>
              <a:ext uri="{FF2B5EF4-FFF2-40B4-BE49-F238E27FC236}">
                <a16:creationId xmlns:a16="http://schemas.microsoft.com/office/drawing/2014/main" id="{87C74A97-EFEA-4524-BC89-FF4F2D56EE61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65B662A7-EE87-416A-BA76-DA828C35A9F5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pole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D598B4B8-C894-4F3C-B7A4-4DFAA328618B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240A6DA5-CB27-4009-80C0-E8CF8FE18A9B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FFA3598-3044-4C53-8BBB-196439D9B2BA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8" name="Obdélník 37">
            <a:extLst>
              <a:ext uri="{FF2B5EF4-FFF2-40B4-BE49-F238E27FC236}">
                <a16:creationId xmlns:a16="http://schemas.microsoft.com/office/drawing/2014/main" id="{EA82970D-4722-4BE1-A24B-5224E0FC01D8}"/>
              </a:ext>
            </a:extLst>
          </p:cNvPr>
          <p:cNvSpPr/>
          <p:nvPr/>
        </p:nvSpPr>
        <p:spPr>
          <a:xfrm>
            <a:off x="838200" y="2243103"/>
            <a:ext cx="5257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 pole 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1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Suma prvků v poli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88371DF9-C1CC-4D2B-8452-8240DD880F26}"/>
              </a:ext>
            </a:extLst>
          </p:cNvPr>
          <p:cNvSpPr/>
          <p:nvPr/>
        </p:nvSpPr>
        <p:spPr>
          <a:xfrm>
            <a:off x="6095988" y="2243103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89311A8-F22D-4D63-A4D0-14BDAD50301A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graphicFrame>
        <p:nvGraphicFramePr>
          <p:cNvPr id="23" name="Tabulka 7">
            <a:extLst>
              <a:ext uri="{FF2B5EF4-FFF2-40B4-BE49-F238E27FC236}">
                <a16:creationId xmlns:a16="http://schemas.microsoft.com/office/drawing/2014/main" id="{0195DB7E-2A02-469F-8CDF-DCEC1BA7ADE3}"/>
              </a:ext>
            </a:extLst>
          </p:cNvPr>
          <p:cNvGraphicFramePr>
            <a:graphicFrameLocks noGrp="1"/>
          </p:cNvGraphicFramePr>
          <p:nvPr/>
        </p:nvGraphicFramePr>
        <p:xfrm>
          <a:off x="9581453" y="3004371"/>
          <a:ext cx="1368424" cy="2072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68424">
                  <a:extLst>
                    <a:ext uri="{9D8B030D-6E8A-4147-A177-3AD203B41FA5}">
                      <a16:colId xmlns:a16="http://schemas.microsoft.com/office/drawing/2014/main" val="4261872030"/>
                    </a:ext>
                  </a:extLst>
                </a:gridCol>
              </a:tblGrid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503202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637184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27720"/>
                  </a:ext>
                </a:extLst>
              </a:tr>
              <a:tr h="496433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92190"/>
                  </a:ext>
                </a:extLst>
              </a:tr>
            </a:tbl>
          </a:graphicData>
        </a:graphic>
      </p:graphicFrame>
      <p:sp>
        <p:nvSpPr>
          <p:cNvPr id="24" name="Obdélník 23">
            <a:extLst>
              <a:ext uri="{FF2B5EF4-FFF2-40B4-BE49-F238E27FC236}">
                <a16:creationId xmlns:a16="http://schemas.microsoft.com/office/drawing/2014/main" id="{EB6066BC-3D7B-4EAF-82CF-8A663905C67F}"/>
              </a:ext>
            </a:extLst>
          </p:cNvPr>
          <p:cNvSpPr/>
          <p:nvPr/>
        </p:nvSpPr>
        <p:spPr>
          <a:xfrm>
            <a:off x="6596845" y="300672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1CFDFC6-5E8F-440B-82BC-C69940AFA703}"/>
              </a:ext>
            </a:extLst>
          </p:cNvPr>
          <p:cNvSpPr txBox="1"/>
          <p:nvPr/>
        </p:nvSpPr>
        <p:spPr>
          <a:xfrm>
            <a:off x="6596845" y="2545056"/>
            <a:ext cx="167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</a:t>
            </a:r>
            <a:endParaRPr lang="cs-CZ" sz="24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25C760F-2C52-4E38-BD10-2E5F51008A2E}"/>
              </a:ext>
            </a:extLst>
          </p:cNvPr>
          <p:cNvSpPr txBox="1"/>
          <p:nvPr/>
        </p:nvSpPr>
        <p:spPr>
          <a:xfrm rot="16200000">
            <a:off x="8131702" y="3961680"/>
            <a:ext cx="237628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adresa 2000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31" name="Přímá spojnice 30">
            <a:extLst>
              <a:ext uri="{FF2B5EF4-FFF2-40B4-BE49-F238E27FC236}">
                <a16:creationId xmlns:a16="http://schemas.microsoft.com/office/drawing/2014/main" id="{E23B1B51-4B8A-492F-A918-B559DE96455B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B9AE4CD-E79F-4C31-998C-46BC6F43BFAC}"/>
              </a:ext>
            </a:extLst>
          </p:cNvPr>
          <p:cNvSpPr txBox="1"/>
          <p:nvPr/>
        </p:nvSpPr>
        <p:spPr>
          <a:xfrm>
            <a:off x="6096014" y="2254724"/>
            <a:ext cx="2682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F9CC147E-45FC-4080-A6F3-1CC08A2A01B5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7" name="Obdélník 36">
            <a:extLst>
              <a:ext uri="{FF2B5EF4-FFF2-40B4-BE49-F238E27FC236}">
                <a16:creationId xmlns:a16="http://schemas.microsoft.com/office/drawing/2014/main" id="{55266720-E7CE-4B0E-BBBE-68CB3ADEA604}"/>
              </a:ext>
            </a:extLst>
          </p:cNvPr>
          <p:cNvSpPr/>
          <p:nvPr/>
        </p:nvSpPr>
        <p:spPr>
          <a:xfrm>
            <a:off x="838200" y="2243103"/>
            <a:ext cx="5257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 { 3, 4, 9, 5 }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78666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1407</TotalTime>
  <Words>4583</Words>
  <Application>Microsoft Office PowerPoint</Application>
  <PresentationFormat>Širokoúhlá obrazovka</PresentationFormat>
  <Paragraphs>1222</Paragraphs>
  <Slides>61</Slides>
  <Notes>51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61</vt:i4>
      </vt:variant>
    </vt:vector>
  </HeadingPairs>
  <TitlesOfParts>
    <vt:vector size="69" baseType="lpstr">
      <vt:lpstr>Arial</vt:lpstr>
      <vt:lpstr>Berlin CE</vt:lpstr>
      <vt:lpstr>Calibri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Suma prvků v poli</vt:lpstr>
      <vt:lpstr>Suma prvků v poli</vt:lpstr>
      <vt:lpstr>Algoritmus a paměť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Suma prvků v poli</vt:lpstr>
      <vt:lpstr>Poznámka k proměnné prvek</vt:lpstr>
      <vt:lpstr>Hledání maximální hodnoty v poli</vt:lpstr>
      <vt:lpstr>Hledání maximální hodnoty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Maximální hodnota v poli</vt:lpstr>
      <vt:lpstr>Poznámka k proměnné dalsi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5</cp:revision>
  <dcterms:created xsi:type="dcterms:W3CDTF">2020-09-24T10:57:54Z</dcterms:created>
  <dcterms:modified xsi:type="dcterms:W3CDTF">2021-02-23T10:36:33Z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