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00" r:id="rId4"/>
    <p:sldId id="320" r:id="rId5"/>
    <p:sldId id="321" r:id="rId6"/>
    <p:sldId id="322" r:id="rId7"/>
    <p:sldId id="310" r:id="rId8"/>
    <p:sldId id="312" r:id="rId9"/>
    <p:sldId id="327" r:id="rId10"/>
    <p:sldId id="282" r:id="rId1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17.08.2018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/io/fprint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cykly, </a:t>
            </a:r>
            <a:r>
              <a:rPr lang="cs-CZ" dirty="0" smtClean="0"/>
              <a:t>vstup a výstup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Cyklus </a:t>
            </a:r>
            <a:r>
              <a:rPr lang="cs-CZ" dirty="0" err="1" smtClean="0"/>
              <a:t>while</a:t>
            </a:r>
            <a:endParaRPr lang="cs-CZ" dirty="0" smtClean="0"/>
          </a:p>
          <a:p>
            <a:r>
              <a:rPr lang="cs-CZ" dirty="0" smtClean="0"/>
              <a:t>Cyklus </a:t>
            </a:r>
            <a:r>
              <a:rPr lang="cs-CZ" dirty="0" err="1" smtClean="0"/>
              <a:t>for</a:t>
            </a:r>
            <a:endParaRPr lang="cs-CZ" dirty="0" smtClean="0"/>
          </a:p>
          <a:p>
            <a:r>
              <a:rPr lang="cs-CZ" dirty="0" smtClean="0"/>
              <a:t>Cyklus do-</a:t>
            </a:r>
            <a:r>
              <a:rPr lang="cs-CZ" dirty="0" err="1" smtClean="0"/>
              <a:t>while</a:t>
            </a:r>
            <a:endParaRPr lang="cs-CZ" dirty="0" smtClean="0"/>
          </a:p>
          <a:p>
            <a:r>
              <a:rPr lang="cs-CZ" dirty="0" smtClean="0"/>
              <a:t>Formátovaný </a:t>
            </a:r>
            <a:r>
              <a:rPr lang="cs-CZ" dirty="0"/>
              <a:t>výstup pomocí </a:t>
            </a:r>
            <a:r>
              <a:rPr lang="cs-CZ" dirty="0" err="1" smtClean="0"/>
              <a:t>printf</a:t>
            </a:r>
            <a:endParaRPr lang="cs-CZ" dirty="0" smtClean="0"/>
          </a:p>
          <a:p>
            <a:r>
              <a:rPr lang="cs-CZ" dirty="0"/>
              <a:t>Čtení po jednom znaku </a:t>
            </a:r>
            <a:r>
              <a:rPr lang="cs-CZ" dirty="0" err="1"/>
              <a:t>getchar</a:t>
            </a:r>
            <a:r>
              <a:rPr lang="en-US" dirty="0"/>
              <a:t>()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Cyklus</a:t>
            </a:r>
            <a:r>
              <a:rPr lang="en-US" dirty="0" smtClean="0"/>
              <a:t> while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61286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Cyklus</a:t>
            </a:r>
            <a:r>
              <a:rPr lang="en-US" dirty="0" smtClean="0"/>
              <a:t> while </a:t>
            </a:r>
            <a:r>
              <a:rPr lang="en-US" dirty="0" err="1" smtClean="0"/>
              <a:t>umo</a:t>
            </a:r>
            <a:r>
              <a:rPr lang="cs-CZ" dirty="0" smtClean="0"/>
              <a:t>žní zopakovat provedení příkazu (nebo složeného příkazu) vícekrát, konkrétně dokud je výraz v kulatých závorkách pravdivý. </a:t>
            </a:r>
          </a:p>
          <a:p>
            <a:r>
              <a:rPr lang="cs-CZ" dirty="0" smtClean="0"/>
              <a:t>Podmínka se </a:t>
            </a:r>
            <a:r>
              <a:rPr lang="cs-CZ" dirty="0" err="1" smtClean="0"/>
              <a:t>konroluje</a:t>
            </a:r>
            <a:r>
              <a:rPr lang="cs-CZ" dirty="0" smtClean="0"/>
              <a:t> hned při prvním cyklu a příkaz se nemusí provést ani jednou.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59" y="290702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4022536" y="3602731"/>
            <a:ext cx="3886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Podmínka, pokud je pravda, tak se příkaz zopakuje</a:t>
            </a:r>
            <a:endParaRPr lang="cs-CZ" dirty="0"/>
          </a:p>
        </p:txBody>
      </p:sp>
      <p:cxnSp>
        <p:nvCxnSpPr>
          <p:cNvPr id="17" name="Přímá spojnice se šipkou 16"/>
          <p:cNvCxnSpPr>
            <a:stCxn id="15" idx="1"/>
          </p:cNvCxnSpPr>
          <p:nvPr/>
        </p:nvCxnSpPr>
        <p:spPr>
          <a:xfrm flipH="1">
            <a:off x="2651760" y="3925897"/>
            <a:ext cx="1370776" cy="46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4205416" y="4817099"/>
            <a:ext cx="3886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Nepíše se </a:t>
            </a:r>
            <a:r>
              <a:rPr lang="en-US" dirty="0" err="1" smtClean="0"/>
              <a:t>st</a:t>
            </a:r>
            <a:r>
              <a:rPr lang="cs-CZ" dirty="0" err="1" smtClean="0"/>
              <a:t>ředník</a:t>
            </a:r>
            <a:endParaRPr lang="cs-CZ" dirty="0"/>
          </a:p>
        </p:txBody>
      </p:sp>
      <p:cxnSp>
        <p:nvCxnSpPr>
          <p:cNvPr id="23" name="Přímá spojnice se šipkou 22"/>
          <p:cNvCxnSpPr>
            <a:stCxn id="20" idx="1"/>
          </p:cNvCxnSpPr>
          <p:nvPr/>
        </p:nvCxnSpPr>
        <p:spPr>
          <a:xfrm flipH="1" flipV="1">
            <a:off x="3169920" y="4572229"/>
            <a:ext cx="1035496" cy="429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822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err="1" smtClean="0"/>
              <a:t>for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err="1" smtClean="0"/>
              <a:t>for</a:t>
            </a:r>
            <a:r>
              <a:rPr lang="cs-CZ" dirty="0" smtClean="0"/>
              <a:t> je nejběžněji používaný cyklus, především když víme, kolikrát chceme příkaz zopakovat.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58" y="2907020"/>
            <a:ext cx="7543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0;</a:t>
            </a:r>
            <a:endParaRPr lang="cs-CZ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endParaRPr lang="cs-CZ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 i &lt; 10; i++)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2786803" y="3746577"/>
            <a:ext cx="1243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Inicializace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1"/>
          </p:cNvCxnSpPr>
          <p:nvPr/>
        </p:nvCxnSpPr>
        <p:spPr>
          <a:xfrm flipH="1">
            <a:off x="2585259" y="3931243"/>
            <a:ext cx="201544" cy="668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4377150" y="3527270"/>
            <a:ext cx="341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Podmínka se vyhodnotí před každým </a:t>
            </a:r>
            <a:r>
              <a:rPr lang="cs-CZ" smtClean="0"/>
              <a:t>opakováním těla cyklu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>
            <a:off x="3300153" y="3850436"/>
            <a:ext cx="1076997" cy="794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ovéPole 25"/>
          <p:cNvSpPr txBox="1"/>
          <p:nvPr/>
        </p:nvSpPr>
        <p:spPr>
          <a:xfrm>
            <a:off x="4459700" y="5149741"/>
            <a:ext cx="3416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Výraz, v tomto případě inkrementace se provede vždy po provedení těla cyklu</a:t>
            </a:r>
            <a:endParaRPr lang="cs-CZ" dirty="0"/>
          </a:p>
        </p:txBody>
      </p:sp>
      <p:cxnSp>
        <p:nvCxnSpPr>
          <p:cNvPr id="45" name="Pravoúhlá spojnice 44"/>
          <p:cNvCxnSpPr>
            <a:stCxn id="26" idx="1"/>
          </p:cNvCxnSpPr>
          <p:nvPr/>
        </p:nvCxnSpPr>
        <p:spPr>
          <a:xfrm rot="10800000" flipV="1">
            <a:off x="1113906" y="5611406"/>
            <a:ext cx="3345795" cy="512076"/>
          </a:xfrm>
          <a:prstGeom prst="bentConnector3">
            <a:avLst>
              <a:gd name="adj1" fmla="val 50000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Přímá spojnice se šipkou 73"/>
          <p:cNvCxnSpPr/>
          <p:nvPr/>
        </p:nvCxnSpPr>
        <p:spPr>
          <a:xfrm flipH="1" flipV="1">
            <a:off x="4104406" y="4845257"/>
            <a:ext cx="358520" cy="777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9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smtClean="0"/>
              <a:t>do-</a:t>
            </a:r>
            <a:r>
              <a:rPr lang="cs-CZ" dirty="0" err="1" smtClean="0"/>
              <a:t>while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 smtClean="0"/>
              <a:t>Cyklus</a:t>
            </a:r>
            <a:r>
              <a:rPr lang="en-US" dirty="0" smtClean="0"/>
              <a:t> </a:t>
            </a:r>
            <a:r>
              <a:rPr lang="cs-CZ" dirty="0" smtClean="0"/>
              <a:t>do-</a:t>
            </a:r>
            <a:r>
              <a:rPr lang="cs-CZ" dirty="0" err="1" smtClean="0"/>
              <a:t>while</a:t>
            </a:r>
            <a:r>
              <a:rPr lang="cs-CZ" dirty="0" smtClean="0"/>
              <a:t> používáme, pokud chceme aby se příkaz provedl alespoň jednou.</a:t>
            </a:r>
            <a:endParaRPr lang="cs-CZ" dirty="0"/>
          </a:p>
        </p:txBody>
      </p:sp>
      <p:sp>
        <p:nvSpPr>
          <p:cNvPr id="3" name="Obdélník 2"/>
          <p:cNvSpPr/>
          <p:nvPr/>
        </p:nvSpPr>
        <p:spPr>
          <a:xfrm>
            <a:off x="822958" y="2907020"/>
            <a:ext cx="754379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5132926" y="4731514"/>
            <a:ext cx="3233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Podmínka se vyhodnotí vždy až po provedení těla cyklu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5" idx="1"/>
          </p:cNvCxnSpPr>
          <p:nvPr/>
        </p:nvCxnSpPr>
        <p:spPr>
          <a:xfrm flipH="1">
            <a:off x="2889250" y="5054680"/>
            <a:ext cx="2243676" cy="406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6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Ukončení nebo přeskočení cyklu</a:t>
            </a:r>
            <a:endParaRPr lang="cs-CZ" dirty="0"/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>
          <a:xfrm>
            <a:off x="822957" y="1928458"/>
            <a:ext cx="7543801" cy="1061286"/>
          </a:xfrm>
        </p:spPr>
        <p:txBody>
          <a:bodyPr>
            <a:normAutofit/>
          </a:bodyPr>
          <a:lstStyle/>
          <a:p>
            <a:r>
              <a:rPr lang="cs-CZ" dirty="0" smtClean="0"/>
              <a:t>Cyklus jde ukončit pomocí příkazu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dirty="0" smtClean="0"/>
              <a:t> a nebo přeskočit pomocí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 smtClean="0"/>
              <a:t>. </a:t>
            </a:r>
            <a:r>
              <a:rPr lang="en-US" dirty="0" err="1" smtClean="0"/>
              <a:t>Samostatn</a:t>
            </a:r>
            <a:r>
              <a:rPr lang="cs-CZ" dirty="0" smtClean="0"/>
              <a:t>ě otestujte, co se stane, pokud místo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dirty="0" smtClean="0"/>
              <a:t> napíšete </a:t>
            </a:r>
            <a:r>
              <a:rPr lang="cs-CZ" sz="18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cs-CZ" dirty="0" smtClean="0"/>
              <a:t>.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57" y="2819043"/>
            <a:ext cx="7543801" cy="3485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05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05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1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 &lt; 10)</a:t>
            </a:r>
          </a:p>
          <a:p>
            <a:pPr lvl="1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znak =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lvl="2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(znak == 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'q'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cs-CZ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US" sz="1050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cs-CZ" sz="105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(znak != 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'\n'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2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cs-CZ" sz="105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++i;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3"/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"%d\n"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</a:t>
            </a:r>
          </a:p>
          <a:p>
            <a:pPr lvl="2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18924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r>
              <a:rPr lang="cs-CZ" dirty="0" smtClean="0"/>
              <a:t> převádí hodnoty na řetězec. K tomu využívá formátovací značky začínajícími </a:t>
            </a:r>
            <a:r>
              <a:rPr lang="en-US" dirty="0" smtClean="0"/>
              <a:t>%</a:t>
            </a:r>
            <a:r>
              <a:rPr lang="cs-CZ" dirty="0" smtClean="0"/>
              <a:t> a končícím znakem konverze. Více například </a:t>
            </a:r>
            <a:r>
              <a:rPr lang="cs-CZ" dirty="0"/>
              <a:t>na adrese </a:t>
            </a:r>
            <a:r>
              <a:rPr lang="cs-CZ" dirty="0">
                <a:hlinkClick r:id="rId2"/>
              </a:rPr>
              <a:t>http://</a:t>
            </a:r>
            <a:r>
              <a:rPr lang="cs-CZ" dirty="0" smtClean="0">
                <a:hlinkClick r:id="rId2"/>
              </a:rPr>
              <a:t>en.cppreference.com/w/c/io/fprintf</a:t>
            </a:r>
            <a:endParaRPr lang="en-US" dirty="0" smtClean="0"/>
          </a:p>
          <a:p>
            <a:r>
              <a:rPr lang="en-US" dirty="0" smtClean="0"/>
              <a:t>Z</a:t>
            </a:r>
            <a:r>
              <a:rPr lang="cs-CZ" dirty="0" smtClean="0"/>
              <a:t>a</a:t>
            </a:r>
            <a:r>
              <a:rPr lang="en-US" dirty="0" smtClean="0"/>
              <a:t> </a:t>
            </a:r>
            <a:r>
              <a:rPr lang="cs-CZ" dirty="0" smtClean="0"/>
              <a:t>znakem</a:t>
            </a:r>
            <a:r>
              <a:rPr lang="en-US" dirty="0" smtClean="0"/>
              <a:t> %</a:t>
            </a:r>
            <a:r>
              <a:rPr lang="cs-CZ" dirty="0" smtClean="0"/>
              <a:t> a znakem konverze</a:t>
            </a:r>
            <a:r>
              <a:rPr lang="en-US" dirty="0" smtClean="0"/>
              <a:t> </a:t>
            </a:r>
            <a:r>
              <a:rPr lang="cs-CZ" dirty="0" smtClean="0"/>
              <a:t>může být například:</a:t>
            </a:r>
          </a:p>
          <a:p>
            <a:pPr lvl="1"/>
            <a:r>
              <a:rPr lang="cs-CZ" dirty="0" smtClean="0"/>
              <a:t>Znaménko </a:t>
            </a:r>
            <a:r>
              <a:rPr lang="cs-CZ" sz="1700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'-'</a:t>
            </a:r>
            <a:r>
              <a:rPr lang="cs-CZ" dirty="0" smtClean="0"/>
              <a:t> pro zarovnání vlevo</a:t>
            </a:r>
          </a:p>
          <a:p>
            <a:pPr lvl="1"/>
            <a:r>
              <a:rPr lang="cs-CZ" dirty="0" smtClean="0"/>
              <a:t>Číslo určující minimální šířku výstupu (zbytek bude vyplněný znakem mezery), u čísla s desetinnou tečkou</a:t>
            </a:r>
            <a:r>
              <a:rPr lang="en-US" dirty="0" smtClean="0"/>
              <a:t> v</a:t>
            </a:r>
            <a:r>
              <a:rPr lang="cs-CZ" dirty="0" smtClean="0"/>
              <a:t>četně desetinné tečky a číslic za desetinnou tečkou. </a:t>
            </a:r>
          </a:p>
          <a:p>
            <a:pPr lvl="1"/>
            <a:r>
              <a:rPr lang="cs-CZ" dirty="0" smtClean="0"/>
              <a:t>Tečka oddělující šířku od přesnosti a přesnost určující maximální počet znaků které mají být vypsány po desetinné čárce</a:t>
            </a:r>
          </a:p>
          <a:p>
            <a:r>
              <a:rPr lang="cs-CZ" dirty="0" smtClean="0"/>
              <a:t>Některé </a:t>
            </a:r>
            <a:r>
              <a:rPr lang="cs-CZ" dirty="0"/>
              <a:t>z</a:t>
            </a:r>
            <a:r>
              <a:rPr lang="cs-CZ" dirty="0" smtClean="0"/>
              <a:t>naky konverze: </a:t>
            </a:r>
          </a:p>
          <a:p>
            <a:pPr lvl="1"/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</a:t>
            </a:r>
            <a:r>
              <a:rPr lang="cs-CZ" dirty="0" smtClean="0"/>
              <a:t> – celé číslo (</a:t>
            </a:r>
            <a:r>
              <a:rPr lang="cs-CZ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 smtClean="0"/>
              <a:t>)</a:t>
            </a:r>
          </a:p>
          <a:p>
            <a:pPr lvl="1"/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</a:t>
            </a:r>
            <a:r>
              <a:rPr lang="cs-CZ" dirty="0" smtClean="0"/>
              <a:t> - číslo s desetinnou čárkou (</a:t>
            </a:r>
            <a:r>
              <a:rPr lang="cs-CZ" sz="17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highlight>
                  <a:srgbClr val="FFFFFF"/>
                </a:highlight>
              </a:rPr>
              <a:t> </a:t>
            </a:r>
            <a:r>
              <a:rPr lang="cs-CZ" dirty="0" smtClean="0"/>
              <a:t>ale i </a:t>
            </a:r>
            <a:r>
              <a:rPr lang="cs-CZ" sz="17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cs-CZ" dirty="0" smtClean="0"/>
              <a:t>) </a:t>
            </a:r>
          </a:p>
          <a:p>
            <a:r>
              <a:rPr lang="cs-CZ" dirty="0" smtClean="0"/>
              <a:t>Pozor, znaky konverze můžou být jiné (například </a:t>
            </a:r>
            <a:r>
              <a:rPr lang="cs-CZ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lf</a:t>
            </a:r>
            <a:r>
              <a:rPr lang="cs-CZ" dirty="0" smtClean="0"/>
              <a:t> pro </a:t>
            </a:r>
            <a:r>
              <a:rPr lang="cs-CZ" sz="1900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 smtClean="0"/>
              <a:t>)</a:t>
            </a:r>
            <a:r>
              <a:rPr lang="cs-CZ" dirty="0"/>
              <a:t> </a:t>
            </a:r>
            <a:r>
              <a:rPr lang="cs-CZ" dirty="0" smtClean="0"/>
              <a:t>než u funkce </a:t>
            </a:r>
            <a:r>
              <a:rPr lang="cs-CZ" dirty="0" err="1" smtClean="0"/>
              <a:t>scanf</a:t>
            </a:r>
            <a:r>
              <a:rPr lang="cs-CZ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5615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printf</a:t>
            </a:r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 = 18.5236;</a:t>
            </a:r>
          </a:p>
          <a:p>
            <a:pPr lvl="1"/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%d y = %f\n"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y);</a:t>
            </a:r>
          </a:p>
          <a:p>
            <a:pPr lvl="1"/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printf(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"x = %-10d y = </a:t>
            </a:r>
            <a:r>
              <a:rPr lang="es-E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%10.2f\n</a:t>
            </a:r>
            <a:r>
              <a:rPr lang="es-E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s-E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x, y</a:t>
            </a:r>
            <a:r>
              <a:rPr lang="es-E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endParaRPr lang="es-E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1157933" y="5492741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Celé číslo zarovnané doleva </a:t>
            </a:r>
            <a:r>
              <a:rPr lang="en-US" dirty="0" err="1" smtClean="0"/>
              <a:t>dlouh</a:t>
            </a:r>
            <a:r>
              <a:rPr lang="cs-CZ" dirty="0" smtClean="0"/>
              <a:t>é nejméně 10 znaků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4" idx="0"/>
          </p:cNvCxnSpPr>
          <p:nvPr/>
        </p:nvCxnSpPr>
        <p:spPr>
          <a:xfrm flipV="1">
            <a:off x="2855288" y="4242486"/>
            <a:ext cx="316280" cy="1250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5127257" y="4553516"/>
            <a:ext cx="3394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Číslo s desetinnou čárkou zarovnané doprava dlouhé nejméně 10 znaků a zobrazí se pouze dvě desetinná místa.</a:t>
            </a:r>
            <a:endParaRPr lang="cs-CZ" dirty="0"/>
          </a:p>
        </p:txBody>
      </p:sp>
      <p:cxnSp>
        <p:nvCxnSpPr>
          <p:cNvPr id="10" name="Přímá spojnice se šipkou 9"/>
          <p:cNvCxnSpPr>
            <a:stCxn id="9" idx="1"/>
          </p:cNvCxnSpPr>
          <p:nvPr/>
        </p:nvCxnSpPr>
        <p:spPr>
          <a:xfrm flipH="1" flipV="1">
            <a:off x="4552643" y="4242486"/>
            <a:ext cx="574614" cy="911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361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Funkce </a:t>
            </a:r>
            <a:r>
              <a:rPr lang="cs-CZ" dirty="0" err="1" smtClean="0"/>
              <a:t>getchar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128125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F</a:t>
            </a:r>
            <a:r>
              <a:rPr lang="en-US" dirty="0" err="1" smtClean="0"/>
              <a:t>unkce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8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sz="18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cs-CZ" sz="1800" dirty="0" smtClean="0"/>
              <a:t> </a:t>
            </a:r>
            <a:r>
              <a:rPr lang="cs-CZ" dirty="0" smtClean="0"/>
              <a:t>n</a:t>
            </a:r>
            <a:r>
              <a:rPr lang="en-US" dirty="0" smtClean="0"/>
              <a:t>a</a:t>
            </a:r>
            <a:r>
              <a:rPr lang="cs-CZ" dirty="0" smtClean="0"/>
              <a:t>čítá z konzole znak po znaku. Následující příklad zopakuje to co píšeme na konzoli.</a:t>
            </a:r>
          </a:p>
          <a:p>
            <a:r>
              <a:rPr lang="cs-CZ" dirty="0" smtClean="0"/>
              <a:t>Operátor přiřazení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</a:t>
            </a:r>
            <a:r>
              <a:rPr lang="cs-CZ" dirty="0" smtClean="0"/>
              <a:t> vrací hodnotu přiřazení a proto můžeme tento výraz použít v dalším výrazu.</a:t>
            </a:r>
            <a:endParaRPr lang="en-US" dirty="0" smtClean="0"/>
          </a:p>
          <a:p>
            <a:endParaRPr lang="cs-CZ" dirty="0" smtClean="0"/>
          </a:p>
          <a:p>
            <a:endParaRPr lang="en-US" dirty="0" smtClean="0"/>
          </a:p>
          <a:p>
            <a:endParaRPr lang="cs-CZ" dirty="0" smtClean="0"/>
          </a:p>
          <a:p>
            <a:endParaRPr lang="cs-CZ" dirty="0" smtClean="0"/>
          </a:p>
        </p:txBody>
      </p:sp>
      <p:sp>
        <p:nvSpPr>
          <p:cNvPr id="5" name="Obdélník 4"/>
          <p:cNvSpPr/>
          <p:nvPr/>
        </p:nvSpPr>
        <p:spPr>
          <a:xfrm>
            <a:off x="822958" y="3099166"/>
            <a:ext cx="754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z = 0;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((z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getchar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 != </a:t>
            </a:r>
            <a:r>
              <a:rPr lang="cs-CZ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EOF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putchar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(z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 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5103856" y="3845174"/>
            <a:ext cx="3394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Co se stane pokud odstraním tyto závorky? Bude kód stálé funkční?</a:t>
            </a:r>
            <a:endParaRPr lang="cs-CZ" dirty="0"/>
          </a:p>
        </p:txBody>
      </p:sp>
      <p:cxnSp>
        <p:nvCxnSpPr>
          <p:cNvPr id="7" name="Přímá spojnice se šipkou 6"/>
          <p:cNvCxnSpPr>
            <a:stCxn id="6" idx="1"/>
          </p:cNvCxnSpPr>
          <p:nvPr/>
        </p:nvCxnSpPr>
        <p:spPr>
          <a:xfrm flipH="1">
            <a:off x="4094205" y="4168340"/>
            <a:ext cx="1009651" cy="38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Přímá spojnice se šipkou 8"/>
          <p:cNvCxnSpPr>
            <a:stCxn id="6" idx="1"/>
          </p:cNvCxnSpPr>
          <p:nvPr/>
        </p:nvCxnSpPr>
        <p:spPr>
          <a:xfrm flipH="1">
            <a:off x="2368378" y="4168340"/>
            <a:ext cx="2735478" cy="387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5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</TotalTime>
  <Words>630</Words>
  <Application>Microsoft Office PowerPoint</Application>
  <PresentationFormat>Předvádění na obrazovce 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Consolas</vt:lpstr>
      <vt:lpstr>Retrospektiva</vt:lpstr>
      <vt:lpstr>Programování</vt:lpstr>
      <vt:lpstr>Obsah</vt:lpstr>
      <vt:lpstr>Cyklus while</vt:lpstr>
      <vt:lpstr>Cyklus for</vt:lpstr>
      <vt:lpstr>Cyklus do-while</vt:lpstr>
      <vt:lpstr>Ukončení nebo přeskočení cyklu</vt:lpstr>
      <vt:lpstr>Funkce printf</vt:lpstr>
      <vt:lpstr>Funkce printf</vt:lpstr>
      <vt:lpstr>Funkce getchar()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248</cp:revision>
  <dcterms:created xsi:type="dcterms:W3CDTF">2015-02-07T15:57:17Z</dcterms:created>
  <dcterms:modified xsi:type="dcterms:W3CDTF">2018-08-17T16:34:27Z</dcterms:modified>
</cp:coreProperties>
</file>