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5"/>
  </p:notesMasterIdLst>
  <p:handoutMasterIdLst>
    <p:handoutMasterId r:id="rId66"/>
  </p:handoutMasterIdLst>
  <p:sldIdLst>
    <p:sldId id="256" r:id="rId5"/>
    <p:sldId id="280" r:id="rId6"/>
    <p:sldId id="377" r:id="rId7"/>
    <p:sldId id="379" r:id="rId8"/>
    <p:sldId id="381" r:id="rId9"/>
    <p:sldId id="382" r:id="rId10"/>
    <p:sldId id="383" r:id="rId11"/>
    <p:sldId id="392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7" r:id="rId20"/>
    <p:sldId id="398" r:id="rId21"/>
    <p:sldId id="400" r:id="rId22"/>
    <p:sldId id="401" r:id="rId23"/>
    <p:sldId id="402" r:id="rId24"/>
    <p:sldId id="404" r:id="rId25"/>
    <p:sldId id="399" r:id="rId26"/>
    <p:sldId id="403" r:id="rId27"/>
    <p:sldId id="394" r:id="rId28"/>
    <p:sldId id="395" r:id="rId29"/>
    <p:sldId id="396" r:id="rId30"/>
    <p:sldId id="405" r:id="rId31"/>
    <p:sldId id="406" r:id="rId32"/>
    <p:sldId id="408" r:id="rId33"/>
    <p:sldId id="409" r:id="rId34"/>
    <p:sldId id="410" r:id="rId35"/>
    <p:sldId id="411" r:id="rId36"/>
    <p:sldId id="407" r:id="rId37"/>
    <p:sldId id="412" r:id="rId38"/>
    <p:sldId id="413" r:id="rId39"/>
    <p:sldId id="414" r:id="rId40"/>
    <p:sldId id="418" r:id="rId41"/>
    <p:sldId id="415" r:id="rId42"/>
    <p:sldId id="416" r:id="rId43"/>
    <p:sldId id="417" r:id="rId44"/>
    <p:sldId id="419" r:id="rId45"/>
    <p:sldId id="420" r:id="rId46"/>
    <p:sldId id="421" r:id="rId47"/>
    <p:sldId id="423" r:id="rId48"/>
    <p:sldId id="422" r:id="rId49"/>
    <p:sldId id="424" r:id="rId50"/>
    <p:sldId id="425" r:id="rId51"/>
    <p:sldId id="429" r:id="rId52"/>
    <p:sldId id="426" r:id="rId53"/>
    <p:sldId id="427" r:id="rId54"/>
    <p:sldId id="430" r:id="rId55"/>
    <p:sldId id="431" r:id="rId56"/>
    <p:sldId id="434" r:id="rId57"/>
    <p:sldId id="432" r:id="rId58"/>
    <p:sldId id="433" r:id="rId59"/>
    <p:sldId id="435" r:id="rId60"/>
    <p:sldId id="289" r:id="rId61"/>
    <p:sldId id="378" r:id="rId62"/>
    <p:sldId id="291" r:id="rId63"/>
    <p:sldId id="292" r:id="rId64"/>
  </p:sldIdLst>
  <p:sldSz cx="12192000" cy="6858000"/>
  <p:notesSz cx="6858000" cy="9144000"/>
  <p:embeddedFontLst>
    <p:embeddedFont>
      <p:font typeface="Berlin CE" panose="020B0604020202020204"/>
      <p:regular r:id="rId67"/>
      <p:bold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onsolas" panose="020B0609020204030204" pitchFamily="49" charset="0"/>
      <p:regular r:id="rId73"/>
      <p:bold r:id="rId74"/>
      <p:italic r:id="rId75"/>
      <p:boldItalic r:id="rId76"/>
    </p:embeddedFont>
    <p:embeddedFont>
      <p:font typeface="Source sans Pro" panose="020B0503030403020204" pitchFamily="34" charset="0"/>
      <p:regular r:id="rId77"/>
      <p:bold r:id="rId78"/>
      <p:italic r:id="rId79"/>
      <p:boldItalic r:id="rId80"/>
    </p:embeddedFont>
    <p:embeddedFont>
      <p:font typeface="Source Sans Pro Bold" panose="020B0703030403020204" pitchFamily="34" charset="0"/>
      <p:bold r:id="rId8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8.fntdata"/><Relationship Id="rId79" Type="http://schemas.openxmlformats.org/officeDocument/2006/relationships/font" Target="fonts/font13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6.fntdata"/><Relationship Id="rId80" Type="http://schemas.openxmlformats.org/officeDocument/2006/relationships/font" Target="fonts/font14.fntdata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font" Target="fonts/font12.fntdata"/><Relationship Id="rId81" Type="http://schemas.openxmlformats.org/officeDocument/2006/relationships/font" Target="fonts/font15.fntdata"/><Relationship Id="rId86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font" Target="fonts/font5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5853426-B66D-4A62-9A3A-3AB30D9A3E33}"/>
    <pc:docChg chg="undo custSel addSld delSld modSld">
      <pc:chgData name="Erik Král" userId="e92e8e71-05aa-4c44-9728-5ff1a0a20d65" providerId="ADAL" clId="{D5853426-B66D-4A62-9A3A-3AB30D9A3E33}" dt="2020-03-12T15:05:50.959" v="5902"/>
      <pc:docMkLst>
        <pc:docMk/>
      </pc:docMkLst>
      <pc:sldChg chg="modSp">
        <pc:chgData name="Erik Král" userId="e92e8e71-05aa-4c44-9728-5ff1a0a20d65" providerId="ADAL" clId="{D5853426-B66D-4A62-9A3A-3AB30D9A3E33}" dt="2020-02-25T14:09:27.767" v="58" actId="20577"/>
        <pc:sldMkLst>
          <pc:docMk/>
          <pc:sldMk cId="2148507867" sldId="256"/>
        </pc:sldMkLst>
        <pc:spChg chg="mod">
          <ac:chgData name="Erik Král" userId="e92e8e71-05aa-4c44-9728-5ff1a0a20d65" providerId="ADAL" clId="{D5853426-B66D-4A62-9A3A-3AB30D9A3E33}" dt="2020-02-25T14:09:27.767" v="58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D5853426-B66D-4A62-9A3A-3AB30D9A3E33}" dt="2020-02-24T08:08:46.470" v="0" actId="20577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5853426-B66D-4A62-9A3A-3AB30D9A3E33}" dt="2020-02-25T14:09:34.872" v="83" actId="20577"/>
        <pc:sldMkLst>
          <pc:docMk/>
          <pc:sldMk cId="3410786804" sldId="280"/>
        </pc:sldMkLst>
        <pc:spChg chg="mod">
          <ac:chgData name="Erik Král" userId="e92e8e71-05aa-4c44-9728-5ff1a0a20d65" providerId="ADAL" clId="{D5853426-B66D-4A62-9A3A-3AB30D9A3E33}" dt="2020-02-25T14:09:34.872" v="8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5853426-B66D-4A62-9A3A-3AB30D9A3E33}" dt="2020-02-25T14:11:31.297" v="540" actId="20577"/>
        <pc:sldMkLst>
          <pc:docMk/>
          <pc:sldMk cId="2128216432" sldId="289"/>
        </pc:sldMkLst>
        <pc:spChg chg="mod">
          <ac:chgData name="Erik Král" userId="e92e8e71-05aa-4c44-9728-5ff1a0a20d65" providerId="ADAL" clId="{D5853426-B66D-4A62-9A3A-3AB30D9A3E33}" dt="2020-02-25T14:11:31.297" v="540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5853426-B66D-4A62-9A3A-3AB30D9A3E33}" dt="2020-03-12T15:04:45.110" v="5897"/>
        <pc:sldMkLst>
          <pc:docMk/>
          <pc:sldMk cId="2076725490" sldId="291"/>
        </pc:sldMkLst>
        <pc:spChg chg="mod">
          <ac:chgData name="Erik Král" userId="e92e8e71-05aa-4c44-9728-5ff1a0a20d65" providerId="ADAL" clId="{D5853426-B66D-4A62-9A3A-3AB30D9A3E33}" dt="2020-03-12T15:04:45.110" v="589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5853426-B66D-4A62-9A3A-3AB30D9A3E33}" dt="2020-02-25T14:10:16.482" v="285" actId="20577"/>
        <pc:sldMkLst>
          <pc:docMk/>
          <pc:sldMk cId="324605791" sldId="377"/>
        </pc:sldMkLst>
        <pc:spChg chg="mod">
          <ac:chgData name="Erik Král" userId="e92e8e71-05aa-4c44-9728-5ff1a0a20d65" providerId="ADAL" clId="{D5853426-B66D-4A62-9A3A-3AB30D9A3E33}" dt="2020-02-25T14:10:16.482" v="285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Sp modSp add">
        <pc:chgData name="Erik Král" userId="e92e8e71-05aa-4c44-9728-5ff1a0a20d65" providerId="ADAL" clId="{D5853426-B66D-4A62-9A3A-3AB30D9A3E33}" dt="2020-03-02T08:53:00.479" v="1650" actId="20577"/>
        <pc:sldMkLst>
          <pc:docMk/>
          <pc:sldMk cId="1820220807" sldId="378"/>
        </pc:sldMkLst>
        <pc:spChg chg="mod">
          <ac:chgData name="Erik Král" userId="e92e8e71-05aa-4c44-9728-5ff1a0a20d65" providerId="ADAL" clId="{D5853426-B66D-4A62-9A3A-3AB30D9A3E33}" dt="2020-02-25T14:30:48.426" v="550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D5853426-B66D-4A62-9A3A-3AB30D9A3E33}" dt="2020-03-02T08:53:00.479" v="1650" actId="20577"/>
          <ac:spMkLst>
            <pc:docMk/>
            <pc:sldMk cId="1820220807" sldId="378"/>
            <ac:spMk id="3" creationId="{B16FD201-C7DF-4E8C-828A-89499A23C4C5}"/>
          </ac:spMkLst>
        </pc:spChg>
        <pc:spChg chg="del">
          <ac:chgData name="Erik Král" userId="e92e8e71-05aa-4c44-9728-5ff1a0a20d65" providerId="ADAL" clId="{D5853426-B66D-4A62-9A3A-3AB30D9A3E33}" dt="2020-03-02T08:51:50.423" v="1346" actId="478"/>
          <ac:spMkLst>
            <pc:docMk/>
            <pc:sldMk cId="1820220807" sldId="378"/>
            <ac:spMk id="4" creationId="{49563488-3EDC-4A84-B21C-AE90F06C004A}"/>
          </ac:spMkLst>
        </pc:spChg>
      </pc:sldChg>
      <pc:sldChg chg="delSp modSp add">
        <pc:chgData name="Erik Král" userId="e92e8e71-05aa-4c44-9728-5ff1a0a20d65" providerId="ADAL" clId="{D5853426-B66D-4A62-9A3A-3AB30D9A3E33}" dt="2020-03-12T15:04:27.688" v="5895" actId="20577"/>
        <pc:sldMkLst>
          <pc:docMk/>
          <pc:sldMk cId="499833969" sldId="379"/>
        </pc:sldMkLst>
        <pc:spChg chg="mod">
          <ac:chgData name="Erik Král" userId="e92e8e71-05aa-4c44-9728-5ff1a0a20d65" providerId="ADAL" clId="{D5853426-B66D-4A62-9A3A-3AB30D9A3E33}" dt="2020-03-12T15:04:27.688" v="5895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D5853426-B66D-4A62-9A3A-3AB30D9A3E33}" dt="2020-03-12T15:04:22.688" v="5891" actId="20577"/>
          <ac:spMkLst>
            <pc:docMk/>
            <pc:sldMk cId="499833969" sldId="379"/>
            <ac:spMk id="3" creationId="{35FC1C0B-5822-40C8-A1B5-585453D6CD9B}"/>
          </ac:spMkLst>
        </pc:spChg>
        <pc:spChg chg="del">
          <ac:chgData name="Erik Král" userId="e92e8e71-05aa-4c44-9728-5ff1a0a20d65" providerId="ADAL" clId="{D5853426-B66D-4A62-9A3A-3AB30D9A3E33}" dt="2020-02-26T13:01:38.629" v="798" actId="478"/>
          <ac:spMkLst>
            <pc:docMk/>
            <pc:sldMk cId="499833969" sldId="379"/>
            <ac:spMk id="4" creationId="{737DA985-99BC-43D8-8A53-DBA31D46F7D9}"/>
          </ac:spMkLst>
        </pc:spChg>
      </pc:sldChg>
      <pc:sldChg chg="del">
        <pc:chgData name="Erik Král" userId="e92e8e71-05aa-4c44-9728-5ff1a0a20d65" providerId="ADAL" clId="{D5853426-B66D-4A62-9A3A-3AB30D9A3E33}" dt="2020-02-25T14:10:24.738" v="288" actId="2696"/>
        <pc:sldMkLst>
          <pc:docMk/>
          <pc:sldMk cId="4086714056" sldId="379"/>
        </pc:sldMkLst>
      </pc:sldChg>
      <pc:sldChg chg="del">
        <pc:chgData name="Erik Král" userId="e92e8e71-05aa-4c44-9728-5ff1a0a20d65" providerId="ADAL" clId="{D5853426-B66D-4A62-9A3A-3AB30D9A3E33}" dt="2020-02-25T14:10:21.648" v="287" actId="2696"/>
        <pc:sldMkLst>
          <pc:docMk/>
          <pc:sldMk cId="2538897054" sldId="380"/>
        </pc:sldMkLst>
      </pc:sldChg>
      <pc:sldChg chg="modSp add del">
        <pc:chgData name="Erik Král" userId="e92e8e71-05aa-4c44-9728-5ff1a0a20d65" providerId="ADAL" clId="{D5853426-B66D-4A62-9A3A-3AB30D9A3E33}" dt="2020-03-04T13:16:09.008" v="2641" actId="2696"/>
        <pc:sldMkLst>
          <pc:docMk/>
          <pc:sldMk cId="3832475459" sldId="380"/>
        </pc:sldMkLst>
        <pc:spChg chg="mod">
          <ac:chgData name="Erik Král" userId="e92e8e71-05aa-4c44-9728-5ff1a0a20d65" providerId="ADAL" clId="{D5853426-B66D-4A62-9A3A-3AB30D9A3E33}" dt="2020-03-02T14:32:56.852" v="1670" actId="20577"/>
          <ac:spMkLst>
            <pc:docMk/>
            <pc:sldMk cId="3832475459" sldId="380"/>
            <ac:spMk id="2" creationId="{239BEF9B-8B2C-463C-AF8A-D35210D60386}"/>
          </ac:spMkLst>
        </pc:spChg>
      </pc:sldChg>
      <pc:sldChg chg="addSp delSp modSp add">
        <pc:chgData name="Erik Král" userId="e92e8e71-05aa-4c44-9728-5ff1a0a20d65" providerId="ADAL" clId="{D5853426-B66D-4A62-9A3A-3AB30D9A3E33}" dt="2020-03-03T12:56:16.729" v="2292" actId="1076"/>
        <pc:sldMkLst>
          <pc:docMk/>
          <pc:sldMk cId="1222730269" sldId="381"/>
        </pc:sldMkLst>
        <pc:spChg chg="mod">
          <ac:chgData name="Erik Král" userId="e92e8e71-05aa-4c44-9728-5ff1a0a20d65" providerId="ADAL" clId="{D5853426-B66D-4A62-9A3A-3AB30D9A3E33}" dt="2020-03-03T12:06:43.833" v="1688" actId="20577"/>
          <ac:spMkLst>
            <pc:docMk/>
            <pc:sldMk cId="1222730269" sldId="381"/>
            <ac:spMk id="2" creationId="{39F56D53-11FC-4550-BA71-A2E0844FB04C}"/>
          </ac:spMkLst>
        </pc:spChg>
        <pc:spChg chg="del">
          <ac:chgData name="Erik Král" userId="e92e8e71-05aa-4c44-9728-5ff1a0a20d65" providerId="ADAL" clId="{D5853426-B66D-4A62-9A3A-3AB30D9A3E33}" dt="2020-03-03T12:06:59.988" v="1690" actId="478"/>
          <ac:spMkLst>
            <pc:docMk/>
            <pc:sldMk cId="1222730269" sldId="381"/>
            <ac:spMk id="3" creationId="{6E49A5BD-7E1B-4455-91A9-C340AB9DEBA8}"/>
          </ac:spMkLst>
        </pc:spChg>
        <pc:spChg chg="del">
          <ac:chgData name="Erik Král" userId="e92e8e71-05aa-4c44-9728-5ff1a0a20d65" providerId="ADAL" clId="{D5853426-B66D-4A62-9A3A-3AB30D9A3E33}" dt="2020-03-03T12:06:47.360" v="1689" actId="478"/>
          <ac:spMkLst>
            <pc:docMk/>
            <pc:sldMk cId="1222730269" sldId="381"/>
            <ac:spMk id="4" creationId="{E5458A76-D426-4D37-A663-7B2F2B97B268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6" creationId="{4EAA607F-E500-4A58-93FD-5943CFA14F6C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7" creationId="{45529C72-9F99-4185-8A6E-9D432E540477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9" creationId="{D7E24C52-F496-4C9A-8AD3-1D7A88887FBB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10" creationId="{730D9836-0197-44FF-81C8-47FB8BA9A65B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11" creationId="{5CCC729C-3980-446C-A5CF-B42919806B9F}"/>
          </ac:spMkLst>
        </pc:spChg>
        <pc:spChg chg="add del mod">
          <ac:chgData name="Erik Král" userId="e92e8e71-05aa-4c44-9728-5ff1a0a20d65" providerId="ADAL" clId="{D5853426-B66D-4A62-9A3A-3AB30D9A3E33}" dt="2020-03-03T12:55:01.244" v="2277" actId="478"/>
          <ac:spMkLst>
            <pc:docMk/>
            <pc:sldMk cId="1222730269" sldId="381"/>
            <ac:spMk id="22" creationId="{B80CC88D-D929-4508-B7B7-520A9E8ADB4B}"/>
          </ac:spMkLst>
        </pc:spChg>
        <pc:cxnChg chg="add del mod">
          <ac:chgData name="Erik Král" userId="e92e8e71-05aa-4c44-9728-5ff1a0a20d65" providerId="ADAL" clId="{D5853426-B66D-4A62-9A3A-3AB30D9A3E33}" dt="2020-03-03T12:54:29.969" v="2273" actId="478"/>
          <ac:cxnSpMkLst>
            <pc:docMk/>
            <pc:sldMk cId="1222730269" sldId="381"/>
            <ac:cxnSpMk id="8" creationId="{C6BB9B39-30AA-4765-B6AE-00C8B4ACEFEA}"/>
          </ac:cxnSpMkLst>
        </pc:cxnChg>
        <pc:cxnChg chg="add del mod">
          <ac:chgData name="Erik Král" userId="e92e8e71-05aa-4c44-9728-5ff1a0a20d65" providerId="ADAL" clId="{D5853426-B66D-4A62-9A3A-3AB30D9A3E33}" dt="2020-03-03T12:54:04.939" v="2270" actId="478"/>
          <ac:cxnSpMkLst>
            <pc:docMk/>
            <pc:sldMk cId="1222730269" sldId="381"/>
            <ac:cxnSpMk id="12" creationId="{7AB458DA-D9C1-4888-9D77-713ABE9E8AAE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17" creationId="{9C2AF603-96C0-474F-B3BF-0DF43BC35BB9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19" creationId="{117C7CCC-E597-4AD8-AC00-CC93630AC8B2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21" creationId="{DB32317D-F0CA-45C7-A8AC-5CBA63E2B8F8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D5853426-B66D-4A62-9A3A-3AB30D9A3E33}" dt="2020-02-25T14:10:21.645" v="286" actId="2696"/>
        <pc:sldMkLst>
          <pc:docMk/>
          <pc:sldMk cId="2105979350" sldId="381"/>
        </pc:sldMkLst>
      </pc:sldChg>
      <pc:sldChg chg="delSp modSp add">
        <pc:chgData name="Erik Král" userId="e92e8e71-05aa-4c44-9728-5ff1a0a20d65" providerId="ADAL" clId="{D5853426-B66D-4A62-9A3A-3AB30D9A3E33}" dt="2020-03-03T13:05:41.971" v="2539" actId="20577"/>
        <pc:sldMkLst>
          <pc:docMk/>
          <pc:sldMk cId="661416011" sldId="382"/>
        </pc:sldMkLst>
        <pc:spChg chg="mod">
          <ac:chgData name="Erik Král" userId="e92e8e71-05aa-4c44-9728-5ff1a0a20d65" providerId="ADAL" clId="{D5853426-B66D-4A62-9A3A-3AB30D9A3E33}" dt="2020-03-03T12:07:48.594" v="1698"/>
          <ac:spMkLst>
            <pc:docMk/>
            <pc:sldMk cId="661416011" sldId="382"/>
            <ac:spMk id="2" creationId="{46B118F5-E628-4097-B5B4-D93F9FF368BA}"/>
          </ac:spMkLst>
        </pc:spChg>
        <pc:spChg chg="mod">
          <ac:chgData name="Erik Král" userId="e92e8e71-05aa-4c44-9728-5ff1a0a20d65" providerId="ADAL" clId="{D5853426-B66D-4A62-9A3A-3AB30D9A3E33}" dt="2020-03-03T13:05:41.971" v="2539" actId="20577"/>
          <ac:spMkLst>
            <pc:docMk/>
            <pc:sldMk cId="661416011" sldId="382"/>
            <ac:spMk id="3" creationId="{37632902-2C78-425F-8B89-155D9BCD3622}"/>
          </ac:spMkLst>
        </pc:spChg>
        <pc:spChg chg="del">
          <ac:chgData name="Erik Král" userId="e92e8e71-05aa-4c44-9728-5ff1a0a20d65" providerId="ADAL" clId="{D5853426-B66D-4A62-9A3A-3AB30D9A3E33}" dt="2020-03-03T12:07:34.340" v="1696" actId="478"/>
          <ac:spMkLst>
            <pc:docMk/>
            <pc:sldMk cId="661416011" sldId="382"/>
            <ac:spMk id="4" creationId="{E037C155-A167-422D-9BC0-09A81393A8A3}"/>
          </ac:spMkLst>
        </pc:spChg>
      </pc:sldChg>
      <pc:sldChg chg="del">
        <pc:chgData name="Erik Král" userId="e92e8e71-05aa-4c44-9728-5ff1a0a20d65" providerId="ADAL" clId="{D5853426-B66D-4A62-9A3A-3AB30D9A3E33}" dt="2020-02-25T14:10:31.398" v="289" actId="2696"/>
        <pc:sldMkLst>
          <pc:docMk/>
          <pc:sldMk cId="733691617" sldId="382"/>
        </pc:sldMkLst>
      </pc:sldChg>
      <pc:sldChg chg="delSp modSp add">
        <pc:chgData name="Erik Král" userId="e92e8e71-05aa-4c44-9728-5ff1a0a20d65" providerId="ADAL" clId="{D5853426-B66D-4A62-9A3A-3AB30D9A3E33}" dt="2020-03-03T13:06:08.646" v="2563" actId="20577"/>
        <pc:sldMkLst>
          <pc:docMk/>
          <pc:sldMk cId="1698799386" sldId="383"/>
        </pc:sldMkLst>
        <pc:spChg chg="mod">
          <ac:chgData name="Erik Král" userId="e92e8e71-05aa-4c44-9728-5ff1a0a20d65" providerId="ADAL" clId="{D5853426-B66D-4A62-9A3A-3AB30D9A3E33}" dt="2020-03-03T12:08:07.504" v="1703"/>
          <ac:spMkLst>
            <pc:docMk/>
            <pc:sldMk cId="1698799386" sldId="383"/>
            <ac:spMk id="2" creationId="{A56BF4D5-8880-4115-910D-8F55460E7081}"/>
          </ac:spMkLst>
        </pc:spChg>
        <pc:spChg chg="mod">
          <ac:chgData name="Erik Král" userId="e92e8e71-05aa-4c44-9728-5ff1a0a20d65" providerId="ADAL" clId="{D5853426-B66D-4A62-9A3A-3AB30D9A3E33}" dt="2020-03-03T13:06:08.646" v="2563" actId="20577"/>
          <ac:spMkLst>
            <pc:docMk/>
            <pc:sldMk cId="1698799386" sldId="383"/>
            <ac:spMk id="3" creationId="{CCD99EB4-4DC3-48AC-9658-BAF2D9DFB4C9}"/>
          </ac:spMkLst>
        </pc:spChg>
        <pc:spChg chg="del">
          <ac:chgData name="Erik Král" userId="e92e8e71-05aa-4c44-9728-5ff1a0a20d65" providerId="ADAL" clId="{D5853426-B66D-4A62-9A3A-3AB30D9A3E33}" dt="2020-03-03T12:08:09.620" v="1704" actId="478"/>
          <ac:spMkLst>
            <pc:docMk/>
            <pc:sldMk cId="1698799386" sldId="383"/>
            <ac:spMk id="4" creationId="{934C8623-1FFC-40B6-836B-0CC540699EDB}"/>
          </ac:spMkLst>
        </pc:spChg>
      </pc:sldChg>
      <pc:sldChg chg="del">
        <pc:chgData name="Erik Král" userId="e92e8e71-05aa-4c44-9728-5ff1a0a20d65" providerId="ADAL" clId="{D5853426-B66D-4A62-9A3A-3AB30D9A3E33}" dt="2020-02-25T14:10:31.423" v="290" actId="2696"/>
        <pc:sldMkLst>
          <pc:docMk/>
          <pc:sldMk cId="3933635453" sldId="383"/>
        </pc:sldMkLst>
      </pc:sldChg>
      <pc:sldChg chg="addSp delSp modSp add del">
        <pc:chgData name="Erik Král" userId="e92e8e71-05aa-4c44-9728-5ff1a0a20d65" providerId="ADAL" clId="{D5853426-B66D-4A62-9A3A-3AB30D9A3E33}" dt="2020-03-03T12:47:01.159" v="2207" actId="2696"/>
        <pc:sldMkLst>
          <pc:docMk/>
          <pc:sldMk cId="776736417" sldId="384"/>
        </pc:sldMkLst>
        <pc:spChg chg="mod">
          <ac:chgData name="Erik Král" userId="e92e8e71-05aa-4c44-9728-5ff1a0a20d65" providerId="ADAL" clId="{D5853426-B66D-4A62-9A3A-3AB30D9A3E33}" dt="2020-03-03T12:33:57.730" v="1737" actId="20577"/>
          <ac:spMkLst>
            <pc:docMk/>
            <pc:sldMk cId="776736417" sldId="384"/>
            <ac:spMk id="2" creationId="{EEA7AB69-2049-4437-9039-09146C9AEAF2}"/>
          </ac:spMkLst>
        </pc:spChg>
        <pc:spChg chg="del">
          <ac:chgData name="Erik Král" userId="e92e8e71-05aa-4c44-9728-5ff1a0a20d65" providerId="ADAL" clId="{D5853426-B66D-4A62-9A3A-3AB30D9A3E33}" dt="2020-03-03T12:33:45.150" v="1706" actId="478"/>
          <ac:spMkLst>
            <pc:docMk/>
            <pc:sldMk cId="776736417" sldId="384"/>
            <ac:spMk id="3" creationId="{7A472552-EC36-4C50-B015-58B4AF39D7B7}"/>
          </ac:spMkLst>
        </pc:spChg>
        <pc:spChg chg="del">
          <ac:chgData name="Erik Král" userId="e92e8e71-05aa-4c44-9728-5ff1a0a20d65" providerId="ADAL" clId="{D5853426-B66D-4A62-9A3A-3AB30D9A3E33}" dt="2020-03-03T12:34:01.260" v="1738" actId="478"/>
          <ac:spMkLst>
            <pc:docMk/>
            <pc:sldMk cId="776736417" sldId="384"/>
            <ac:spMk id="4" creationId="{8BD12851-0747-4D13-B2DF-E1EEB5B84763}"/>
          </ac:spMkLst>
        </pc:spChg>
        <pc:spChg chg="add mod">
          <ac:chgData name="Erik Král" userId="e92e8e71-05aa-4c44-9728-5ff1a0a20d65" providerId="ADAL" clId="{D5853426-B66D-4A62-9A3A-3AB30D9A3E33}" dt="2020-03-03T12:39:15.142" v="2095" actId="14100"/>
          <ac:spMkLst>
            <pc:docMk/>
            <pc:sldMk cId="776736417" sldId="384"/>
            <ac:spMk id="6" creationId="{9C413DFC-1812-4627-973D-A7937722D961}"/>
          </ac:spMkLst>
        </pc:spChg>
        <pc:spChg chg="add mod">
          <ac:chgData name="Erik Král" userId="e92e8e71-05aa-4c44-9728-5ff1a0a20d65" providerId="ADAL" clId="{D5853426-B66D-4A62-9A3A-3AB30D9A3E33}" dt="2020-03-03T12:36:02.250" v="1743" actId="403"/>
          <ac:spMkLst>
            <pc:docMk/>
            <pc:sldMk cId="776736417" sldId="384"/>
            <ac:spMk id="7" creationId="{EF9849EC-1D9A-4154-B22B-9A7A2DF68D14}"/>
          </ac:spMkLst>
        </pc:spChg>
        <pc:spChg chg="add mod">
          <ac:chgData name="Erik Král" userId="e92e8e71-05aa-4c44-9728-5ff1a0a20d65" providerId="ADAL" clId="{D5853426-B66D-4A62-9A3A-3AB30D9A3E33}" dt="2020-03-03T12:35:36.990" v="1739" actId="1076"/>
          <ac:spMkLst>
            <pc:docMk/>
            <pc:sldMk cId="776736417" sldId="384"/>
            <ac:spMk id="8" creationId="{64A4D747-F78C-46EF-8A2E-C63C2A2DDAC4}"/>
          </ac:spMkLst>
        </pc:spChg>
      </pc:sldChg>
      <pc:sldChg chg="del">
        <pc:chgData name="Erik Král" userId="e92e8e71-05aa-4c44-9728-5ff1a0a20d65" providerId="ADAL" clId="{D5853426-B66D-4A62-9A3A-3AB30D9A3E33}" dt="2020-02-25T14:10:31.431" v="291" actId="2696"/>
        <pc:sldMkLst>
          <pc:docMk/>
          <pc:sldMk cId="3022806224" sldId="384"/>
        </pc:sldMkLst>
      </pc:sldChg>
      <pc:sldChg chg="delSp modSp add">
        <pc:chgData name="Erik Král" userId="e92e8e71-05aa-4c44-9728-5ff1a0a20d65" providerId="ADAL" clId="{D5853426-B66D-4A62-9A3A-3AB30D9A3E33}" dt="2020-03-04T13:37:41.927" v="3372"/>
        <pc:sldMkLst>
          <pc:docMk/>
          <pc:sldMk cId="1144900693" sldId="385"/>
        </pc:sldMkLst>
        <pc:spChg chg="mod">
          <ac:chgData name="Erik Král" userId="e92e8e71-05aa-4c44-9728-5ff1a0a20d65" providerId="ADAL" clId="{D5853426-B66D-4A62-9A3A-3AB30D9A3E33}" dt="2020-03-04T13:37:41.927" v="3372"/>
          <ac:spMkLst>
            <pc:docMk/>
            <pc:sldMk cId="1144900693" sldId="385"/>
            <ac:spMk id="2" creationId="{D2E2A087-5EFC-4188-B12D-AF544B408AE7}"/>
          </ac:spMkLst>
        </pc:spChg>
        <pc:spChg chg="mod">
          <ac:chgData name="Erik Král" userId="e92e8e71-05aa-4c44-9728-5ff1a0a20d65" providerId="ADAL" clId="{D5853426-B66D-4A62-9A3A-3AB30D9A3E33}" dt="2020-03-03T12:38:38.310" v="2094" actId="20577"/>
          <ac:spMkLst>
            <pc:docMk/>
            <pc:sldMk cId="1144900693" sldId="385"/>
            <ac:spMk id="3" creationId="{B64AD9A6-2DA1-40FB-B7A2-1FA9766088D4}"/>
          </ac:spMkLst>
        </pc:spChg>
        <pc:spChg chg="del">
          <ac:chgData name="Erik Král" userId="e92e8e71-05aa-4c44-9728-5ff1a0a20d65" providerId="ADAL" clId="{D5853426-B66D-4A62-9A3A-3AB30D9A3E33}" dt="2020-03-03T12:37:08.770" v="1807" actId="478"/>
          <ac:spMkLst>
            <pc:docMk/>
            <pc:sldMk cId="1144900693" sldId="385"/>
            <ac:spMk id="4" creationId="{6B638CE2-38F5-4DE6-ADF8-EE920D220759}"/>
          </ac:spMkLst>
        </pc:spChg>
      </pc:sldChg>
      <pc:sldChg chg="del">
        <pc:chgData name="Erik Král" userId="e92e8e71-05aa-4c44-9728-5ff1a0a20d65" providerId="ADAL" clId="{D5853426-B66D-4A62-9A3A-3AB30D9A3E33}" dt="2020-02-25T14:10:31.450" v="293" actId="2696"/>
        <pc:sldMkLst>
          <pc:docMk/>
          <pc:sldMk cId="3727025389" sldId="385"/>
        </pc:sldMkLst>
      </pc:sldChg>
      <pc:sldChg chg="addSp delSp modSp add">
        <pc:chgData name="Erik Král" userId="e92e8e71-05aa-4c44-9728-5ff1a0a20d65" providerId="ADAL" clId="{D5853426-B66D-4A62-9A3A-3AB30D9A3E33}" dt="2020-03-04T13:37:38.271" v="3371"/>
        <pc:sldMkLst>
          <pc:docMk/>
          <pc:sldMk cId="1190688512" sldId="386"/>
        </pc:sldMkLst>
        <pc:spChg chg="mod">
          <ac:chgData name="Erik Král" userId="e92e8e71-05aa-4c44-9728-5ff1a0a20d65" providerId="ADAL" clId="{D5853426-B66D-4A62-9A3A-3AB30D9A3E33}" dt="2020-03-04T13:37:38.271" v="3371"/>
          <ac:spMkLst>
            <pc:docMk/>
            <pc:sldMk cId="1190688512" sldId="386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41:35.649" v="2142" actId="1076"/>
          <ac:spMkLst>
            <pc:docMk/>
            <pc:sldMk cId="1190688512" sldId="386"/>
            <ac:spMk id="6" creationId="{9C413DFC-1812-4627-973D-A7937722D961}"/>
          </ac:spMkLst>
        </pc:spChg>
        <pc:spChg chg="mod">
          <ac:chgData name="Erik Král" userId="e92e8e71-05aa-4c44-9728-5ff1a0a20d65" providerId="ADAL" clId="{D5853426-B66D-4A62-9A3A-3AB30D9A3E33}" dt="2020-03-03T12:48:11.479" v="2222" actId="20577"/>
          <ac:spMkLst>
            <pc:docMk/>
            <pc:sldMk cId="1190688512" sldId="386"/>
            <ac:spMk id="7" creationId="{EF9849EC-1D9A-4154-B22B-9A7A2DF68D14}"/>
          </ac:spMkLst>
        </pc:spChg>
        <pc:spChg chg="add del mod topLvl">
          <ac:chgData name="Erik Král" userId="e92e8e71-05aa-4c44-9728-5ff1a0a20d65" providerId="ADAL" clId="{D5853426-B66D-4A62-9A3A-3AB30D9A3E33}" dt="2020-03-03T12:48:27.639" v="2223" actId="478"/>
          <ac:spMkLst>
            <pc:docMk/>
            <pc:sldMk cId="1190688512" sldId="386"/>
            <ac:spMk id="9" creationId="{BC670A61-036B-44F4-AE9C-10FC6D63E78D}"/>
          </ac:spMkLst>
        </pc:spChg>
        <pc:spChg chg="add del mod topLvl">
          <ac:chgData name="Erik Král" userId="e92e8e71-05aa-4c44-9728-5ff1a0a20d65" providerId="ADAL" clId="{D5853426-B66D-4A62-9A3A-3AB30D9A3E33}" dt="2020-03-03T12:48:29.979" v="2224" actId="478"/>
          <ac:spMkLst>
            <pc:docMk/>
            <pc:sldMk cId="1190688512" sldId="386"/>
            <ac:spMk id="10" creationId="{1D2D47C0-D201-4BBE-A5E5-0B3BD41A22F6}"/>
          </ac:spMkLst>
        </pc:spChg>
        <pc:spChg chg="add del mod topLvl">
          <ac:chgData name="Erik Král" userId="e92e8e71-05aa-4c44-9728-5ff1a0a20d65" providerId="ADAL" clId="{D5853426-B66D-4A62-9A3A-3AB30D9A3E33}" dt="2020-03-03T12:44:26.719" v="2169" actId="478"/>
          <ac:spMkLst>
            <pc:docMk/>
            <pc:sldMk cId="1190688512" sldId="386"/>
            <ac:spMk id="11" creationId="{97C14E8A-5976-4784-9267-4497E222146E}"/>
          </ac:spMkLst>
        </pc:spChg>
        <pc:spChg chg="add del mod topLvl">
          <ac:chgData name="Erik Král" userId="e92e8e71-05aa-4c44-9728-5ff1a0a20d65" providerId="ADAL" clId="{D5853426-B66D-4A62-9A3A-3AB30D9A3E33}" dt="2020-03-03T12:43:48.819" v="2159" actId="478"/>
          <ac:spMkLst>
            <pc:docMk/>
            <pc:sldMk cId="1190688512" sldId="386"/>
            <ac:spMk id="12" creationId="{B9CE140A-1821-43C4-BC84-A9F33A689F67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3" creationId="{7A3AA5F5-04B6-468C-80A0-48EE040CAC9E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4" creationId="{89691019-CCFB-43E6-BFB9-F1C91398E249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5" creationId="{458A51D8-972A-4C4D-AAB9-0ACB59A09A97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6" creationId="{C2600E6D-DEB3-4DD9-BC63-CFE8E61C0D72}"/>
          </ac:spMkLst>
        </pc:spChg>
        <pc:spChg chg="add mod">
          <ac:chgData name="Erik Král" userId="e92e8e71-05aa-4c44-9728-5ff1a0a20d65" providerId="ADAL" clId="{D5853426-B66D-4A62-9A3A-3AB30D9A3E33}" dt="2020-03-03T12:42:24.979" v="2148" actId="164"/>
          <ac:spMkLst>
            <pc:docMk/>
            <pc:sldMk cId="1190688512" sldId="386"/>
            <ac:spMk id="17" creationId="{2720CCE8-4DD6-467E-91FC-6D546723296D}"/>
          </ac:spMkLst>
        </pc:spChg>
        <pc:spChg chg="add mod">
          <ac:chgData name="Erik Král" userId="e92e8e71-05aa-4c44-9728-5ff1a0a20d65" providerId="ADAL" clId="{D5853426-B66D-4A62-9A3A-3AB30D9A3E33}" dt="2020-03-03T12:42:52.690" v="2156" actId="20577"/>
          <ac:spMkLst>
            <pc:docMk/>
            <pc:sldMk cId="1190688512" sldId="386"/>
            <ac:spMk id="18" creationId="{2A7F45A2-9140-40EE-B406-E9C30F4261C0}"/>
          </ac:spMkLst>
        </pc:spChg>
        <pc:spChg chg="add mod">
          <ac:chgData name="Erik Král" userId="e92e8e71-05aa-4c44-9728-5ff1a0a20d65" providerId="ADAL" clId="{D5853426-B66D-4A62-9A3A-3AB30D9A3E33}" dt="2020-03-03T12:42:46.818" v="2154" actId="20577"/>
          <ac:spMkLst>
            <pc:docMk/>
            <pc:sldMk cId="1190688512" sldId="386"/>
            <ac:spMk id="19" creationId="{1651A433-E67B-4EF2-B991-99FC100B939A}"/>
          </ac:spMkLst>
        </pc:spChg>
        <pc:spChg chg="add mod">
          <ac:chgData name="Erik Král" userId="e92e8e71-05aa-4c44-9728-5ff1a0a20d65" providerId="ADAL" clId="{D5853426-B66D-4A62-9A3A-3AB30D9A3E33}" dt="2020-03-03T12:42:24.979" v="2148" actId="164"/>
          <ac:spMkLst>
            <pc:docMk/>
            <pc:sldMk cId="1190688512" sldId="386"/>
            <ac:spMk id="20" creationId="{83FC62DD-238F-4D2E-BF95-3E3D64302396}"/>
          </ac:spMkLst>
        </pc:spChg>
        <pc:spChg chg="add del mod">
          <ac:chgData name="Erik Král" userId="e92e8e71-05aa-4c44-9728-5ff1a0a20d65" providerId="ADAL" clId="{D5853426-B66D-4A62-9A3A-3AB30D9A3E33}" dt="2020-03-03T12:48:34.569" v="2226" actId="478"/>
          <ac:spMkLst>
            <pc:docMk/>
            <pc:sldMk cId="1190688512" sldId="386"/>
            <ac:spMk id="21" creationId="{E61A8C46-6056-423B-9947-94120B074273}"/>
          </ac:spMkLst>
        </pc:spChg>
        <pc:spChg chg="add del mod">
          <ac:chgData name="Erik Král" userId="e92e8e71-05aa-4c44-9728-5ff1a0a20d65" providerId="ADAL" clId="{D5853426-B66D-4A62-9A3A-3AB30D9A3E33}" dt="2020-03-03T12:48:32.359" v="2225" actId="478"/>
          <ac:spMkLst>
            <pc:docMk/>
            <pc:sldMk cId="1190688512" sldId="386"/>
            <ac:spMk id="22" creationId="{B7E51456-5F44-45C8-91A1-06FF13F98914}"/>
          </ac:spMkLst>
        </pc:spChg>
        <pc:grpChg chg="add del mod">
          <ac:chgData name="Erik Král" userId="e92e8e71-05aa-4c44-9728-5ff1a0a20d65" providerId="ADAL" clId="{D5853426-B66D-4A62-9A3A-3AB30D9A3E33}" dt="2020-03-03T12:43:42.819" v="2158" actId="478"/>
          <ac:grpSpMkLst>
            <pc:docMk/>
            <pc:sldMk cId="1190688512" sldId="386"/>
            <ac:grpSpMk id="3" creationId="{7F9CDA82-4B38-4520-98F8-88036B777E61}"/>
          </ac:grpSpMkLst>
        </pc:grpChg>
        <pc:grpChg chg="add del mod">
          <ac:chgData name="Erik Král" userId="e92e8e71-05aa-4c44-9728-5ff1a0a20d65" providerId="ADAL" clId="{D5853426-B66D-4A62-9A3A-3AB30D9A3E33}" dt="2020-03-03T12:43:37.519" v="2157" actId="165"/>
          <ac:grpSpMkLst>
            <pc:docMk/>
            <pc:sldMk cId="1190688512" sldId="386"/>
            <ac:grpSpMk id="4" creationId="{6B6827E2-0D4C-4649-B6A2-776E2F33A517}"/>
          </ac:grpSpMkLst>
        </pc:grpChg>
      </pc:sldChg>
      <pc:sldChg chg="del">
        <pc:chgData name="Erik Král" userId="e92e8e71-05aa-4c44-9728-5ff1a0a20d65" providerId="ADAL" clId="{D5853426-B66D-4A62-9A3A-3AB30D9A3E33}" dt="2020-02-25T14:10:31.439" v="292" actId="2696"/>
        <pc:sldMkLst>
          <pc:docMk/>
          <pc:sldMk cId="3057600951" sldId="386"/>
        </pc:sldMkLst>
      </pc:sldChg>
      <pc:sldChg chg="addSp delSp modSp add">
        <pc:chgData name="Erik Král" userId="e92e8e71-05aa-4c44-9728-5ff1a0a20d65" providerId="ADAL" clId="{D5853426-B66D-4A62-9A3A-3AB30D9A3E33}" dt="2020-03-04T13:37:34.553" v="3370"/>
        <pc:sldMkLst>
          <pc:docMk/>
          <pc:sldMk cId="1968850463" sldId="387"/>
        </pc:sldMkLst>
        <pc:spChg chg="mod">
          <ac:chgData name="Erik Král" userId="e92e8e71-05aa-4c44-9728-5ff1a0a20d65" providerId="ADAL" clId="{D5853426-B66D-4A62-9A3A-3AB30D9A3E33}" dt="2020-03-04T13:37:34.553" v="3370"/>
          <ac:spMkLst>
            <pc:docMk/>
            <pc:sldMk cId="1968850463" sldId="387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8:52.439" v="2227" actId="478"/>
          <ac:spMkLst>
            <pc:docMk/>
            <pc:sldMk cId="1968850463" sldId="387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1:28.959" v="2243" actId="208"/>
          <ac:spMkLst>
            <pc:docMk/>
            <pc:sldMk cId="1968850463" sldId="387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3T12:51:19.099" v="2242" actId="207"/>
          <ac:spMkLst>
            <pc:docMk/>
            <pc:sldMk cId="1968850463" sldId="387"/>
            <ac:spMk id="10" creationId="{1D2D47C0-D201-4BBE-A5E5-0B3BD41A22F6}"/>
          </ac:spMkLst>
        </pc:spChg>
        <pc:spChg chg="add mod">
          <ac:chgData name="Erik Král" userId="e92e8e71-05aa-4c44-9728-5ff1a0a20d65" providerId="ADAL" clId="{D5853426-B66D-4A62-9A3A-3AB30D9A3E33}" dt="2020-03-03T12:49:16.419" v="2233" actId="207"/>
          <ac:spMkLst>
            <pc:docMk/>
            <pc:sldMk cId="1968850463" sldId="387"/>
            <ac:spMk id="11" creationId="{2013D88C-EDA2-4A33-A39A-78B31395278C}"/>
          </ac:spMkLst>
        </pc:spChg>
        <pc:spChg chg="del">
          <ac:chgData name="Erik Král" userId="e92e8e71-05aa-4c44-9728-5ff1a0a20d65" providerId="ADAL" clId="{D5853426-B66D-4A62-9A3A-3AB30D9A3E33}" dt="2020-03-03T12:47:30.009" v="2212" actId="478"/>
          <ac:spMkLst>
            <pc:docMk/>
            <pc:sldMk cId="1968850463" sldId="387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3T12:47:27.359" v="2211" actId="478"/>
          <ac:spMkLst>
            <pc:docMk/>
            <pc:sldMk cId="1968850463" sldId="387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460" v="294" actId="2696"/>
        <pc:sldMkLst>
          <pc:docMk/>
          <pc:sldMk cId="2475000796" sldId="387"/>
        </pc:sldMkLst>
      </pc:sldChg>
      <pc:sldChg chg="addSp delSp modSp add">
        <pc:chgData name="Erik Král" userId="e92e8e71-05aa-4c44-9728-5ff1a0a20d65" providerId="ADAL" clId="{D5853426-B66D-4A62-9A3A-3AB30D9A3E33}" dt="2020-03-04T13:37:31.147" v="3369"/>
        <pc:sldMkLst>
          <pc:docMk/>
          <pc:sldMk cId="602162950" sldId="388"/>
        </pc:sldMkLst>
        <pc:spChg chg="mod">
          <ac:chgData name="Erik Král" userId="e92e8e71-05aa-4c44-9728-5ff1a0a20d65" providerId="ADAL" clId="{D5853426-B66D-4A62-9A3A-3AB30D9A3E33}" dt="2020-03-04T13:37:31.147" v="3369"/>
          <ac:spMkLst>
            <pc:docMk/>
            <pc:sldMk cId="602162950" sldId="388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8:56.899" v="2229" actId="478"/>
          <ac:spMkLst>
            <pc:docMk/>
            <pc:sldMk cId="602162950" sldId="388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47:48.919" v="2216" actId="20577"/>
          <ac:spMkLst>
            <pc:docMk/>
            <pc:sldMk cId="602162950" sldId="388"/>
            <ac:spMk id="9" creationId="{BC670A61-036B-44F4-AE9C-10FC6D63E78D}"/>
          </ac:spMkLst>
        </pc:spChg>
        <pc:spChg chg="add mod">
          <ac:chgData name="Erik Král" userId="e92e8e71-05aa-4c44-9728-5ff1a0a20d65" providerId="ADAL" clId="{D5853426-B66D-4A62-9A3A-3AB30D9A3E33}" dt="2020-03-03T12:49:30.029" v="2234" actId="207"/>
          <ac:spMkLst>
            <pc:docMk/>
            <pc:sldMk cId="602162950" sldId="388"/>
            <ac:spMk id="11" creationId="{EC776A4A-DAE9-47C1-9694-7669790CC307}"/>
          </ac:spMkLst>
        </pc:spChg>
        <pc:spChg chg="del">
          <ac:chgData name="Erik Král" userId="e92e8e71-05aa-4c44-9728-5ff1a0a20d65" providerId="ADAL" clId="{D5853426-B66D-4A62-9A3A-3AB30D9A3E33}" dt="2020-03-03T12:47:53.324" v="2217" actId="478"/>
          <ac:spMkLst>
            <pc:docMk/>
            <pc:sldMk cId="602162950" sldId="388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3T12:47:53.324" v="2217" actId="478"/>
          <ac:spMkLst>
            <pc:docMk/>
            <pc:sldMk cId="602162950" sldId="388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471" v="295" actId="2696"/>
        <pc:sldMkLst>
          <pc:docMk/>
          <pc:sldMk cId="2866675419" sldId="388"/>
        </pc:sldMkLst>
      </pc:sldChg>
      <pc:sldChg chg="del">
        <pc:chgData name="Erik Král" userId="e92e8e71-05aa-4c44-9728-5ff1a0a20d65" providerId="ADAL" clId="{D5853426-B66D-4A62-9A3A-3AB30D9A3E33}" dt="2020-02-25T14:10:31.481" v="296" actId="2696"/>
        <pc:sldMkLst>
          <pc:docMk/>
          <pc:sldMk cId="1451600187" sldId="389"/>
        </pc:sldMkLst>
      </pc:sldChg>
      <pc:sldChg chg="addSp delSp modSp add">
        <pc:chgData name="Erik Král" userId="e92e8e71-05aa-4c44-9728-5ff1a0a20d65" providerId="ADAL" clId="{D5853426-B66D-4A62-9A3A-3AB30D9A3E33}" dt="2020-03-04T14:07:36.376" v="4061" actId="20577"/>
        <pc:sldMkLst>
          <pc:docMk/>
          <pc:sldMk cId="3628009893" sldId="389"/>
        </pc:sldMkLst>
        <pc:spChg chg="mod">
          <ac:chgData name="Erik Král" userId="e92e8e71-05aa-4c44-9728-5ff1a0a20d65" providerId="ADAL" clId="{D5853426-B66D-4A62-9A3A-3AB30D9A3E33}" dt="2020-03-04T14:07:36.376" v="4061" actId="20577"/>
          <ac:spMkLst>
            <pc:docMk/>
            <pc:sldMk cId="3628009893" sldId="389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9:05.319" v="2231" actId="478"/>
          <ac:spMkLst>
            <pc:docMk/>
            <pc:sldMk cId="3628009893" sldId="389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49:48.419" v="2237" actId="207"/>
          <ac:spMkLst>
            <pc:docMk/>
            <pc:sldMk cId="3628009893" sldId="389"/>
            <ac:spMk id="9" creationId="{BC670A61-036B-44F4-AE9C-10FC6D63E78D}"/>
          </ac:spMkLst>
        </pc:spChg>
        <pc:spChg chg="add mod">
          <ac:chgData name="Erik Král" userId="e92e8e71-05aa-4c44-9728-5ff1a0a20d65" providerId="ADAL" clId="{D5853426-B66D-4A62-9A3A-3AB30D9A3E33}" dt="2020-03-03T12:50:09.369" v="2238" actId="207"/>
          <ac:spMkLst>
            <pc:docMk/>
            <pc:sldMk cId="3628009893" sldId="389"/>
            <ac:spMk id="11" creationId="{2ECA32DA-DC11-4FB6-AEA1-18D4480B2B12}"/>
          </ac:spMkLst>
        </pc:spChg>
        <pc:spChg chg="mod">
          <ac:chgData name="Erik Král" userId="e92e8e71-05aa-4c44-9728-5ff1a0a20d65" providerId="ADAL" clId="{D5853426-B66D-4A62-9A3A-3AB30D9A3E33}" dt="2020-03-03T12:51:45.689" v="2244" actId="208"/>
          <ac:spMkLst>
            <pc:docMk/>
            <pc:sldMk cId="3628009893" sldId="389"/>
            <ac:spMk id="21" creationId="{E61A8C46-6056-423B-9947-94120B074273}"/>
          </ac:spMkLst>
        </pc:spChg>
        <pc:spChg chg="mod">
          <ac:chgData name="Erik Král" userId="e92e8e71-05aa-4c44-9728-5ff1a0a20d65" providerId="ADAL" clId="{D5853426-B66D-4A62-9A3A-3AB30D9A3E33}" dt="2020-03-03T12:50:22.605" v="2240" actId="207"/>
          <ac:spMkLst>
            <pc:docMk/>
            <pc:sldMk cId="3628009893" sldId="389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5853426-B66D-4A62-9A3A-3AB30D9A3E33}" dt="2020-03-04T13:37:26.913" v="3368"/>
        <pc:sldMkLst>
          <pc:docMk/>
          <pc:sldMk cId="486283197" sldId="390"/>
        </pc:sldMkLst>
        <pc:spChg chg="mod">
          <ac:chgData name="Erik Král" userId="e92e8e71-05aa-4c44-9728-5ff1a0a20d65" providerId="ADAL" clId="{D5853426-B66D-4A62-9A3A-3AB30D9A3E33}" dt="2020-03-04T13:37:26.913" v="3368"/>
          <ac:spMkLst>
            <pc:docMk/>
            <pc:sldMk cId="486283197" sldId="390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52:23.519" v="2250" actId="207"/>
          <ac:spMkLst>
            <pc:docMk/>
            <pc:sldMk cId="486283197" sldId="390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2:08.509" v="2249" actId="207"/>
          <ac:spMkLst>
            <pc:docMk/>
            <pc:sldMk cId="486283197" sldId="390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3T12:52:28.219" v="2252" actId="20577"/>
          <ac:spMkLst>
            <pc:docMk/>
            <pc:sldMk cId="486283197" sldId="390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492" v="297" actId="2696"/>
        <pc:sldMkLst>
          <pc:docMk/>
          <pc:sldMk cId="3917405181" sldId="390"/>
        </pc:sldMkLst>
      </pc:sldChg>
      <pc:sldChg chg="del">
        <pc:chgData name="Erik Král" userId="e92e8e71-05aa-4c44-9728-5ff1a0a20d65" providerId="ADAL" clId="{D5853426-B66D-4A62-9A3A-3AB30D9A3E33}" dt="2020-02-25T14:10:31.501" v="298" actId="2696"/>
        <pc:sldMkLst>
          <pc:docMk/>
          <pc:sldMk cId="1834216030" sldId="391"/>
        </pc:sldMkLst>
      </pc:sldChg>
      <pc:sldChg chg="modSp add">
        <pc:chgData name="Erik Král" userId="e92e8e71-05aa-4c44-9728-5ff1a0a20d65" providerId="ADAL" clId="{D5853426-B66D-4A62-9A3A-3AB30D9A3E33}" dt="2020-03-04T13:37:21.975" v="3367" actId="20577"/>
        <pc:sldMkLst>
          <pc:docMk/>
          <pc:sldMk cId="2510419312" sldId="391"/>
        </pc:sldMkLst>
        <pc:spChg chg="mod">
          <ac:chgData name="Erik Král" userId="e92e8e71-05aa-4c44-9728-5ff1a0a20d65" providerId="ADAL" clId="{D5853426-B66D-4A62-9A3A-3AB30D9A3E33}" dt="2020-03-04T13:37:21.975" v="3367" actId="20577"/>
          <ac:spMkLst>
            <pc:docMk/>
            <pc:sldMk cId="2510419312" sldId="391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52:40.819" v="2254"/>
          <ac:spMkLst>
            <pc:docMk/>
            <pc:sldMk cId="2510419312" sldId="391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2:56.639" v="2257" actId="207"/>
          <ac:spMkLst>
            <pc:docMk/>
            <pc:sldMk cId="2510419312" sldId="391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505" v="299" actId="2696"/>
        <pc:sldMkLst>
          <pc:docMk/>
          <pc:sldMk cId="774614057" sldId="392"/>
        </pc:sldMkLst>
      </pc:sldChg>
      <pc:sldChg chg="delSp modSp add">
        <pc:chgData name="Erik Král" userId="e92e8e71-05aa-4c44-9728-5ff1a0a20d65" providerId="ADAL" clId="{D5853426-B66D-4A62-9A3A-3AB30D9A3E33}" dt="2020-03-03T13:05:32.151" v="2536" actId="20577"/>
        <pc:sldMkLst>
          <pc:docMk/>
          <pc:sldMk cId="2086055953" sldId="392"/>
        </pc:sldMkLst>
        <pc:spChg chg="mod">
          <ac:chgData name="Erik Král" userId="e92e8e71-05aa-4c44-9728-5ff1a0a20d65" providerId="ADAL" clId="{D5853426-B66D-4A62-9A3A-3AB30D9A3E33}" dt="2020-03-03T13:04:24.111" v="2308" actId="20577"/>
          <ac:spMkLst>
            <pc:docMk/>
            <pc:sldMk cId="2086055953" sldId="392"/>
            <ac:spMk id="2" creationId="{7B5CD78A-A76A-4D73-8D96-6A29E528340F}"/>
          </ac:spMkLst>
        </pc:spChg>
        <pc:spChg chg="mod">
          <ac:chgData name="Erik Král" userId="e92e8e71-05aa-4c44-9728-5ff1a0a20d65" providerId="ADAL" clId="{D5853426-B66D-4A62-9A3A-3AB30D9A3E33}" dt="2020-03-03T13:05:32.151" v="2536" actId="20577"/>
          <ac:spMkLst>
            <pc:docMk/>
            <pc:sldMk cId="2086055953" sldId="392"/>
            <ac:spMk id="3" creationId="{A69A5570-7A88-4EDD-9582-5DF9B5026842}"/>
          </ac:spMkLst>
        </pc:spChg>
        <pc:spChg chg="del">
          <ac:chgData name="Erik Král" userId="e92e8e71-05aa-4c44-9728-5ff1a0a20d65" providerId="ADAL" clId="{D5853426-B66D-4A62-9A3A-3AB30D9A3E33}" dt="2020-03-03T13:04:31.531" v="2310" actId="478"/>
          <ac:spMkLst>
            <pc:docMk/>
            <pc:sldMk cId="2086055953" sldId="392"/>
            <ac:spMk id="4" creationId="{F1635DDB-C519-4174-859C-9422C503AEE2}"/>
          </ac:spMkLst>
        </pc:spChg>
      </pc:sldChg>
      <pc:sldChg chg="delSp modSp add del">
        <pc:chgData name="Erik Král" userId="e92e8e71-05aa-4c44-9728-5ff1a0a20d65" providerId="ADAL" clId="{D5853426-B66D-4A62-9A3A-3AB30D9A3E33}" dt="2020-03-12T14:57:46.033" v="5809" actId="2696"/>
        <pc:sldMkLst>
          <pc:docMk/>
          <pc:sldMk cId="1291229944" sldId="393"/>
        </pc:sldMkLst>
        <pc:spChg chg="mod">
          <ac:chgData name="Erik Král" userId="e92e8e71-05aa-4c44-9728-5ff1a0a20d65" providerId="ADAL" clId="{D5853426-B66D-4A62-9A3A-3AB30D9A3E33}" dt="2020-03-04T14:09:25.394" v="4120" actId="20577"/>
          <ac:spMkLst>
            <pc:docMk/>
            <pc:sldMk cId="1291229944" sldId="393"/>
            <ac:spMk id="2" creationId="{82E56FFE-7332-485F-878D-06C9430201DE}"/>
          </ac:spMkLst>
        </pc:spChg>
        <pc:spChg chg="mod">
          <ac:chgData name="Erik Král" userId="e92e8e71-05aa-4c44-9728-5ff1a0a20d65" providerId="ADAL" clId="{D5853426-B66D-4A62-9A3A-3AB30D9A3E33}" dt="2020-03-04T14:09:05.738" v="4108" actId="20577"/>
          <ac:spMkLst>
            <pc:docMk/>
            <pc:sldMk cId="1291229944" sldId="393"/>
            <ac:spMk id="3" creationId="{1175A2F2-6CF9-4799-8869-CFD24FB44842}"/>
          </ac:spMkLst>
        </pc:spChg>
        <pc:spChg chg="del">
          <ac:chgData name="Erik Král" userId="e92e8e71-05aa-4c44-9728-5ff1a0a20d65" providerId="ADAL" clId="{D5853426-B66D-4A62-9A3A-3AB30D9A3E33}" dt="2020-03-03T13:44:16.356" v="2632" actId="478"/>
          <ac:spMkLst>
            <pc:docMk/>
            <pc:sldMk cId="1291229944" sldId="393"/>
            <ac:spMk id="4" creationId="{7F8248EC-EE6F-4A7F-A42D-08E2538D0BD0}"/>
          </ac:spMkLst>
        </pc:spChg>
      </pc:sldChg>
      <pc:sldChg chg="del">
        <pc:chgData name="Erik Král" userId="e92e8e71-05aa-4c44-9728-5ff1a0a20d65" providerId="ADAL" clId="{D5853426-B66D-4A62-9A3A-3AB30D9A3E33}" dt="2020-02-25T14:10:31.521" v="301" actId="2696"/>
        <pc:sldMkLst>
          <pc:docMk/>
          <pc:sldMk cId="3241486191" sldId="393"/>
        </pc:sldMkLst>
      </pc:sldChg>
      <pc:sldChg chg="del">
        <pc:chgData name="Erik Král" userId="e92e8e71-05aa-4c44-9728-5ff1a0a20d65" providerId="ADAL" clId="{D5853426-B66D-4A62-9A3A-3AB30D9A3E33}" dt="2020-02-25T14:10:31.535" v="302" actId="2696"/>
        <pc:sldMkLst>
          <pc:docMk/>
          <pc:sldMk cId="421977180" sldId="394"/>
        </pc:sldMkLst>
      </pc:sldChg>
      <pc:sldChg chg="delSp modSp add">
        <pc:chgData name="Erik Král" userId="e92e8e71-05aa-4c44-9728-5ff1a0a20d65" providerId="ADAL" clId="{D5853426-B66D-4A62-9A3A-3AB30D9A3E33}" dt="2020-03-04T13:19:35.932" v="3011" actId="113"/>
        <pc:sldMkLst>
          <pc:docMk/>
          <pc:sldMk cId="4192270570" sldId="394"/>
        </pc:sldMkLst>
        <pc:spChg chg="mod">
          <ac:chgData name="Erik Král" userId="e92e8e71-05aa-4c44-9728-5ff1a0a20d65" providerId="ADAL" clId="{D5853426-B66D-4A62-9A3A-3AB30D9A3E33}" dt="2020-03-04T13:17:54.676" v="2751" actId="20577"/>
          <ac:spMkLst>
            <pc:docMk/>
            <pc:sldMk cId="4192270570" sldId="394"/>
            <ac:spMk id="2" creationId="{2E8A360C-1FA3-4FB6-A055-9EDAC13FE307}"/>
          </ac:spMkLst>
        </pc:spChg>
        <pc:spChg chg="mod">
          <ac:chgData name="Erik Král" userId="e92e8e71-05aa-4c44-9728-5ff1a0a20d65" providerId="ADAL" clId="{D5853426-B66D-4A62-9A3A-3AB30D9A3E33}" dt="2020-03-04T13:19:35.932" v="3011" actId="113"/>
          <ac:spMkLst>
            <pc:docMk/>
            <pc:sldMk cId="4192270570" sldId="394"/>
            <ac:spMk id="3" creationId="{8294BD7A-2707-47AD-939D-98E91A7F9A23}"/>
          </ac:spMkLst>
        </pc:spChg>
        <pc:spChg chg="del">
          <ac:chgData name="Erik Král" userId="e92e8e71-05aa-4c44-9728-5ff1a0a20d65" providerId="ADAL" clId="{D5853426-B66D-4A62-9A3A-3AB30D9A3E33}" dt="2020-03-04T13:17:28.052" v="2674" actId="478"/>
          <ac:spMkLst>
            <pc:docMk/>
            <pc:sldMk cId="4192270570" sldId="394"/>
            <ac:spMk id="4" creationId="{D41D09F3-2B93-4495-90C1-8E798E11AE54}"/>
          </ac:spMkLst>
        </pc:spChg>
      </pc:sldChg>
      <pc:sldChg chg="delSp modSp add">
        <pc:chgData name="Erik Král" userId="e92e8e71-05aa-4c44-9728-5ff1a0a20d65" providerId="ADAL" clId="{D5853426-B66D-4A62-9A3A-3AB30D9A3E33}" dt="2020-03-04T13:24:13.361" v="3303" actId="20577"/>
        <pc:sldMkLst>
          <pc:docMk/>
          <pc:sldMk cId="4102060930" sldId="395"/>
        </pc:sldMkLst>
        <pc:spChg chg="mod">
          <ac:chgData name="Erik Král" userId="e92e8e71-05aa-4c44-9728-5ff1a0a20d65" providerId="ADAL" clId="{D5853426-B66D-4A62-9A3A-3AB30D9A3E33}" dt="2020-03-04T13:21:47.651" v="3035" actId="114"/>
          <ac:spMkLst>
            <pc:docMk/>
            <pc:sldMk cId="4102060930" sldId="395"/>
            <ac:spMk id="2" creationId="{2F4ADB76-63F2-4B3C-B2A0-655A2034F04C}"/>
          </ac:spMkLst>
        </pc:spChg>
        <pc:spChg chg="mod">
          <ac:chgData name="Erik Král" userId="e92e8e71-05aa-4c44-9728-5ff1a0a20d65" providerId="ADAL" clId="{D5853426-B66D-4A62-9A3A-3AB30D9A3E33}" dt="2020-03-04T13:24:13.361" v="3303" actId="20577"/>
          <ac:spMkLst>
            <pc:docMk/>
            <pc:sldMk cId="4102060930" sldId="395"/>
            <ac:spMk id="3" creationId="{E9AD3D28-4DF8-489F-8E9D-3F584D24725F}"/>
          </ac:spMkLst>
        </pc:spChg>
        <pc:spChg chg="del">
          <ac:chgData name="Erik Král" userId="e92e8e71-05aa-4c44-9728-5ff1a0a20d65" providerId="ADAL" clId="{D5853426-B66D-4A62-9A3A-3AB30D9A3E33}" dt="2020-03-04T13:22:25.712" v="3077" actId="478"/>
          <ac:spMkLst>
            <pc:docMk/>
            <pc:sldMk cId="4102060930" sldId="395"/>
            <ac:spMk id="4" creationId="{C6632E24-079B-4463-B0CC-EBD77D647477}"/>
          </ac:spMkLst>
        </pc:spChg>
      </pc:sldChg>
      <pc:sldChg chg="del">
        <pc:chgData name="Erik Král" userId="e92e8e71-05aa-4c44-9728-5ff1a0a20d65" providerId="ADAL" clId="{D5853426-B66D-4A62-9A3A-3AB30D9A3E33}" dt="2020-02-25T14:10:31.545" v="303" actId="2696"/>
        <pc:sldMkLst>
          <pc:docMk/>
          <pc:sldMk cId="4180218809" sldId="395"/>
        </pc:sldMkLst>
      </pc:sldChg>
      <pc:sldChg chg="addSp delSp modSp add">
        <pc:chgData name="Erik Král" userId="e92e8e71-05aa-4c44-9728-5ff1a0a20d65" providerId="ADAL" clId="{D5853426-B66D-4A62-9A3A-3AB30D9A3E33}" dt="2020-03-04T13:34:35.267" v="3327" actId="404"/>
        <pc:sldMkLst>
          <pc:docMk/>
          <pc:sldMk cId="777837612" sldId="396"/>
        </pc:sldMkLst>
        <pc:spChg chg="mod">
          <ac:chgData name="Erik Král" userId="e92e8e71-05aa-4c44-9728-5ff1a0a20d65" providerId="ADAL" clId="{D5853426-B66D-4A62-9A3A-3AB30D9A3E33}" dt="2020-03-04T13:24:22.829" v="3305"/>
          <ac:spMkLst>
            <pc:docMk/>
            <pc:sldMk cId="777837612" sldId="396"/>
            <ac:spMk id="2" creationId="{73D89EBF-8F51-400C-81CD-8CB2479BB85F}"/>
          </ac:spMkLst>
        </pc:spChg>
        <pc:spChg chg="del">
          <ac:chgData name="Erik Král" userId="e92e8e71-05aa-4c44-9728-5ff1a0a20d65" providerId="ADAL" clId="{D5853426-B66D-4A62-9A3A-3AB30D9A3E33}" dt="2020-03-04T13:33:55.728" v="3307" actId="478"/>
          <ac:spMkLst>
            <pc:docMk/>
            <pc:sldMk cId="777837612" sldId="396"/>
            <ac:spMk id="3" creationId="{8D2EC59C-5F33-4422-83FA-C90EE22A9181}"/>
          </ac:spMkLst>
        </pc:spChg>
        <pc:spChg chg="del">
          <ac:chgData name="Erik Král" userId="e92e8e71-05aa-4c44-9728-5ff1a0a20d65" providerId="ADAL" clId="{D5853426-B66D-4A62-9A3A-3AB30D9A3E33}" dt="2020-03-04T13:24:25.610" v="3306" actId="478"/>
          <ac:spMkLst>
            <pc:docMk/>
            <pc:sldMk cId="777837612" sldId="396"/>
            <ac:spMk id="4" creationId="{316040A8-D93B-4908-A151-C4FB82C12CF9}"/>
          </ac:spMkLst>
        </pc:spChg>
        <pc:spChg chg="add mod">
          <ac:chgData name="Erik Král" userId="e92e8e71-05aa-4c44-9728-5ff1a0a20d65" providerId="ADAL" clId="{D5853426-B66D-4A62-9A3A-3AB30D9A3E33}" dt="2020-03-04T13:34:35.267" v="3327" actId="404"/>
          <ac:spMkLst>
            <pc:docMk/>
            <pc:sldMk cId="777837612" sldId="396"/>
            <ac:spMk id="6" creationId="{890A3310-8201-4D8D-9493-465764A2AEA8}"/>
          </ac:spMkLst>
        </pc:spChg>
      </pc:sldChg>
      <pc:sldChg chg="del">
        <pc:chgData name="Erik Král" userId="e92e8e71-05aa-4c44-9728-5ff1a0a20d65" providerId="ADAL" clId="{D5853426-B66D-4A62-9A3A-3AB30D9A3E33}" dt="2020-02-25T14:10:31.572" v="306" actId="2696"/>
        <pc:sldMkLst>
          <pc:docMk/>
          <pc:sldMk cId="1833956578" sldId="396"/>
        </pc:sldMkLst>
      </pc:sldChg>
      <pc:sldChg chg="del">
        <pc:chgData name="Erik Král" userId="e92e8e71-05aa-4c44-9728-5ff1a0a20d65" providerId="ADAL" clId="{D5853426-B66D-4A62-9A3A-3AB30D9A3E33}" dt="2020-02-25T14:10:31.579" v="307" actId="2696"/>
        <pc:sldMkLst>
          <pc:docMk/>
          <pc:sldMk cId="1070181375" sldId="397"/>
        </pc:sldMkLst>
      </pc:sldChg>
      <pc:sldChg chg="delSp modSp add">
        <pc:chgData name="Erik Král" userId="e92e8e71-05aa-4c44-9728-5ff1a0a20d65" providerId="ADAL" clId="{D5853426-B66D-4A62-9A3A-3AB30D9A3E33}" dt="2020-03-04T13:39:45.392" v="3708" actId="114"/>
        <pc:sldMkLst>
          <pc:docMk/>
          <pc:sldMk cId="1351632661" sldId="397"/>
        </pc:sldMkLst>
        <pc:spChg chg="mod">
          <ac:chgData name="Erik Král" userId="e92e8e71-05aa-4c44-9728-5ff1a0a20d65" providerId="ADAL" clId="{D5853426-B66D-4A62-9A3A-3AB30D9A3E33}" dt="2020-03-04T13:37:16.163" v="3364" actId="20577"/>
          <ac:spMkLst>
            <pc:docMk/>
            <pc:sldMk cId="1351632661" sldId="397"/>
            <ac:spMk id="2" creationId="{0D147448-7C74-456B-8B00-AA380CD0996D}"/>
          </ac:spMkLst>
        </pc:spChg>
        <pc:spChg chg="mod">
          <ac:chgData name="Erik Král" userId="e92e8e71-05aa-4c44-9728-5ff1a0a20d65" providerId="ADAL" clId="{D5853426-B66D-4A62-9A3A-3AB30D9A3E33}" dt="2020-03-04T13:39:45.392" v="3708" actId="114"/>
          <ac:spMkLst>
            <pc:docMk/>
            <pc:sldMk cId="1351632661" sldId="397"/>
            <ac:spMk id="3" creationId="{CBC03041-1D38-45F3-8616-1246DC306537}"/>
          </ac:spMkLst>
        </pc:spChg>
        <pc:spChg chg="del">
          <ac:chgData name="Erik Král" userId="e92e8e71-05aa-4c44-9728-5ff1a0a20d65" providerId="ADAL" clId="{D5853426-B66D-4A62-9A3A-3AB30D9A3E33}" dt="2020-03-04T13:37:55.582" v="3373" actId="478"/>
          <ac:spMkLst>
            <pc:docMk/>
            <pc:sldMk cId="1351632661" sldId="397"/>
            <ac:spMk id="4" creationId="{A6F781BC-6208-442B-B98D-D67B959B45A8}"/>
          </ac:spMkLst>
        </pc:spChg>
      </pc:sldChg>
      <pc:sldChg chg="delSp modSp add">
        <pc:chgData name="Erik Král" userId="e92e8e71-05aa-4c44-9728-5ff1a0a20d65" providerId="ADAL" clId="{D5853426-B66D-4A62-9A3A-3AB30D9A3E33}" dt="2020-03-04T13:41:15.379" v="4006" actId="478"/>
        <pc:sldMkLst>
          <pc:docMk/>
          <pc:sldMk cId="2936199267" sldId="398"/>
        </pc:sldMkLst>
        <pc:spChg chg="mod">
          <ac:chgData name="Erik Král" userId="e92e8e71-05aa-4c44-9728-5ff1a0a20d65" providerId="ADAL" clId="{D5853426-B66D-4A62-9A3A-3AB30D9A3E33}" dt="2020-03-04T13:40:05.671" v="3736" actId="20577"/>
          <ac:spMkLst>
            <pc:docMk/>
            <pc:sldMk cId="2936199267" sldId="398"/>
            <ac:spMk id="2" creationId="{53B843E8-D638-4523-899F-9E0283866E01}"/>
          </ac:spMkLst>
        </pc:spChg>
        <pc:spChg chg="mod">
          <ac:chgData name="Erik Král" userId="e92e8e71-05aa-4c44-9728-5ff1a0a20d65" providerId="ADAL" clId="{D5853426-B66D-4A62-9A3A-3AB30D9A3E33}" dt="2020-03-04T13:41:12.410" v="4005" actId="113"/>
          <ac:spMkLst>
            <pc:docMk/>
            <pc:sldMk cId="2936199267" sldId="398"/>
            <ac:spMk id="3" creationId="{2B6F05A9-F084-42FC-94D8-14C1A46B098E}"/>
          </ac:spMkLst>
        </pc:spChg>
        <pc:spChg chg="del">
          <ac:chgData name="Erik Král" userId="e92e8e71-05aa-4c44-9728-5ff1a0a20d65" providerId="ADAL" clId="{D5853426-B66D-4A62-9A3A-3AB30D9A3E33}" dt="2020-03-04T13:41:15.379" v="4006" actId="478"/>
          <ac:spMkLst>
            <pc:docMk/>
            <pc:sldMk cId="2936199267" sldId="398"/>
            <ac:spMk id="4" creationId="{98872B20-CD3B-4DFA-B341-23AD649F4934}"/>
          </ac:spMkLst>
        </pc:spChg>
      </pc:sldChg>
      <pc:sldChg chg="del">
        <pc:chgData name="Erik Král" userId="e92e8e71-05aa-4c44-9728-5ff1a0a20d65" providerId="ADAL" clId="{D5853426-B66D-4A62-9A3A-3AB30D9A3E33}" dt="2020-02-25T14:10:31.596" v="309" actId="2696"/>
        <pc:sldMkLst>
          <pc:docMk/>
          <pc:sldMk cId="3884701354" sldId="398"/>
        </pc:sldMkLst>
      </pc:sldChg>
      <pc:sldChg chg="del">
        <pc:chgData name="Erik Král" userId="e92e8e71-05aa-4c44-9728-5ff1a0a20d65" providerId="ADAL" clId="{D5853426-B66D-4A62-9A3A-3AB30D9A3E33}" dt="2020-02-25T14:10:31.612" v="311" actId="2696"/>
        <pc:sldMkLst>
          <pc:docMk/>
          <pc:sldMk cId="2365145482" sldId="399"/>
        </pc:sldMkLst>
      </pc:sldChg>
      <pc:sldChg chg="addSp delSp modSp add">
        <pc:chgData name="Erik Král" userId="e92e8e71-05aa-4c44-9728-5ff1a0a20d65" providerId="ADAL" clId="{D5853426-B66D-4A62-9A3A-3AB30D9A3E33}" dt="2020-03-04T14:08:13.170" v="4062" actId="11529"/>
        <pc:sldMkLst>
          <pc:docMk/>
          <pc:sldMk cId="4070170839" sldId="399"/>
        </pc:sldMkLst>
        <pc:spChg chg="add del mod">
          <ac:chgData name="Erik Král" userId="e92e8e71-05aa-4c44-9728-5ff1a0a20d65" providerId="ADAL" clId="{D5853426-B66D-4A62-9A3A-3AB30D9A3E33}" dt="2020-03-04T13:57:06.933" v="4011" actId="478"/>
          <ac:spMkLst>
            <pc:docMk/>
            <pc:sldMk cId="4070170839" sldId="399"/>
            <ac:spMk id="3" creationId="{B75E22B1-50BE-4CE0-902E-D66A6E7BB748}"/>
          </ac:spMkLst>
        </pc:spChg>
        <pc:spChg chg="add mod">
          <ac:chgData name="Erik Král" userId="e92e8e71-05aa-4c44-9728-5ff1a0a20d65" providerId="ADAL" clId="{D5853426-B66D-4A62-9A3A-3AB30D9A3E33}" dt="2020-03-04T14:05:04.782" v="4040" actId="207"/>
          <ac:spMkLst>
            <pc:docMk/>
            <pc:sldMk cId="4070170839" sldId="399"/>
            <ac:spMk id="4" creationId="{7A63C4F1-E957-4B34-8A5E-80029A41105B}"/>
          </ac:spMkLst>
        </pc:spChg>
        <pc:spChg chg="del">
          <ac:chgData name="Erik Král" userId="e92e8e71-05aa-4c44-9728-5ff1a0a20d65" providerId="ADAL" clId="{D5853426-B66D-4A62-9A3A-3AB30D9A3E33}" dt="2020-03-04T13:57:03.167" v="4008" actId="478"/>
          <ac:spMkLst>
            <pc:docMk/>
            <pc:sldMk cId="4070170839" sldId="399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4T14:05:57.417" v="4045" actId="20577"/>
          <ac:spMkLst>
            <pc:docMk/>
            <pc:sldMk cId="4070170839" sldId="399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01.542" v="4047" actId="20577"/>
          <ac:spMkLst>
            <pc:docMk/>
            <pc:sldMk cId="4070170839" sldId="399"/>
            <ac:spMk id="21" creationId="{E61A8C46-6056-423B-9947-94120B074273}"/>
          </ac:spMkLst>
        </pc:spChg>
        <pc:cxnChg chg="add mod">
          <ac:chgData name="Erik Král" userId="e92e8e71-05aa-4c44-9728-5ff1a0a20d65" providerId="ADAL" clId="{D5853426-B66D-4A62-9A3A-3AB30D9A3E33}" dt="2020-03-04T14:08:13.170" v="4062" actId="11529"/>
          <ac:cxnSpMkLst>
            <pc:docMk/>
            <pc:sldMk cId="4070170839" sldId="399"/>
            <ac:cxnSpMk id="12" creationId="{17771C7D-1BC1-4A03-B76A-72ADCDD897FB}"/>
          </ac:cxnSpMkLst>
        </pc:cxnChg>
      </pc:sldChg>
      <pc:sldChg chg="delSp add">
        <pc:chgData name="Erik Král" userId="e92e8e71-05aa-4c44-9728-5ff1a0a20d65" providerId="ADAL" clId="{D5853426-B66D-4A62-9A3A-3AB30D9A3E33}" dt="2020-03-04T13:57:54.919" v="4020" actId="478"/>
        <pc:sldMkLst>
          <pc:docMk/>
          <pc:sldMk cId="3435832542" sldId="400"/>
        </pc:sldMkLst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606" v="310" actId="2696"/>
        <pc:sldMkLst>
          <pc:docMk/>
          <pc:sldMk cId="3466896836" sldId="400"/>
        </pc:sldMkLst>
      </pc:sldChg>
      <pc:sldChg chg="delSp modSp add">
        <pc:chgData name="Erik Král" userId="e92e8e71-05aa-4c44-9728-5ff1a0a20d65" providerId="ADAL" clId="{D5853426-B66D-4A62-9A3A-3AB30D9A3E33}" dt="2020-03-04T14:04:44.909" v="4033" actId="20577"/>
        <pc:sldMkLst>
          <pc:docMk/>
          <pc:sldMk cId="2513533079" sldId="401"/>
        </pc:sldMkLst>
        <pc:spChg chg="mod">
          <ac:chgData name="Erik Král" userId="e92e8e71-05aa-4c44-9728-5ff1a0a20d65" providerId="ADAL" clId="{D5853426-B66D-4A62-9A3A-3AB30D9A3E33}" dt="2020-03-04T13:58:03.387" v="4022" actId="207"/>
          <ac:spMkLst>
            <pc:docMk/>
            <pc:sldMk cId="2513533079" sldId="401"/>
            <ac:spMk id="4" creationId="{7A63C4F1-E957-4B34-8A5E-80029A41105B}"/>
          </ac:spMkLst>
        </pc:spChg>
        <pc:spChg chg="mod">
          <ac:chgData name="Erik Král" userId="e92e8e71-05aa-4c44-9728-5ff1a0a20d65" providerId="ADAL" clId="{D5853426-B66D-4A62-9A3A-3AB30D9A3E33}" dt="2020-03-04T14:04:44.909" v="4033" actId="20577"/>
          <ac:spMkLst>
            <pc:docMk/>
            <pc:sldMk cId="2513533079" sldId="401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3:58:19.464" v="4025" actId="207"/>
          <ac:spMkLst>
            <pc:docMk/>
            <pc:sldMk cId="2513533079" sldId="401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04T13:58:10.184" v="4023" actId="478"/>
          <ac:spMkLst>
            <pc:docMk/>
            <pc:sldMk cId="2513533079" sldId="401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4T13:58:13.480" v="4024" actId="478"/>
          <ac:spMkLst>
            <pc:docMk/>
            <pc:sldMk cId="2513533079" sldId="40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5853426-B66D-4A62-9A3A-3AB30D9A3E33}" dt="2020-03-04T14:04:51.205" v="4037" actId="20577"/>
        <pc:sldMkLst>
          <pc:docMk/>
          <pc:sldMk cId="2319444263" sldId="402"/>
        </pc:sldMkLst>
        <pc:spChg chg="mod">
          <ac:chgData name="Erik Král" userId="e92e8e71-05aa-4c44-9728-5ff1a0a20d65" providerId="ADAL" clId="{D5853426-B66D-4A62-9A3A-3AB30D9A3E33}" dt="2020-03-04T13:58:48.368" v="4028" actId="207"/>
          <ac:spMkLst>
            <pc:docMk/>
            <pc:sldMk cId="2319444263" sldId="402"/>
            <ac:spMk id="4" creationId="{7A63C4F1-E957-4B34-8A5E-80029A41105B}"/>
          </ac:spMkLst>
        </pc:spChg>
        <pc:spChg chg="mod">
          <ac:chgData name="Erik Král" userId="e92e8e71-05aa-4c44-9728-5ff1a0a20d65" providerId="ADAL" clId="{D5853426-B66D-4A62-9A3A-3AB30D9A3E33}" dt="2020-03-04T14:04:48.862" v="4035" actId="20577"/>
          <ac:spMkLst>
            <pc:docMk/>
            <pc:sldMk cId="2319444263" sldId="402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4:51.205" v="4037" actId="20577"/>
          <ac:spMkLst>
            <pc:docMk/>
            <pc:sldMk cId="2319444263" sldId="402"/>
            <ac:spMk id="21" creationId="{E61A8C46-6056-423B-9947-94120B074273}"/>
          </ac:spMkLst>
        </pc:spChg>
        <pc:spChg chg="mod">
          <ac:chgData name="Erik Král" userId="e92e8e71-05aa-4c44-9728-5ff1a0a20d65" providerId="ADAL" clId="{D5853426-B66D-4A62-9A3A-3AB30D9A3E33}" dt="2020-03-04T13:58:52.446" v="4029" actId="207"/>
          <ac:spMkLst>
            <pc:docMk/>
            <pc:sldMk cId="2319444263" sldId="402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552" v="304" actId="2696"/>
        <pc:sldMkLst>
          <pc:docMk/>
          <pc:sldMk cId="3933843701" sldId="402"/>
        </pc:sldMkLst>
      </pc:sldChg>
      <pc:sldChg chg="del">
        <pc:chgData name="Erik Král" userId="e92e8e71-05aa-4c44-9728-5ff1a0a20d65" providerId="ADAL" clId="{D5853426-B66D-4A62-9A3A-3AB30D9A3E33}" dt="2020-02-25T14:10:31.561" v="305" actId="2696"/>
        <pc:sldMkLst>
          <pc:docMk/>
          <pc:sldMk cId="3798019713" sldId="403"/>
        </pc:sldMkLst>
      </pc:sldChg>
      <pc:sldChg chg="modSp add">
        <pc:chgData name="Erik Král" userId="e92e8e71-05aa-4c44-9728-5ff1a0a20d65" providerId="ADAL" clId="{D5853426-B66D-4A62-9A3A-3AB30D9A3E33}" dt="2020-03-04T14:08:39.556" v="4064" actId="20577"/>
        <pc:sldMkLst>
          <pc:docMk/>
          <pc:sldMk cId="4155759003" sldId="403"/>
        </pc:sldMkLst>
        <pc:spChg chg="mod">
          <ac:chgData name="Erik Král" userId="e92e8e71-05aa-4c44-9728-5ff1a0a20d65" providerId="ADAL" clId="{D5853426-B66D-4A62-9A3A-3AB30D9A3E33}" dt="2020-03-04T14:08:39.556" v="4064" actId="20577"/>
          <ac:spMkLst>
            <pc:docMk/>
            <pc:sldMk cId="4155759003" sldId="403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50.773" v="4058" actId="20577"/>
          <ac:spMkLst>
            <pc:docMk/>
            <pc:sldMk cId="4155759003" sldId="403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D5853426-B66D-4A62-9A3A-3AB30D9A3E33}" dt="2020-03-04T14:06:31.821" v="4054" actId="20577"/>
        <pc:sldMkLst>
          <pc:docMk/>
          <pc:sldMk cId="3154680132" sldId="404"/>
        </pc:sldMkLst>
        <pc:spChg chg="mod">
          <ac:chgData name="Erik Král" userId="e92e8e71-05aa-4c44-9728-5ff1a0a20d65" providerId="ADAL" clId="{D5853426-B66D-4A62-9A3A-3AB30D9A3E33}" dt="2020-03-04T14:06:29.102" v="4052" actId="20577"/>
          <ac:spMkLst>
            <pc:docMk/>
            <pc:sldMk cId="3154680132" sldId="404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31.821" v="4054" actId="20577"/>
          <ac:spMkLst>
            <pc:docMk/>
            <pc:sldMk cId="3154680132" sldId="404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512" v="300" actId="2696"/>
        <pc:sldMkLst>
          <pc:docMk/>
          <pc:sldMk cId="3339959513" sldId="404"/>
        </pc:sldMkLst>
      </pc:sldChg>
      <pc:sldChg chg="del">
        <pc:chgData name="Erik Král" userId="e92e8e71-05aa-4c44-9728-5ff1a0a20d65" providerId="ADAL" clId="{D5853426-B66D-4A62-9A3A-3AB30D9A3E33}" dt="2020-02-25T14:10:31.585" v="308" actId="2696"/>
        <pc:sldMkLst>
          <pc:docMk/>
          <pc:sldMk cId="162834275" sldId="405"/>
        </pc:sldMkLst>
      </pc:sldChg>
      <pc:sldChg chg="delSp modSp add">
        <pc:chgData name="Erik Král" userId="e92e8e71-05aa-4c44-9728-5ff1a0a20d65" providerId="ADAL" clId="{D5853426-B66D-4A62-9A3A-3AB30D9A3E33}" dt="2020-03-05T08:03:42.921" v="4377" actId="20577"/>
        <pc:sldMkLst>
          <pc:docMk/>
          <pc:sldMk cId="877248789" sldId="405"/>
        </pc:sldMkLst>
        <pc:spChg chg="mod">
          <ac:chgData name="Erik Král" userId="e92e8e71-05aa-4c44-9728-5ff1a0a20d65" providerId="ADAL" clId="{D5853426-B66D-4A62-9A3A-3AB30D9A3E33}" dt="2020-03-05T08:02:43.645" v="4129" actId="20577"/>
          <ac:spMkLst>
            <pc:docMk/>
            <pc:sldMk cId="877248789" sldId="405"/>
            <ac:spMk id="2" creationId="{C1836C3E-03D3-4C42-AAF0-D4176C484D9B}"/>
          </ac:spMkLst>
        </pc:spChg>
        <pc:spChg chg="mod">
          <ac:chgData name="Erik Král" userId="e92e8e71-05aa-4c44-9728-5ff1a0a20d65" providerId="ADAL" clId="{D5853426-B66D-4A62-9A3A-3AB30D9A3E33}" dt="2020-03-05T08:03:42.921" v="4377" actId="20577"/>
          <ac:spMkLst>
            <pc:docMk/>
            <pc:sldMk cId="877248789" sldId="405"/>
            <ac:spMk id="3" creationId="{DD0D28A2-D267-454F-B135-3F54F2F5295F}"/>
          </ac:spMkLst>
        </pc:spChg>
        <pc:spChg chg="del">
          <ac:chgData name="Erik Král" userId="e92e8e71-05aa-4c44-9728-5ff1a0a20d65" providerId="ADAL" clId="{D5853426-B66D-4A62-9A3A-3AB30D9A3E33}" dt="2020-03-05T08:02:47.557" v="4130" actId="478"/>
          <ac:spMkLst>
            <pc:docMk/>
            <pc:sldMk cId="877248789" sldId="405"/>
            <ac:spMk id="4" creationId="{3B3D0F87-FFC9-45A6-BE3B-42FB9E18B333}"/>
          </ac:spMkLst>
        </pc:spChg>
      </pc:sldChg>
      <pc:sldChg chg="delSp modSp add">
        <pc:chgData name="Erik Král" userId="e92e8e71-05aa-4c44-9728-5ff1a0a20d65" providerId="ADAL" clId="{D5853426-B66D-4A62-9A3A-3AB30D9A3E33}" dt="2020-03-12T12:36:54.766" v="4663" actId="20577"/>
        <pc:sldMkLst>
          <pc:docMk/>
          <pc:sldMk cId="1620809717" sldId="406"/>
        </pc:sldMkLst>
        <pc:spChg chg="mod">
          <ac:chgData name="Erik Král" userId="e92e8e71-05aa-4c44-9728-5ff1a0a20d65" providerId="ADAL" clId="{D5853426-B66D-4A62-9A3A-3AB30D9A3E33}" dt="2020-03-05T08:03:58.021" v="4404" actId="20577"/>
          <ac:spMkLst>
            <pc:docMk/>
            <pc:sldMk cId="1620809717" sldId="406"/>
            <ac:spMk id="2" creationId="{E1928B3D-88FD-4FAB-9225-5F16749DDE6E}"/>
          </ac:spMkLst>
        </pc:spChg>
        <pc:spChg chg="mod">
          <ac:chgData name="Erik Král" userId="e92e8e71-05aa-4c44-9728-5ff1a0a20d65" providerId="ADAL" clId="{D5853426-B66D-4A62-9A3A-3AB30D9A3E33}" dt="2020-03-12T12:36:54.766" v="4663" actId="20577"/>
          <ac:spMkLst>
            <pc:docMk/>
            <pc:sldMk cId="1620809717" sldId="406"/>
            <ac:spMk id="3" creationId="{6EC97F04-C880-414E-9356-7E4040CF8A56}"/>
          </ac:spMkLst>
        </pc:spChg>
        <pc:spChg chg="del">
          <ac:chgData name="Erik Král" userId="e92e8e71-05aa-4c44-9728-5ff1a0a20d65" providerId="ADAL" clId="{D5853426-B66D-4A62-9A3A-3AB30D9A3E33}" dt="2020-03-05T08:03:50.498" v="4379" actId="478"/>
          <ac:spMkLst>
            <pc:docMk/>
            <pc:sldMk cId="1620809717" sldId="406"/>
            <ac:spMk id="4" creationId="{F83E914D-F910-4806-BCCB-1DDCC9942752}"/>
          </ac:spMkLst>
        </pc:spChg>
      </pc:sldChg>
      <pc:sldChg chg="addSp delSp modSp add">
        <pc:chgData name="Erik Král" userId="e92e8e71-05aa-4c44-9728-5ff1a0a20d65" providerId="ADAL" clId="{D5853426-B66D-4A62-9A3A-3AB30D9A3E33}" dt="2020-03-12T13:06:25.838" v="4892"/>
        <pc:sldMkLst>
          <pc:docMk/>
          <pc:sldMk cId="2352163242" sldId="407"/>
        </pc:sldMkLst>
        <pc:spChg chg="mod">
          <ac:chgData name="Erik Král" userId="e92e8e71-05aa-4c44-9728-5ff1a0a20d65" providerId="ADAL" clId="{D5853426-B66D-4A62-9A3A-3AB30D9A3E33}" dt="2020-03-12T13:06:25.838" v="4892"/>
          <ac:spMkLst>
            <pc:docMk/>
            <pc:sldMk cId="2352163242" sldId="407"/>
            <ac:spMk id="2" creationId="{EEA7AB69-2049-4437-9039-09146C9AEAF2}"/>
          </ac:spMkLst>
        </pc:spChg>
        <pc:spChg chg="add del mod">
          <ac:chgData name="Erik Král" userId="e92e8e71-05aa-4c44-9728-5ff1a0a20d65" providerId="ADAL" clId="{D5853426-B66D-4A62-9A3A-3AB30D9A3E33}" dt="2020-03-12T12:38:19.080" v="4668" actId="478"/>
          <ac:spMkLst>
            <pc:docMk/>
            <pc:sldMk cId="2352163242" sldId="407"/>
            <ac:spMk id="3" creationId="{6C63A5DF-D1C1-49D4-A68A-F090F5D3DBC9}"/>
          </ac:spMkLst>
        </pc:spChg>
        <pc:spChg chg="del">
          <ac:chgData name="Erik Král" userId="e92e8e71-05aa-4c44-9728-5ff1a0a20d65" providerId="ADAL" clId="{D5853426-B66D-4A62-9A3A-3AB30D9A3E33}" dt="2020-03-12T12:37:18.909" v="4665" actId="478"/>
          <ac:spMkLst>
            <pc:docMk/>
            <pc:sldMk cId="2352163242" sldId="407"/>
            <ac:spMk id="4" creationId="{7A63C4F1-E957-4B34-8A5E-80029A41105B}"/>
          </ac:spMkLst>
        </pc:spChg>
        <pc:spChg chg="add del mod">
          <ac:chgData name="Erik Král" userId="e92e8e71-05aa-4c44-9728-5ff1a0a20d65" providerId="ADAL" clId="{D5853426-B66D-4A62-9A3A-3AB30D9A3E33}" dt="2020-03-12T12:39:16.828" v="4671" actId="478"/>
          <ac:spMkLst>
            <pc:docMk/>
            <pc:sldMk cId="2352163242" sldId="407"/>
            <ac:spMk id="7" creationId="{C371688A-94B5-46FB-8D18-4CEBE430576F}"/>
          </ac:spMkLst>
        </pc:spChg>
        <pc:spChg chg="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10" creationId="{1D2D47C0-D201-4BBE-A5E5-0B3BD41A22F6}"/>
          </ac:spMkLst>
        </pc:spChg>
        <pc:spChg chg="add mod">
          <ac:chgData name="Erik Král" userId="e92e8e71-05aa-4c44-9728-5ff1a0a20d65" providerId="ADAL" clId="{D5853426-B66D-4A62-9A3A-3AB30D9A3E33}" dt="2020-03-12T13:01:20.125" v="4870" actId="20577"/>
          <ac:spMkLst>
            <pc:docMk/>
            <pc:sldMk cId="2352163242" sldId="407"/>
            <ac:spMk id="11" creationId="{1B6A408E-C877-4F64-AE42-9DEE60BCE0B8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4" creationId="{FD978737-EDA4-485C-BCA5-30A6A3BF1A89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5" creationId="{67976982-5413-4529-B77B-BEA5AC28DEDC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6" creationId="{ED552390-17E6-46C5-BBC5-96863A5EA82C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7" creationId="{DEE21387-0E2A-403C-936B-DDD74DEA524A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8" creationId="{2FD39973-6B65-443B-87C9-A3AFF138FFDB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9" creationId="{5963276F-2D07-4DB9-A596-20C5D5CC39AC}"/>
          </ac:spMkLst>
        </pc:spChg>
        <pc:spChg chg="add mod">
          <ac:chgData name="Erik Král" userId="e92e8e71-05aa-4c44-9728-5ff1a0a20d65" providerId="ADAL" clId="{D5853426-B66D-4A62-9A3A-3AB30D9A3E33}" dt="2020-03-12T12:43:57.358" v="4752" actId="20577"/>
          <ac:spMkLst>
            <pc:docMk/>
            <pc:sldMk cId="2352163242" sldId="407"/>
            <ac:spMk id="20" creationId="{25363262-C583-47F6-9023-A593B5400461}"/>
          </ac:spMkLst>
        </pc:spChg>
        <pc:spChg chg="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21" creationId="{E61A8C46-6056-423B-9947-94120B074273}"/>
          </ac:spMkLst>
        </pc:spChg>
        <pc:spChg chg="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22" creationId="{B7E51456-5F44-45C8-91A1-06FF13F98914}"/>
          </ac:spMkLst>
        </pc:spChg>
        <pc:spChg chg="add 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23" creationId="{628CBD72-E74E-43C8-BFD4-3042645DB326}"/>
          </ac:spMkLst>
        </pc:spChg>
        <pc:spChg chg="add mod">
          <ac:chgData name="Erik Král" userId="e92e8e71-05aa-4c44-9728-5ff1a0a20d65" providerId="ADAL" clId="{D5853426-B66D-4A62-9A3A-3AB30D9A3E33}" dt="2020-03-12T12:52:08.171" v="4796" actId="14100"/>
          <ac:spMkLst>
            <pc:docMk/>
            <pc:sldMk cId="2352163242" sldId="407"/>
            <ac:spMk id="24" creationId="{5929AB45-F8F5-4096-B1D4-C0B6C961A51B}"/>
          </ac:spMkLst>
        </pc:spChg>
        <pc:spChg chg="add 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25" creationId="{62817222-27B7-41EE-B660-68B37EC904BB}"/>
          </ac:spMkLst>
        </pc:spChg>
        <pc:spChg chg="add mod">
          <ac:chgData name="Erik Král" userId="e92e8e71-05aa-4c44-9728-5ff1a0a20d65" providerId="ADAL" clId="{D5853426-B66D-4A62-9A3A-3AB30D9A3E33}" dt="2020-03-12T12:52:11.627" v="4797" actId="14100"/>
          <ac:spMkLst>
            <pc:docMk/>
            <pc:sldMk cId="2352163242" sldId="407"/>
            <ac:spMk id="26" creationId="{109F2B5A-339D-4F1B-A380-6BF2581466B0}"/>
          </ac:spMkLst>
        </pc:spChg>
        <pc:spChg chg="add mod">
          <ac:chgData name="Erik Král" userId="e92e8e71-05aa-4c44-9728-5ff1a0a20d65" providerId="ADAL" clId="{D5853426-B66D-4A62-9A3A-3AB30D9A3E33}" dt="2020-03-12T12:50:41.790" v="4783" actId="207"/>
          <ac:spMkLst>
            <pc:docMk/>
            <pc:sldMk cId="2352163242" sldId="407"/>
            <ac:spMk id="27" creationId="{3EC17D11-60F3-4865-9F83-B29586A92B70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28" creationId="{43268EC8-1A1F-4844-A24F-B6828AA80322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29" creationId="{722E28C4-0F7C-49EA-B637-CF1FFBABE608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30" creationId="{83C17F27-7B07-4D55-8750-B9F8B0C256D1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07.994" v="4888"/>
        <pc:sldMkLst>
          <pc:docMk/>
          <pc:sldMk cId="1900082482" sldId="408"/>
        </pc:sldMkLst>
        <pc:spChg chg="mod">
          <ac:chgData name="Erik Král" userId="e92e8e71-05aa-4c44-9728-5ff1a0a20d65" providerId="ADAL" clId="{D5853426-B66D-4A62-9A3A-3AB30D9A3E33}" dt="2020-03-12T13:06:07.994" v="4888"/>
          <ac:spMkLst>
            <pc:docMk/>
            <pc:sldMk cId="1900082482" sldId="408"/>
            <ac:spMk id="2" creationId="{EEA7AB69-2049-4437-9039-09146C9AEAF2}"/>
          </ac:spMkLst>
        </pc:spChg>
        <pc:spChg chg="del">
          <ac:chgData name="Erik Král" userId="e92e8e71-05aa-4c44-9728-5ff1a0a20d65" providerId="ADAL" clId="{D5853426-B66D-4A62-9A3A-3AB30D9A3E33}" dt="2020-03-12T13:05:51.376" v="4887" actId="478"/>
          <ac:spMkLst>
            <pc:docMk/>
            <pc:sldMk cId="1900082482" sldId="408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3:05:51.376" v="4887" actId="478"/>
          <ac:spMkLst>
            <pc:docMk/>
            <pc:sldMk cId="1900082482" sldId="408"/>
            <ac:spMk id="10" creationId="{1D2D47C0-D201-4BBE-A5E5-0B3BD41A22F6}"/>
          </ac:spMkLst>
        </pc:spChg>
        <pc:spChg chg="mod">
          <ac:chgData name="Erik Král" userId="e92e8e71-05aa-4c44-9728-5ff1a0a20d65" providerId="ADAL" clId="{D5853426-B66D-4A62-9A3A-3AB30D9A3E33}" dt="2020-03-12T13:01:59.476" v="4886" actId="20577"/>
          <ac:spMkLst>
            <pc:docMk/>
            <pc:sldMk cId="1900082482" sldId="408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11.882" v="4889"/>
        <pc:sldMkLst>
          <pc:docMk/>
          <pc:sldMk cId="3411316609" sldId="409"/>
        </pc:sldMkLst>
        <pc:spChg chg="mod">
          <ac:chgData name="Erik Král" userId="e92e8e71-05aa-4c44-9728-5ff1a0a20d65" providerId="ADAL" clId="{D5853426-B66D-4A62-9A3A-3AB30D9A3E33}" dt="2020-03-12T13:06:11.882" v="4889"/>
          <ac:spMkLst>
            <pc:docMk/>
            <pc:sldMk cId="3411316609" sldId="409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2:48:32.867" v="4767" actId="208"/>
          <ac:spMkLst>
            <pc:docMk/>
            <pc:sldMk cId="3411316609" sldId="409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2:48:22.789" v="4766" actId="207"/>
          <ac:spMkLst>
            <pc:docMk/>
            <pc:sldMk cId="3411316609" sldId="409"/>
            <ac:spMk id="10" creationId="{1D2D47C0-D201-4BBE-A5E5-0B3BD41A22F6}"/>
          </ac:spMkLst>
        </pc:spChg>
        <pc:spChg chg="mod">
          <ac:chgData name="Erik Král" userId="e92e8e71-05aa-4c44-9728-5ff1a0a20d65" providerId="ADAL" clId="{D5853426-B66D-4A62-9A3A-3AB30D9A3E33}" dt="2020-03-12T13:01:50.444" v="4882" actId="20577"/>
          <ac:spMkLst>
            <pc:docMk/>
            <pc:sldMk cId="3411316609" sldId="409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15.609" v="4890"/>
        <pc:sldMkLst>
          <pc:docMk/>
          <pc:sldMk cId="1069495713" sldId="410"/>
        </pc:sldMkLst>
        <pc:spChg chg="mod">
          <ac:chgData name="Erik Král" userId="e92e8e71-05aa-4c44-9728-5ff1a0a20d65" providerId="ADAL" clId="{D5853426-B66D-4A62-9A3A-3AB30D9A3E33}" dt="2020-03-12T13:06:15.609" v="4890"/>
          <ac:spMkLst>
            <pc:docMk/>
            <pc:sldMk cId="1069495713" sldId="410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41.427" v="4878" actId="20577"/>
          <ac:spMkLst>
            <pc:docMk/>
            <pc:sldMk cId="1069495713" sldId="410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49:08.907" v="4772" actId="208"/>
          <ac:spMkLst>
            <pc:docMk/>
            <pc:sldMk cId="1069495713" sldId="410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2:49:00.903" v="4771" actId="207"/>
          <ac:spMkLst>
            <pc:docMk/>
            <pc:sldMk cId="1069495713" sldId="410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21.229" v="4891"/>
        <pc:sldMkLst>
          <pc:docMk/>
          <pc:sldMk cId="1754414261" sldId="411"/>
        </pc:sldMkLst>
        <pc:spChg chg="mod">
          <ac:chgData name="Erik Král" userId="e92e8e71-05aa-4c44-9728-5ff1a0a20d65" providerId="ADAL" clId="{D5853426-B66D-4A62-9A3A-3AB30D9A3E33}" dt="2020-03-12T13:06:21.229" v="4891"/>
          <ac:spMkLst>
            <pc:docMk/>
            <pc:sldMk cId="1754414261" sldId="411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31.499" v="4874" actId="20577"/>
          <ac:spMkLst>
            <pc:docMk/>
            <pc:sldMk cId="1754414261" sldId="411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2:00.603" v="4795" actId="14100"/>
          <ac:spMkLst>
            <pc:docMk/>
            <pc:sldMk cId="1754414261" sldId="411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0:15.295" v="4780" actId="207"/>
          <ac:spMkLst>
            <pc:docMk/>
            <pc:sldMk cId="1754414261" sldId="411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9:44.608" v="4776" actId="478"/>
          <ac:spMkLst>
            <pc:docMk/>
            <pc:sldMk cId="1754414261" sldId="411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10:22.372" v="4901" actId="208"/>
        <pc:sldMkLst>
          <pc:docMk/>
          <pc:sldMk cId="2023125843" sldId="412"/>
        </pc:sldMkLst>
        <pc:spChg chg="mod">
          <ac:chgData name="Erik Král" userId="e92e8e71-05aa-4c44-9728-5ff1a0a20d65" providerId="ADAL" clId="{D5853426-B66D-4A62-9A3A-3AB30D9A3E33}" dt="2020-03-12T13:06:29.901" v="4893"/>
          <ac:spMkLst>
            <pc:docMk/>
            <pc:sldMk cId="2023125843" sldId="412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11.180" v="4866" actId="20577"/>
          <ac:spMkLst>
            <pc:docMk/>
            <pc:sldMk cId="2023125843" sldId="412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1:36.539" v="4791" actId="14100"/>
          <ac:spMkLst>
            <pc:docMk/>
            <pc:sldMk cId="2023125843" sldId="412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1:39.164" v="4792" actId="14100"/>
          <ac:spMkLst>
            <pc:docMk/>
            <pc:sldMk cId="2023125843" sldId="412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3:10:22.372" v="4901" actId="208"/>
          <ac:spMkLst>
            <pc:docMk/>
            <pc:sldMk cId="2023125843" sldId="412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1:16.238" v="4788" actId="207"/>
          <ac:spMkLst>
            <pc:docMk/>
            <pc:sldMk cId="2023125843" sldId="412"/>
            <ac:spMk id="29" creationId="{722E28C4-0F7C-49EA-B637-CF1FFBABE608}"/>
          </ac:spMkLst>
        </pc:spChg>
        <pc:spChg chg="del mod">
          <ac:chgData name="Erik Král" userId="e92e8e71-05aa-4c44-9728-5ff1a0a20d65" providerId="ADAL" clId="{D5853426-B66D-4A62-9A3A-3AB30D9A3E33}" dt="2020-03-12T13:10:00.184" v="4899" actId="478"/>
          <ac:spMkLst>
            <pc:docMk/>
            <pc:sldMk cId="2023125843" sldId="412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3:10:02.791" v="4900" actId="478"/>
          <ac:spMkLst>
            <pc:docMk/>
            <pc:sldMk cId="2023125843" sldId="412"/>
            <ac:spMk id="31" creationId="{1869A671-B325-4DDE-8B3A-F7623FFE1337}"/>
          </ac:spMkLst>
        </pc:spChg>
      </pc:sldChg>
      <pc:sldChg chg="modSp add">
        <pc:chgData name="Erik Král" userId="e92e8e71-05aa-4c44-9728-5ff1a0a20d65" providerId="ADAL" clId="{D5853426-B66D-4A62-9A3A-3AB30D9A3E33}" dt="2020-03-12T13:06:33.313" v="4894"/>
        <pc:sldMkLst>
          <pc:docMk/>
          <pc:sldMk cId="2948897697" sldId="413"/>
        </pc:sldMkLst>
        <pc:spChg chg="mod">
          <ac:chgData name="Erik Král" userId="e92e8e71-05aa-4c44-9728-5ff1a0a20d65" providerId="ADAL" clId="{D5853426-B66D-4A62-9A3A-3AB30D9A3E33}" dt="2020-03-12T13:06:33.313" v="4894"/>
          <ac:spMkLst>
            <pc:docMk/>
            <pc:sldMk cId="2948897697" sldId="413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58.109" v="4862" actId="20577"/>
          <ac:spMkLst>
            <pc:docMk/>
            <pc:sldMk cId="2948897697" sldId="413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2:30.348" v="4798" actId="14100"/>
          <ac:spMkLst>
            <pc:docMk/>
            <pc:sldMk cId="2948897697" sldId="413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2:33.683" v="4799" actId="14100"/>
          <ac:spMkLst>
            <pc:docMk/>
            <pc:sldMk cId="2948897697" sldId="413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2:52:36.404" v="4800" actId="14100"/>
          <ac:spMkLst>
            <pc:docMk/>
            <pc:sldMk cId="2948897697" sldId="413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3:58.955" v="4813" actId="208"/>
          <ac:spMkLst>
            <pc:docMk/>
            <pc:sldMk cId="2948897697" sldId="413"/>
            <ac:spMk id="30" creationId="{83C17F27-7B07-4D55-8750-B9F8B0C256D1}"/>
          </ac:spMkLst>
        </pc:spChg>
        <pc:spChg chg="mod">
          <ac:chgData name="Erik Král" userId="e92e8e71-05aa-4c44-9728-5ff1a0a20d65" providerId="ADAL" clId="{D5853426-B66D-4A62-9A3A-3AB30D9A3E33}" dt="2020-03-12T12:53:47.744" v="4812" actId="207"/>
          <ac:spMkLst>
            <pc:docMk/>
            <pc:sldMk cId="2948897697" sldId="413"/>
            <ac:spMk id="31" creationId="{1869A671-B325-4DDE-8B3A-F7623FFE1337}"/>
          </ac:spMkLst>
        </pc:spChg>
      </pc:sldChg>
      <pc:sldChg chg="modSp add">
        <pc:chgData name="Erik Král" userId="e92e8e71-05aa-4c44-9728-5ff1a0a20d65" providerId="ADAL" clId="{D5853426-B66D-4A62-9A3A-3AB30D9A3E33}" dt="2020-03-12T13:06:38.232" v="4895"/>
        <pc:sldMkLst>
          <pc:docMk/>
          <pc:sldMk cId="1642399413" sldId="414"/>
        </pc:sldMkLst>
        <pc:spChg chg="mod">
          <ac:chgData name="Erik Král" userId="e92e8e71-05aa-4c44-9728-5ff1a0a20d65" providerId="ADAL" clId="{D5853426-B66D-4A62-9A3A-3AB30D9A3E33}" dt="2020-03-12T13:06:38.232" v="4895"/>
          <ac:spMkLst>
            <pc:docMk/>
            <pc:sldMk cId="1642399413" sldId="414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48.100" v="4858" actId="20577"/>
          <ac:spMkLst>
            <pc:docMk/>
            <pc:sldMk cId="1642399413" sldId="414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4:24.165" v="4817" actId="207"/>
          <ac:spMkLst>
            <pc:docMk/>
            <pc:sldMk cId="1642399413" sldId="414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4:28.700" v="4818" actId="207"/>
          <ac:spMkLst>
            <pc:docMk/>
            <pc:sldMk cId="1642399413" sldId="414"/>
            <ac:spMk id="30" creationId="{83C17F27-7B07-4D55-8750-B9F8B0C256D1}"/>
          </ac:spMkLst>
        </pc:spChg>
      </pc:sldChg>
      <pc:sldChg chg="add del">
        <pc:chgData name="Erik Král" userId="e92e8e71-05aa-4c44-9728-5ff1a0a20d65" providerId="ADAL" clId="{D5853426-B66D-4A62-9A3A-3AB30D9A3E33}" dt="2020-03-12T12:53:27.238" v="4806"/>
        <pc:sldMkLst>
          <pc:docMk/>
          <pc:sldMk cId="2575996550" sldId="414"/>
        </pc:sldMkLst>
      </pc:sldChg>
      <pc:sldChg chg="addSp delSp modSp add">
        <pc:chgData name="Erik Král" userId="e92e8e71-05aa-4c44-9728-5ff1a0a20d65" providerId="ADAL" clId="{D5853426-B66D-4A62-9A3A-3AB30D9A3E33}" dt="2020-03-12T13:06:41.935" v="4896"/>
        <pc:sldMkLst>
          <pc:docMk/>
          <pc:sldMk cId="1075345904" sldId="415"/>
        </pc:sldMkLst>
        <pc:spChg chg="mod">
          <ac:chgData name="Erik Král" userId="e92e8e71-05aa-4c44-9728-5ff1a0a20d65" providerId="ADAL" clId="{D5853426-B66D-4A62-9A3A-3AB30D9A3E33}" dt="2020-03-12T13:06:41.935" v="4896"/>
          <ac:spMkLst>
            <pc:docMk/>
            <pc:sldMk cId="1075345904" sldId="415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18.979" v="4854" actId="20577"/>
          <ac:spMkLst>
            <pc:docMk/>
            <pc:sldMk cId="1075345904" sldId="415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31" creationId="{1869A671-B325-4DDE-8B3A-F7623FFE1337}"/>
          </ac:spMkLst>
        </pc:spChg>
        <pc:cxnChg chg="add mod">
          <ac:chgData name="Erik Král" userId="e92e8e71-05aa-4c44-9728-5ff1a0a20d65" providerId="ADAL" clId="{D5853426-B66D-4A62-9A3A-3AB30D9A3E33}" dt="2020-03-12T12:56:57.357" v="4826" actId="14100"/>
          <ac:cxnSpMkLst>
            <pc:docMk/>
            <pc:sldMk cId="1075345904" sldId="415"/>
            <ac:cxnSpMk id="4" creationId="{7A4687C0-1C07-4B7E-95F0-54BAF5889C2D}"/>
          </ac:cxnSpMkLst>
        </pc:cxnChg>
      </pc:sldChg>
      <pc:sldChg chg="delSp modSp add">
        <pc:chgData name="Erik Král" userId="e92e8e71-05aa-4c44-9728-5ff1a0a20d65" providerId="ADAL" clId="{D5853426-B66D-4A62-9A3A-3AB30D9A3E33}" dt="2020-03-12T13:06:46.584" v="4897"/>
        <pc:sldMkLst>
          <pc:docMk/>
          <pc:sldMk cId="3072606959" sldId="416"/>
        </pc:sldMkLst>
        <pc:spChg chg="mod">
          <ac:chgData name="Erik Král" userId="e92e8e71-05aa-4c44-9728-5ff1a0a20d65" providerId="ADAL" clId="{D5853426-B66D-4A62-9A3A-3AB30D9A3E33}" dt="2020-03-12T13:06:46.584" v="4897"/>
          <ac:spMkLst>
            <pc:docMk/>
            <pc:sldMk cId="3072606959" sldId="416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09.210" v="4850" actId="20577"/>
          <ac:spMkLst>
            <pc:docMk/>
            <pc:sldMk cId="3072606959" sldId="416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7:40.397" v="4831" actId="207"/>
          <ac:spMkLst>
            <pc:docMk/>
            <pc:sldMk cId="3072606959" sldId="416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31" creationId="{1869A671-B325-4DDE-8B3A-F7623FFE1337}"/>
          </ac:spMkLst>
        </pc:spChg>
      </pc:sldChg>
      <pc:sldChg chg="addSp delSp modSp add">
        <pc:chgData name="Erik Král" userId="e92e8e71-05aa-4c44-9728-5ff1a0a20d65" providerId="ADAL" clId="{D5853426-B66D-4A62-9A3A-3AB30D9A3E33}" dt="2020-03-12T13:06:50.229" v="4898"/>
        <pc:sldMkLst>
          <pc:docMk/>
          <pc:sldMk cId="2256308873" sldId="417"/>
        </pc:sldMkLst>
        <pc:spChg chg="mod">
          <ac:chgData name="Erik Král" userId="e92e8e71-05aa-4c44-9728-5ff1a0a20d65" providerId="ADAL" clId="{D5853426-B66D-4A62-9A3A-3AB30D9A3E33}" dt="2020-03-12T13:06:50.229" v="4898"/>
          <ac:spMkLst>
            <pc:docMk/>
            <pc:sldMk cId="2256308873" sldId="417"/>
            <ac:spMk id="2" creationId="{EEA7AB69-2049-4437-9039-09146C9AEAF2}"/>
          </ac:spMkLst>
        </pc:spChg>
        <pc:spChg chg="add mod">
          <ac:chgData name="Erik Král" userId="e92e8e71-05aa-4c44-9728-5ff1a0a20d65" providerId="ADAL" clId="{D5853426-B66D-4A62-9A3A-3AB30D9A3E33}" dt="2020-03-12T12:59:10.330" v="4841" actId="404"/>
          <ac:spMkLst>
            <pc:docMk/>
            <pc:sldMk cId="2256308873" sldId="417"/>
            <ac:spMk id="3" creationId="{63624E7F-1F65-4CA9-AD9A-BB57364CBA53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10" creationId="{1D2D47C0-D201-4BBE-A5E5-0B3BD41A22F6}"/>
          </ac:spMkLst>
        </pc:spChg>
        <pc:spChg chg="del mod">
          <ac:chgData name="Erik Král" userId="e92e8e71-05aa-4c44-9728-5ff1a0a20d65" providerId="ADAL" clId="{D5853426-B66D-4A62-9A3A-3AB30D9A3E33}" dt="2020-03-12T12:58:53.529" v="4836" actId="478"/>
          <ac:spMkLst>
            <pc:docMk/>
            <pc:sldMk cId="2256308873" sldId="417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59:46.629" v="4846" actId="478"/>
          <ac:spMkLst>
            <pc:docMk/>
            <pc:sldMk cId="2256308873" sldId="417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31" creationId="{1869A671-B325-4DDE-8B3A-F7623FFE1337}"/>
          </ac:spMkLst>
        </pc:spChg>
        <pc:cxnChg chg="add mod">
          <ac:chgData name="Erik Král" userId="e92e8e71-05aa-4c44-9728-5ff1a0a20d65" providerId="ADAL" clId="{D5853426-B66D-4A62-9A3A-3AB30D9A3E33}" dt="2020-03-12T12:59:31.476" v="4844" actId="1076"/>
          <ac:cxnSpMkLst>
            <pc:docMk/>
            <pc:sldMk cId="2256308873" sldId="417"/>
            <ac:cxnSpMk id="19" creationId="{F2780A79-09BD-4F15-86AB-1A23D801BCA8}"/>
          </ac:cxnSpMkLst>
        </pc:cxnChg>
      </pc:sldChg>
      <pc:sldChg chg="addSp modSp add">
        <pc:chgData name="Erik Král" userId="e92e8e71-05aa-4c44-9728-5ff1a0a20d65" providerId="ADAL" clId="{D5853426-B66D-4A62-9A3A-3AB30D9A3E33}" dt="2020-03-12T14:49:55.396" v="5767" actId="1076"/>
        <pc:sldMkLst>
          <pc:docMk/>
          <pc:sldMk cId="1663383717" sldId="418"/>
        </pc:sldMkLst>
        <pc:spChg chg="mod">
          <ac:chgData name="Erik Král" userId="e92e8e71-05aa-4c44-9728-5ff1a0a20d65" providerId="ADAL" clId="{D5853426-B66D-4A62-9A3A-3AB30D9A3E33}" dt="2020-03-12T13:10:53.606" v="4903" actId="207"/>
          <ac:spMkLst>
            <pc:docMk/>
            <pc:sldMk cId="1663383717" sldId="418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3:10:53.606" v="4903" actId="207"/>
          <ac:spMkLst>
            <pc:docMk/>
            <pc:sldMk cId="1663383717" sldId="418"/>
            <ac:spMk id="30" creationId="{83C17F27-7B07-4D55-8750-B9F8B0C256D1}"/>
          </ac:spMkLst>
        </pc:spChg>
        <pc:cxnChg chg="add mod">
          <ac:chgData name="Erik Král" userId="e92e8e71-05aa-4c44-9728-5ff1a0a20d65" providerId="ADAL" clId="{D5853426-B66D-4A62-9A3A-3AB30D9A3E33}" dt="2020-03-12T14:49:55.396" v="5767" actId="1076"/>
          <ac:cxnSpMkLst>
            <pc:docMk/>
            <pc:sldMk cId="1663383717" sldId="418"/>
            <ac:cxnSpMk id="4" creationId="{0517A5F1-7F74-4F70-BC9E-09CFD12D16C5}"/>
          </ac:cxnSpMkLst>
        </pc:cxnChg>
        <pc:cxnChg chg="add">
          <ac:chgData name="Erik Král" userId="e92e8e71-05aa-4c44-9728-5ff1a0a20d65" providerId="ADAL" clId="{D5853426-B66D-4A62-9A3A-3AB30D9A3E33}" dt="2020-03-12T13:11:01.963" v="4904"/>
          <ac:cxnSpMkLst>
            <pc:docMk/>
            <pc:sldMk cId="1663383717" sldId="418"/>
            <ac:cxnSpMk id="19" creationId="{565DE20C-1AA4-4EFF-BC23-7B226BF09542}"/>
          </ac:cxnSpMkLst>
        </pc:cxnChg>
        <pc:cxnChg chg="add mod">
          <ac:chgData name="Erik Král" userId="e92e8e71-05aa-4c44-9728-5ff1a0a20d65" providerId="ADAL" clId="{D5853426-B66D-4A62-9A3A-3AB30D9A3E33}" dt="2020-03-12T14:49:55.396" v="5767" actId="1076"/>
          <ac:cxnSpMkLst>
            <pc:docMk/>
            <pc:sldMk cId="1663383717" sldId="418"/>
            <ac:cxnSpMk id="32" creationId="{96473C6E-B9B4-423A-B49D-DC9A15949669}"/>
          </ac:cxnSpMkLst>
        </pc:cxnChg>
      </pc:sldChg>
      <pc:sldChg chg="delSp modSp add">
        <pc:chgData name="Erik Král" userId="e92e8e71-05aa-4c44-9728-5ff1a0a20d65" providerId="ADAL" clId="{D5853426-B66D-4A62-9A3A-3AB30D9A3E33}" dt="2020-03-12T13:59:41.697" v="5455" actId="478"/>
        <pc:sldMkLst>
          <pc:docMk/>
          <pc:sldMk cId="4047894441" sldId="419"/>
        </pc:sldMkLst>
        <pc:spChg chg="mod">
          <ac:chgData name="Erik Král" userId="e92e8e71-05aa-4c44-9728-5ff1a0a20d65" providerId="ADAL" clId="{D5853426-B66D-4A62-9A3A-3AB30D9A3E33}" dt="2020-03-12T13:28:38.152" v="4962" actId="20577"/>
          <ac:spMkLst>
            <pc:docMk/>
            <pc:sldMk cId="4047894441" sldId="419"/>
            <ac:spMk id="2" creationId="{3B3B61B8-8E81-4088-9CB2-AD57CD1153DD}"/>
          </ac:spMkLst>
        </pc:spChg>
        <pc:spChg chg="mod">
          <ac:chgData name="Erik Král" userId="e92e8e71-05aa-4c44-9728-5ff1a0a20d65" providerId="ADAL" clId="{D5853426-B66D-4A62-9A3A-3AB30D9A3E33}" dt="2020-03-12T13:53:33.881" v="5188" actId="20577"/>
          <ac:spMkLst>
            <pc:docMk/>
            <pc:sldMk cId="4047894441" sldId="419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41.697" v="5455" actId="478"/>
          <ac:spMkLst>
            <pc:docMk/>
            <pc:sldMk cId="4047894441" sldId="419"/>
            <ac:spMk id="4" creationId="{86C98E66-67A4-4E88-A10A-F61AE77FE3ED}"/>
          </ac:spMkLst>
        </pc:spChg>
      </pc:sldChg>
      <pc:sldChg chg="delSp modSp add">
        <pc:chgData name="Erik Král" userId="e92e8e71-05aa-4c44-9728-5ff1a0a20d65" providerId="ADAL" clId="{D5853426-B66D-4A62-9A3A-3AB30D9A3E33}" dt="2020-03-12T13:59:38.346" v="5454" actId="478"/>
        <pc:sldMkLst>
          <pc:docMk/>
          <pc:sldMk cId="3205820549" sldId="420"/>
        </pc:sldMkLst>
        <pc:spChg chg="mod">
          <ac:chgData name="Erik Král" userId="e92e8e71-05aa-4c44-9728-5ff1a0a20d65" providerId="ADAL" clId="{D5853426-B66D-4A62-9A3A-3AB30D9A3E33}" dt="2020-03-12T13:53:44.659" v="5202" actId="20577"/>
          <ac:spMkLst>
            <pc:docMk/>
            <pc:sldMk cId="3205820549" sldId="420"/>
            <ac:spMk id="2" creationId="{3B3B61B8-8E81-4088-9CB2-AD57CD1153DD}"/>
          </ac:spMkLst>
        </pc:spChg>
        <pc:spChg chg="mod">
          <ac:chgData name="Erik Král" userId="e92e8e71-05aa-4c44-9728-5ff1a0a20d65" providerId="ADAL" clId="{D5853426-B66D-4A62-9A3A-3AB30D9A3E33}" dt="2020-03-12T13:59:04.723" v="5452" actId="20577"/>
          <ac:spMkLst>
            <pc:docMk/>
            <pc:sldMk cId="3205820549" sldId="420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38.346" v="5454" actId="478"/>
          <ac:spMkLst>
            <pc:docMk/>
            <pc:sldMk cId="3205820549" sldId="420"/>
            <ac:spMk id="4" creationId="{86C98E66-67A4-4E88-A10A-F61AE77FE3ED}"/>
          </ac:spMkLst>
        </pc:spChg>
      </pc:sldChg>
      <pc:sldChg chg="delSp modSp add">
        <pc:chgData name="Erik Král" userId="e92e8e71-05aa-4c44-9728-5ff1a0a20d65" providerId="ADAL" clId="{D5853426-B66D-4A62-9A3A-3AB30D9A3E33}" dt="2020-03-12T14:28:17.565" v="5633" actId="20577"/>
        <pc:sldMkLst>
          <pc:docMk/>
          <pc:sldMk cId="2584424004" sldId="421"/>
        </pc:sldMkLst>
        <pc:spChg chg="mod">
          <ac:chgData name="Erik Král" userId="e92e8e71-05aa-4c44-9728-5ff1a0a20d65" providerId="ADAL" clId="{D5853426-B66D-4A62-9A3A-3AB30D9A3E33}" dt="2020-03-12T14:28:17.565" v="5633" actId="20577"/>
          <ac:spMkLst>
            <pc:docMk/>
            <pc:sldMk cId="2584424004" sldId="421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45.842" v="5456" actId="478"/>
          <ac:spMkLst>
            <pc:docMk/>
            <pc:sldMk cId="2584424004" sldId="421"/>
            <ac:spMk id="4" creationId="{86C98E66-67A4-4E88-A10A-F61AE77FE3ED}"/>
          </ac:spMkLst>
        </pc:spChg>
      </pc:sldChg>
      <pc:sldChg chg="addSp delSp modSp add">
        <pc:chgData name="Erik Král" userId="e92e8e71-05aa-4c44-9728-5ff1a0a20d65" providerId="ADAL" clId="{D5853426-B66D-4A62-9A3A-3AB30D9A3E33}" dt="2020-03-12T14:20:53.299" v="5494" actId="20577"/>
        <pc:sldMkLst>
          <pc:docMk/>
          <pc:sldMk cId="1433792578" sldId="422"/>
        </pc:sldMkLst>
        <pc:spChg chg="add mod">
          <ac:chgData name="Erik Král" userId="e92e8e71-05aa-4c44-9728-5ff1a0a20d65" providerId="ADAL" clId="{D5853426-B66D-4A62-9A3A-3AB30D9A3E33}" dt="2020-03-12T14:11:12.903" v="5476" actId="207"/>
          <ac:spMkLst>
            <pc:docMk/>
            <pc:sldMk cId="1433792578" sldId="422"/>
            <ac:spMk id="3" creationId="{7B2DCB49-A53F-4704-AC40-0662B3E3866F}"/>
          </ac:spMkLst>
        </pc:spChg>
        <pc:spChg chg="mod ord">
          <ac:chgData name="Erik Král" userId="e92e8e71-05aa-4c44-9728-5ff1a0a20d65" providerId="ADAL" clId="{D5853426-B66D-4A62-9A3A-3AB30D9A3E33}" dt="2020-03-12T14:20:53.299" v="5494" actId="20577"/>
          <ac:spMkLst>
            <pc:docMk/>
            <pc:sldMk cId="1433792578" sldId="422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11:17.506" v="5477" actId="207"/>
          <ac:spMkLst>
            <pc:docMk/>
            <pc:sldMk cId="1433792578" sldId="422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12T14:07:42.167" v="5458" actId="478"/>
          <ac:spMkLst>
            <pc:docMk/>
            <pc:sldMk cId="1433792578" sldId="422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4" creationId="{5929AB45-F8F5-4096-B1D4-C0B6C961A51B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5" creationId="{62817222-27B7-41EE-B660-68B37EC904BB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6" creationId="{109F2B5A-339D-4F1B-A380-6BF2581466B0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7" creationId="{3EC17D11-60F3-4865-9F83-B29586A92B70}"/>
          </ac:spMkLst>
        </pc:spChg>
      </pc:sldChg>
      <pc:sldChg chg="delSp add">
        <pc:chgData name="Erik Král" userId="e92e8e71-05aa-4c44-9728-5ff1a0a20d65" providerId="ADAL" clId="{D5853426-B66D-4A62-9A3A-3AB30D9A3E33}" dt="2020-03-12T14:10:58.738" v="5474" actId="478"/>
        <pc:sldMkLst>
          <pc:docMk/>
          <pc:sldMk cId="872987068" sldId="423"/>
        </pc:sldMkLst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7" creationId="{3EC17D11-60F3-4865-9F83-B29586A92B70}"/>
          </ac:spMkLst>
        </pc:spChg>
      </pc:sldChg>
      <pc:sldChg chg="delSp modSp add">
        <pc:chgData name="Erik Král" userId="e92e8e71-05aa-4c44-9728-5ff1a0a20d65" providerId="ADAL" clId="{D5853426-B66D-4A62-9A3A-3AB30D9A3E33}" dt="2020-03-12T14:59:47.075" v="5815" actId="20577"/>
        <pc:sldMkLst>
          <pc:docMk/>
          <pc:sldMk cId="4204475493" sldId="424"/>
        </pc:sldMkLst>
        <pc:spChg chg="mod">
          <ac:chgData name="Erik Král" userId="e92e8e71-05aa-4c44-9728-5ff1a0a20d65" providerId="ADAL" clId="{D5853426-B66D-4A62-9A3A-3AB30D9A3E33}" dt="2020-03-12T14:19:10.297" v="5481" actId="207"/>
          <ac:spMkLst>
            <pc:docMk/>
            <pc:sldMk cId="4204475493" sldId="424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59:00.293" v="5813" actId="20577"/>
          <ac:spMkLst>
            <pc:docMk/>
            <pc:sldMk cId="4204475493" sldId="424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0:57.972" v="5495" actId="20577"/>
          <ac:spMkLst>
            <pc:docMk/>
            <pc:sldMk cId="4204475493" sldId="424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59:47.075" v="5815" actId="20577"/>
          <ac:spMkLst>
            <pc:docMk/>
            <pc:sldMk cId="4204475493" sldId="424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7" creationId="{3EC17D11-60F3-4865-9F83-B29586A92B70}"/>
          </ac:spMkLst>
        </pc:spChg>
      </pc:sldChg>
      <pc:sldChg chg="delSp modSp add">
        <pc:chgData name="Erik Král" userId="e92e8e71-05aa-4c44-9728-5ff1a0a20d65" providerId="ADAL" clId="{D5853426-B66D-4A62-9A3A-3AB30D9A3E33}" dt="2020-03-12T14:59:51.106" v="5817" actId="20577"/>
        <pc:sldMkLst>
          <pc:docMk/>
          <pc:sldMk cId="4028121297" sldId="425"/>
        </pc:sldMkLst>
        <pc:spChg chg="mod">
          <ac:chgData name="Erik Král" userId="e92e8e71-05aa-4c44-9728-5ff1a0a20d65" providerId="ADAL" clId="{D5853426-B66D-4A62-9A3A-3AB30D9A3E33}" dt="2020-03-12T14:20:19.144" v="5489" actId="207"/>
          <ac:spMkLst>
            <pc:docMk/>
            <pc:sldMk cId="4028121297" sldId="425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21:03.231" v="5499" actId="20577"/>
          <ac:spMkLst>
            <pc:docMk/>
            <pc:sldMk cId="4028121297" sldId="425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1:20.788" v="5500" actId="20577"/>
          <ac:spMkLst>
            <pc:docMk/>
            <pc:sldMk cId="4028121297" sldId="425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59:51.106" v="5817" actId="20577"/>
          <ac:spMkLst>
            <pc:docMk/>
            <pc:sldMk cId="4028121297" sldId="425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7" creationId="{3EC17D11-60F3-4865-9F83-B29586A92B70}"/>
          </ac:spMkLst>
        </pc:spChg>
      </pc:sldChg>
      <pc:sldChg chg="addSp modSp add">
        <pc:chgData name="Erik Král" userId="e92e8e71-05aa-4c44-9728-5ff1a0a20d65" providerId="ADAL" clId="{D5853426-B66D-4A62-9A3A-3AB30D9A3E33}" dt="2020-03-12T15:00:18.255" v="5837" actId="20577"/>
        <pc:sldMkLst>
          <pc:docMk/>
          <pc:sldMk cId="1707851145" sldId="426"/>
        </pc:sldMkLst>
        <pc:spChg chg="mod">
          <ac:chgData name="Erik Král" userId="e92e8e71-05aa-4c44-9728-5ff1a0a20d65" providerId="ADAL" clId="{D5853426-B66D-4A62-9A3A-3AB30D9A3E33}" dt="2020-03-12T14:20:44.305" v="5493" actId="207"/>
          <ac:spMkLst>
            <pc:docMk/>
            <pc:sldMk cId="1707851145" sldId="426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24:52.797" v="5501" actId="20577"/>
          <ac:spMkLst>
            <pc:docMk/>
            <pc:sldMk cId="1707851145" sldId="426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5:01.662" v="5504" actId="20577"/>
          <ac:spMkLst>
            <pc:docMk/>
            <pc:sldMk cId="1707851145" sldId="426"/>
            <ac:spMk id="20" creationId="{25363262-C583-47F6-9023-A593B5400461}"/>
          </ac:spMkLst>
        </pc:spChg>
        <pc:spChg chg="add mod">
          <ac:chgData name="Erik Král" userId="e92e8e71-05aa-4c44-9728-5ff1a0a20d65" providerId="ADAL" clId="{D5853426-B66D-4A62-9A3A-3AB30D9A3E33}" dt="2020-03-12T14:34:46.429" v="5698" actId="20577"/>
          <ac:spMkLst>
            <pc:docMk/>
            <pc:sldMk cId="1707851145" sldId="426"/>
            <ac:spMk id="21" creationId="{B6AE32B6-1D80-4666-AD14-20E62C70D79F}"/>
          </ac:spMkLst>
        </pc:spChg>
        <pc:spChg chg="add mod">
          <ac:chgData name="Erik Král" userId="e92e8e71-05aa-4c44-9728-5ff1a0a20d65" providerId="ADAL" clId="{D5853426-B66D-4A62-9A3A-3AB30D9A3E33}" dt="2020-03-12T15:00:08.551" v="5829" actId="20577"/>
          <ac:spMkLst>
            <pc:docMk/>
            <pc:sldMk cId="1707851145" sldId="426"/>
            <ac:spMk id="22" creationId="{53EC4482-34BA-4318-B517-0C58A92B865B}"/>
          </ac:spMkLst>
        </pc:spChg>
        <pc:spChg chg="mod">
          <ac:chgData name="Erik Král" userId="e92e8e71-05aa-4c44-9728-5ff1a0a20d65" providerId="ADAL" clId="{D5853426-B66D-4A62-9A3A-3AB30D9A3E33}" dt="2020-03-12T15:00:04.793" v="5825" actId="20577"/>
          <ac:spMkLst>
            <pc:docMk/>
            <pc:sldMk cId="1707851145" sldId="426"/>
            <ac:spMk id="23" creationId="{628CBD72-E74E-43C8-BFD4-3042645DB326}"/>
          </ac:spMkLst>
        </pc:spChg>
        <pc:spChg chg="mod ord">
          <ac:chgData name="Erik Král" userId="e92e8e71-05aa-4c44-9728-5ff1a0a20d65" providerId="ADAL" clId="{D5853426-B66D-4A62-9A3A-3AB30D9A3E33}" dt="2020-03-12T14:34:07.812" v="5691" actId="166"/>
          <ac:spMkLst>
            <pc:docMk/>
            <pc:sldMk cId="1707851145" sldId="426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5:00:14.175" v="5833" actId="20577"/>
          <ac:spMkLst>
            <pc:docMk/>
            <pc:sldMk cId="1707851145" sldId="426"/>
            <ac:spMk id="25" creationId="{62817222-27B7-41EE-B660-68B37EC904BB}"/>
          </ac:spMkLst>
        </pc:spChg>
        <pc:spChg chg="mod">
          <ac:chgData name="Erik Král" userId="e92e8e71-05aa-4c44-9728-5ff1a0a20d65" providerId="ADAL" clId="{D5853426-B66D-4A62-9A3A-3AB30D9A3E33}" dt="2020-03-12T14:33:38.152" v="5688" actId="1076"/>
          <ac:spMkLst>
            <pc:docMk/>
            <pc:sldMk cId="1707851145" sldId="426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5:00:18.255" v="5837" actId="20577"/>
          <ac:spMkLst>
            <pc:docMk/>
            <pc:sldMk cId="1707851145" sldId="426"/>
            <ac:spMk id="27" creationId="{3EC17D11-60F3-4865-9F83-B29586A92B70}"/>
          </ac:spMkLst>
        </pc:spChg>
        <pc:cxnChg chg="add mod">
          <ac:chgData name="Erik Král" userId="e92e8e71-05aa-4c44-9728-5ff1a0a20d65" providerId="ADAL" clId="{D5853426-B66D-4A62-9A3A-3AB30D9A3E33}" dt="2020-03-12T14:33:38.152" v="5688" actId="1076"/>
          <ac:cxnSpMkLst>
            <pc:docMk/>
            <pc:sldMk cId="1707851145" sldId="426"/>
            <ac:cxnSpMk id="7" creationId="{57F159E5-50F2-4D65-BAB1-0DD243EE744C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0:43.927" v="5849" actId="20577"/>
        <pc:sldMkLst>
          <pc:docMk/>
          <pc:sldMk cId="1608499886" sldId="427"/>
        </pc:sldMkLst>
        <pc:spChg chg="mod">
          <ac:chgData name="Erik Král" userId="e92e8e71-05aa-4c44-9728-5ff1a0a20d65" providerId="ADAL" clId="{D5853426-B66D-4A62-9A3A-3AB30D9A3E33}" dt="2020-03-12T14:26:43.241" v="5522" actId="207"/>
          <ac:spMkLst>
            <pc:docMk/>
            <pc:sldMk cId="1608499886" sldId="427"/>
            <ac:spMk id="3" creationId="{7B2DCB49-A53F-4704-AC40-0662B3E3866F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0" creationId="{1D2D47C0-D201-4BBE-A5E5-0B3BD41A22F6}"/>
          </ac:spMkLst>
        </pc:spChg>
        <pc:spChg chg="add 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7" creationId="{A43E9648-79D6-47AE-86ED-31C287717DCC}"/>
          </ac:spMkLst>
        </pc:spChg>
        <pc:spChg chg="add 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8" creationId="{19880AF6-2B75-4D50-823D-784E2B1274B0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0" creationId="{25363262-C583-47F6-9023-A593B5400461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2" creationId="{75352605-BA7E-4F6C-8219-8F5AAB19C010}"/>
          </ac:spMkLst>
        </pc:spChg>
        <pc:spChg chg="del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3" creationId="{628CBD72-E74E-43C8-BFD4-3042645DB326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4" creationId="{5929AB45-F8F5-4096-B1D4-C0B6C961A51B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5" creationId="{62817222-27B7-41EE-B660-68B37EC904BB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6" creationId="{109F2B5A-339D-4F1B-A380-6BF2581466B0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7" creationId="{3EC17D11-60F3-4865-9F83-B29586A92B70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8" creationId="{2BADCF56-2378-4FC3-BA7D-68BED8C17686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9" creationId="{8CF85D37-42FC-4A82-B6F8-1C56B21F5DA7}"/>
          </ac:spMkLst>
        </pc:spChg>
        <pc:spChg chg="add mod">
          <ac:chgData name="Erik Král" userId="e92e8e71-05aa-4c44-9728-5ff1a0a20d65" providerId="ADAL" clId="{D5853426-B66D-4A62-9A3A-3AB30D9A3E33}" dt="2020-03-12T15:00:29.367" v="5839" actId="20577"/>
          <ac:spMkLst>
            <pc:docMk/>
            <pc:sldMk cId="1608499886" sldId="427"/>
            <ac:spMk id="30" creationId="{7D858140-E5A1-46FF-AE81-C1DACB3D2717}"/>
          </ac:spMkLst>
        </pc:spChg>
        <pc:spChg chg="add mod">
          <ac:chgData name="Erik Král" userId="e92e8e71-05aa-4c44-9728-5ff1a0a20d65" providerId="ADAL" clId="{D5853426-B66D-4A62-9A3A-3AB30D9A3E33}" dt="2020-03-12T15:00:38.076" v="5845" actId="20577"/>
          <ac:spMkLst>
            <pc:docMk/>
            <pc:sldMk cId="1608499886" sldId="427"/>
            <ac:spMk id="31" creationId="{7B4AC76E-5312-4DD9-B460-6C59F837FDD3}"/>
          </ac:spMkLst>
        </pc:spChg>
        <pc:spChg chg="add mod ord">
          <ac:chgData name="Erik Král" userId="e92e8e71-05aa-4c44-9728-5ff1a0a20d65" providerId="ADAL" clId="{D5853426-B66D-4A62-9A3A-3AB30D9A3E33}" dt="2020-03-12T14:44:51.372" v="5745" actId="166"/>
          <ac:spMkLst>
            <pc:docMk/>
            <pc:sldMk cId="1608499886" sldId="427"/>
            <ac:spMk id="32" creationId="{4D4B9C61-1BB7-466D-AF52-7D6F22034092}"/>
          </ac:spMkLst>
        </pc:spChg>
        <pc:spChg chg="add mod">
          <ac:chgData name="Erik Král" userId="e92e8e71-05aa-4c44-9728-5ff1a0a20d65" providerId="ADAL" clId="{D5853426-B66D-4A62-9A3A-3AB30D9A3E33}" dt="2020-03-12T15:00:43.927" v="5849" actId="20577"/>
          <ac:spMkLst>
            <pc:docMk/>
            <pc:sldMk cId="1608499886" sldId="427"/>
            <ac:spMk id="33" creationId="{964FA157-5000-4FA8-8641-6548BAAC67EF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34" creationId="{11BDD77C-3189-4596-9D08-A5EFE82F8BB2}"/>
          </ac:spMkLst>
        </pc:spChg>
        <pc:spChg chg="add mod">
          <ac:chgData name="Erik Král" userId="e92e8e71-05aa-4c44-9728-5ff1a0a20d65" providerId="ADAL" clId="{D5853426-B66D-4A62-9A3A-3AB30D9A3E33}" dt="2020-03-12T15:00:34.558" v="5843" actId="20577"/>
          <ac:spMkLst>
            <pc:docMk/>
            <pc:sldMk cId="1608499886" sldId="427"/>
            <ac:spMk id="35" creationId="{C94B7FC0-5652-44C8-A243-F00907071FFA}"/>
          </ac:spMkLst>
        </pc:spChg>
        <pc:spChg chg="add mod">
          <ac:chgData name="Erik Král" userId="e92e8e71-05aa-4c44-9728-5ff1a0a20d65" providerId="ADAL" clId="{D5853426-B66D-4A62-9A3A-3AB30D9A3E33}" dt="2020-03-12T14:44:29.209" v="5742" actId="13822"/>
          <ac:spMkLst>
            <pc:docMk/>
            <pc:sldMk cId="1608499886" sldId="427"/>
            <ac:spMk id="36" creationId="{8E7F5A7A-4F83-4554-867E-8146CEE1C852}"/>
          </ac:spMkLst>
        </pc:spChg>
        <pc:cxnChg chg="add del mod">
          <ac:chgData name="Erik Král" userId="e92e8e71-05aa-4c44-9728-5ff1a0a20d65" providerId="ADAL" clId="{D5853426-B66D-4A62-9A3A-3AB30D9A3E33}" dt="2020-03-12T14:43:31.363" v="5732" actId="478"/>
          <ac:cxnSpMkLst>
            <pc:docMk/>
            <pc:sldMk cId="1608499886" sldId="427"/>
            <ac:cxnSpMk id="7" creationId="{47689F75-973B-4E27-8414-DAB8EEFED2EA}"/>
          </ac:cxnSpMkLst>
        </pc:cxnChg>
        <pc:cxnChg chg="add mod">
          <ac:chgData name="Erik Král" userId="e92e8e71-05aa-4c44-9728-5ff1a0a20d65" providerId="ADAL" clId="{D5853426-B66D-4A62-9A3A-3AB30D9A3E33}" dt="2020-03-12T14:44:10.153" v="5739" actId="14100"/>
          <ac:cxnSpMkLst>
            <pc:docMk/>
            <pc:sldMk cId="1608499886" sldId="427"/>
            <ac:cxnSpMk id="37" creationId="{DC6BDCE1-91A2-4DAC-BDA0-8A55AF3D19A3}"/>
          </ac:cxnSpMkLst>
        </pc:cxnChg>
        <pc:cxnChg chg="add del mod">
          <ac:chgData name="Erik Král" userId="e92e8e71-05aa-4c44-9728-5ff1a0a20d65" providerId="ADAL" clId="{D5853426-B66D-4A62-9A3A-3AB30D9A3E33}" dt="2020-03-12T14:48:36.762" v="5758" actId="478"/>
          <ac:cxnSpMkLst>
            <pc:docMk/>
            <pc:sldMk cId="1608499886" sldId="427"/>
            <ac:cxnSpMk id="39" creationId="{DE17AA9E-6C12-4EEE-8DD4-BAD2E08D4AE8}"/>
          </ac:cxnSpMkLst>
        </pc:cxnChg>
      </pc:sldChg>
      <pc:sldChg chg="add del">
        <pc:chgData name="Erik Král" userId="e92e8e71-05aa-4c44-9728-5ff1a0a20d65" providerId="ADAL" clId="{D5853426-B66D-4A62-9A3A-3AB30D9A3E33}" dt="2020-03-12T14:41:42.364" v="5730" actId="2696"/>
        <pc:sldMkLst>
          <pc:docMk/>
          <pc:sldMk cId="2558398535" sldId="428"/>
        </pc:sldMkLst>
      </pc:sldChg>
      <pc:sldChg chg="add del">
        <pc:chgData name="Erik Král" userId="e92e8e71-05aa-4c44-9728-5ff1a0a20d65" providerId="ADAL" clId="{D5853426-B66D-4A62-9A3A-3AB30D9A3E33}" dt="2020-03-12T14:28:45.620" v="5635" actId="2696"/>
        <pc:sldMkLst>
          <pc:docMk/>
          <pc:sldMk cId="156757317" sldId="429"/>
        </pc:sldMkLst>
      </pc:sldChg>
      <pc:sldChg chg="addSp delSp modSp add">
        <pc:chgData name="Erik Král" userId="e92e8e71-05aa-4c44-9728-5ff1a0a20d65" providerId="ADAL" clId="{D5853426-B66D-4A62-9A3A-3AB30D9A3E33}" dt="2020-03-12T14:59:59.781" v="5823" actId="20577"/>
        <pc:sldMkLst>
          <pc:docMk/>
          <pc:sldMk cId="1796007679" sldId="429"/>
        </pc:sldMkLst>
        <pc:spChg chg="mod">
          <ac:chgData name="Erik Král" userId="e92e8e71-05aa-4c44-9728-5ff1a0a20d65" providerId="ADAL" clId="{D5853426-B66D-4A62-9A3A-3AB30D9A3E33}" dt="2020-03-12T14:28:59.616" v="5637" actId="207"/>
          <ac:spMkLst>
            <pc:docMk/>
            <pc:sldMk cId="1796007679" sldId="429"/>
            <ac:spMk id="3" creationId="{7B2DCB49-A53F-4704-AC40-0662B3E3866F}"/>
          </ac:spMkLst>
        </pc:spChg>
        <pc:spChg chg="add del mod">
          <ac:chgData name="Erik Král" userId="e92e8e71-05aa-4c44-9728-5ff1a0a20d65" providerId="ADAL" clId="{D5853426-B66D-4A62-9A3A-3AB30D9A3E33}" dt="2020-03-12T14:56:08.891" v="5800" actId="478"/>
          <ac:spMkLst>
            <pc:docMk/>
            <pc:sldMk cId="1796007679" sldId="429"/>
            <ac:spMk id="12" creationId="{1AF12E95-2257-479D-B706-CA7C619E5E46}"/>
          </ac:spMkLst>
        </pc:spChg>
        <pc:spChg chg="add">
          <ac:chgData name="Erik Král" userId="e92e8e71-05aa-4c44-9728-5ff1a0a20d65" providerId="ADAL" clId="{D5853426-B66D-4A62-9A3A-3AB30D9A3E33}" dt="2020-03-12T14:56:10.841" v="5802"/>
          <ac:spMkLst>
            <pc:docMk/>
            <pc:sldMk cId="1796007679" sldId="429"/>
            <ac:spMk id="22" creationId="{8A1A5EB9-5F2B-490D-A9C6-8000A46AA452}"/>
          </ac:spMkLst>
        </pc:spChg>
        <pc:spChg chg="mod">
          <ac:chgData name="Erik Král" userId="e92e8e71-05aa-4c44-9728-5ff1a0a20d65" providerId="ADAL" clId="{D5853426-B66D-4A62-9A3A-3AB30D9A3E33}" dt="2020-03-12T14:59:55.806" v="5819" actId="20577"/>
          <ac:spMkLst>
            <pc:docMk/>
            <pc:sldMk cId="1796007679" sldId="429"/>
            <ac:spMk id="23" creationId="{628CBD72-E74E-43C8-BFD4-3042645DB326}"/>
          </ac:spMkLst>
        </pc:spChg>
        <pc:spChg chg="mod">
          <ac:chgData name="Erik Král" userId="e92e8e71-05aa-4c44-9728-5ff1a0a20d65" providerId="ADAL" clId="{D5853426-B66D-4A62-9A3A-3AB30D9A3E33}" dt="2020-03-12T14:34:40.341" v="5696" actId="20577"/>
          <ac:spMkLst>
            <pc:docMk/>
            <pc:sldMk cId="1796007679" sldId="429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4:59:59.781" v="5823" actId="20577"/>
          <ac:spMkLst>
            <pc:docMk/>
            <pc:sldMk cId="1796007679" sldId="429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29:23.980" v="5641" actId="478"/>
          <ac:spMkLst>
            <pc:docMk/>
            <pc:sldMk cId="1796007679" sldId="429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29:21.936" v="5640" actId="478"/>
          <ac:spMkLst>
            <pc:docMk/>
            <pc:sldMk cId="1796007679" sldId="429"/>
            <ac:spMk id="27" creationId="{3EC17D11-60F3-4865-9F83-B29586A92B70}"/>
          </ac:spMkLst>
        </pc:spChg>
        <pc:cxnChg chg="add del mod">
          <ac:chgData name="Erik Král" userId="e92e8e71-05aa-4c44-9728-5ff1a0a20d65" providerId="ADAL" clId="{D5853426-B66D-4A62-9A3A-3AB30D9A3E33}" dt="2020-03-12T14:56:10.340" v="5801" actId="478"/>
          <ac:cxnSpMkLst>
            <pc:docMk/>
            <pc:sldMk cId="1796007679" sldId="429"/>
            <ac:cxnSpMk id="7" creationId="{F8BEDE6C-1691-42A5-8DBA-48D35585B89B}"/>
          </ac:cxnSpMkLst>
        </pc:cxnChg>
        <pc:cxnChg chg="add">
          <ac:chgData name="Erik Král" userId="e92e8e71-05aa-4c44-9728-5ff1a0a20d65" providerId="ADAL" clId="{D5853426-B66D-4A62-9A3A-3AB30D9A3E33}" dt="2020-03-12T14:56:10.841" v="5802"/>
          <ac:cxnSpMkLst>
            <pc:docMk/>
            <pc:sldMk cId="1796007679" sldId="429"/>
            <ac:cxnSpMk id="21" creationId="{94EA25FD-81DF-4A65-9599-44D2E4ED2F4B}"/>
          </ac:cxnSpMkLst>
        </pc:cxnChg>
      </pc:sldChg>
      <pc:sldChg chg="modSp add del">
        <pc:chgData name="Erik Král" userId="e92e8e71-05aa-4c44-9728-5ff1a0a20d65" providerId="ADAL" clId="{D5853426-B66D-4A62-9A3A-3AB30D9A3E33}" dt="2020-03-12T14:46:51.753" v="5746" actId="2696"/>
        <pc:sldMkLst>
          <pc:docMk/>
          <pc:sldMk cId="923888628" sldId="430"/>
        </pc:sldMkLst>
        <pc:spChg chg="mod">
          <ac:chgData name="Erik Král" userId="e92e8e71-05aa-4c44-9728-5ff1a0a20d65" providerId="ADAL" clId="{D5853426-B66D-4A62-9A3A-3AB30D9A3E33}" dt="2020-03-12T14:37:44.122" v="5708"/>
          <ac:spMkLst>
            <pc:docMk/>
            <pc:sldMk cId="923888628" sldId="430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40:59.121" v="5726" actId="14100"/>
          <ac:spMkLst>
            <pc:docMk/>
            <pc:sldMk cId="923888628" sldId="430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17" creationId="{A43E9648-79D6-47AE-86ED-31C287717DCC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18" creationId="{19880AF6-2B75-4D50-823D-784E2B1274B0}"/>
          </ac:spMkLst>
        </pc:spChg>
        <pc:spChg chg="mod">
          <ac:chgData name="Erik Král" userId="e92e8e71-05aa-4c44-9728-5ff1a0a20d65" providerId="ADAL" clId="{D5853426-B66D-4A62-9A3A-3AB30D9A3E33}" dt="2020-03-12T14:41:00.121" v="5727" actId="14100"/>
          <ac:spMkLst>
            <pc:docMk/>
            <pc:sldMk cId="923888628" sldId="430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41:00.859" v="5728" actId="14100"/>
          <ac:spMkLst>
            <pc:docMk/>
            <pc:sldMk cId="923888628" sldId="430"/>
            <ac:spMk id="23" creationId="{628CBD72-E74E-43C8-BFD4-3042645DB326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5" creationId="{62817222-27B7-41EE-B660-68B37EC904BB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7" creationId="{3EC17D11-60F3-4865-9F83-B29586A92B70}"/>
          </ac:spMkLst>
        </pc:spChg>
        <pc:cxnChg chg="mod">
          <ac:chgData name="Erik Král" userId="e92e8e71-05aa-4c44-9728-5ff1a0a20d65" providerId="ADAL" clId="{D5853426-B66D-4A62-9A3A-3AB30D9A3E33}" dt="2020-03-12T14:41:01.321" v="5729" actId="1076"/>
          <ac:cxnSpMkLst>
            <pc:docMk/>
            <pc:sldMk cId="923888628" sldId="430"/>
            <ac:cxnSpMk id="7" creationId="{47689F75-973B-4E27-8414-DAB8EEFED2EA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06.518" v="5861" actId="20577"/>
        <pc:sldMkLst>
          <pc:docMk/>
          <pc:sldMk cId="2044048183" sldId="430"/>
        </pc:sldMkLst>
        <pc:spChg chg="mod">
          <ac:chgData name="Erik Král" userId="e92e8e71-05aa-4c44-9728-5ff1a0a20d65" providerId="ADAL" clId="{D5853426-B66D-4A62-9A3A-3AB30D9A3E33}" dt="2020-03-12T14:47:32.420" v="5751"/>
          <ac:spMkLst>
            <pc:docMk/>
            <pc:sldMk cId="2044048183" sldId="430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5:00:54.762" v="5851" actId="20577"/>
          <ac:spMkLst>
            <pc:docMk/>
            <pc:sldMk cId="2044048183" sldId="430"/>
            <ac:spMk id="30" creationId="{7D858140-E5A1-46FF-AE81-C1DACB3D2717}"/>
          </ac:spMkLst>
        </pc:spChg>
        <pc:spChg chg="mod">
          <ac:chgData name="Erik Král" userId="e92e8e71-05aa-4c44-9728-5ff1a0a20d65" providerId="ADAL" clId="{D5853426-B66D-4A62-9A3A-3AB30D9A3E33}" dt="2020-03-12T15:01:02.550" v="5857" actId="20577"/>
          <ac:spMkLst>
            <pc:docMk/>
            <pc:sldMk cId="2044048183" sldId="430"/>
            <ac:spMk id="31" creationId="{7B4AC76E-5312-4DD9-B460-6C59F837FDD3}"/>
          </ac:spMkLst>
        </pc:spChg>
        <pc:spChg chg="mod">
          <ac:chgData name="Erik Král" userId="e92e8e71-05aa-4c44-9728-5ff1a0a20d65" providerId="ADAL" clId="{D5853426-B66D-4A62-9A3A-3AB30D9A3E33}" dt="2020-03-12T14:47:20.681" v="5750" actId="13822"/>
          <ac:spMkLst>
            <pc:docMk/>
            <pc:sldMk cId="2044048183" sldId="430"/>
            <ac:spMk id="32" creationId="{4D4B9C61-1BB7-466D-AF52-7D6F22034092}"/>
          </ac:spMkLst>
        </pc:spChg>
        <pc:spChg chg="mod">
          <ac:chgData name="Erik Král" userId="e92e8e71-05aa-4c44-9728-5ff1a0a20d65" providerId="ADAL" clId="{D5853426-B66D-4A62-9A3A-3AB30D9A3E33}" dt="2020-03-12T15:01:06.518" v="5861" actId="20577"/>
          <ac:spMkLst>
            <pc:docMk/>
            <pc:sldMk cId="2044048183" sldId="430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5:00:58.950" v="5855" actId="20577"/>
          <ac:spMkLst>
            <pc:docMk/>
            <pc:sldMk cId="2044048183" sldId="430"/>
            <ac:spMk id="35" creationId="{C94B7FC0-5652-44C8-A243-F00907071FFA}"/>
          </ac:spMkLst>
        </pc:spChg>
        <pc:cxnChg chg="add mod">
          <ac:chgData name="Erik Král" userId="e92e8e71-05aa-4c44-9728-5ff1a0a20d65" providerId="ADAL" clId="{D5853426-B66D-4A62-9A3A-3AB30D9A3E33}" dt="2020-03-12T14:49:02.361" v="5763" actId="14100"/>
          <ac:cxnSpMkLst>
            <pc:docMk/>
            <pc:sldMk cId="2044048183" sldId="430"/>
            <ac:cxnSpMk id="7" creationId="{093DECA3-8945-4F06-A53F-F4FBE7CE55B5}"/>
          </ac:cxnSpMkLst>
        </pc:cxnChg>
        <pc:cxnChg chg="add mod">
          <ac:chgData name="Erik Král" userId="e92e8e71-05aa-4c44-9728-5ff1a0a20d65" providerId="ADAL" clId="{D5853426-B66D-4A62-9A3A-3AB30D9A3E33}" dt="2020-03-12T14:49:39.625" v="5766" actId="1076"/>
          <ac:cxnSpMkLst>
            <pc:docMk/>
            <pc:sldMk cId="2044048183" sldId="430"/>
            <ac:cxnSpMk id="23" creationId="{5BDA454C-739A-4F27-BA54-83E3290AE1D4}"/>
          </ac:cxnSpMkLst>
        </pc:cxnChg>
        <pc:cxnChg chg="add mod">
          <ac:chgData name="Erik Král" userId="e92e8e71-05aa-4c44-9728-5ff1a0a20d65" providerId="ADAL" clId="{D5853426-B66D-4A62-9A3A-3AB30D9A3E33}" dt="2020-03-12T14:49:39.625" v="5766" actId="1076"/>
          <ac:cxnSpMkLst>
            <pc:docMk/>
            <pc:sldMk cId="2044048183" sldId="430"/>
            <ac:cxnSpMk id="24" creationId="{72248325-ABC6-4EA4-93F2-F04957314177}"/>
          </ac:cxnSpMkLst>
        </pc:cxnChg>
        <pc:cxnChg chg="del mod">
          <ac:chgData name="Erik Král" userId="e92e8e71-05aa-4c44-9728-5ff1a0a20d65" providerId="ADAL" clId="{D5853426-B66D-4A62-9A3A-3AB30D9A3E33}" dt="2020-03-12T14:47:05.635" v="5748" actId="478"/>
          <ac:cxnSpMkLst>
            <pc:docMk/>
            <pc:sldMk cId="2044048183" sldId="430"/>
            <ac:cxnSpMk id="37" creationId="{DC6BDCE1-91A2-4DAC-BDA0-8A55AF3D19A3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15.812" v="5867" actId="20577"/>
        <pc:sldMkLst>
          <pc:docMk/>
          <pc:sldMk cId="2389467207" sldId="431"/>
        </pc:sldMkLst>
        <pc:spChg chg="add del">
          <ac:chgData name="Erik Král" userId="e92e8e71-05aa-4c44-9728-5ff1a0a20d65" providerId="ADAL" clId="{D5853426-B66D-4A62-9A3A-3AB30D9A3E33}" dt="2020-03-12T14:54:23.912" v="5785" actId="478"/>
          <ac:spMkLst>
            <pc:docMk/>
            <pc:sldMk cId="2389467207" sldId="431"/>
            <ac:spMk id="19" creationId="{B6F2ABC5-BA26-4F63-89BC-0A2548D7006D}"/>
          </ac:spMkLst>
        </pc:spChg>
        <pc:spChg chg="mod">
          <ac:chgData name="Erik Král" userId="e92e8e71-05aa-4c44-9728-5ff1a0a20d65" providerId="ADAL" clId="{D5853426-B66D-4A62-9A3A-3AB30D9A3E33}" dt="2020-03-12T15:01:12.146" v="5863" actId="20577"/>
          <ac:spMkLst>
            <pc:docMk/>
            <pc:sldMk cId="2389467207" sldId="431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4:54:04.578" v="5783" actId="207"/>
          <ac:spMkLst>
            <pc:docMk/>
            <pc:sldMk cId="2389467207" sldId="431"/>
            <ac:spMk id="34" creationId="{11BDD77C-3189-4596-9D08-A5EFE82F8BB2}"/>
          </ac:spMkLst>
        </pc:spChg>
        <pc:spChg chg="mod">
          <ac:chgData name="Erik Král" userId="e92e8e71-05aa-4c44-9728-5ff1a0a20d65" providerId="ADAL" clId="{D5853426-B66D-4A62-9A3A-3AB30D9A3E33}" dt="2020-03-12T15:01:15.812" v="5867" actId="20577"/>
          <ac:spMkLst>
            <pc:docMk/>
            <pc:sldMk cId="2389467207" sldId="431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6" creationId="{8E7F5A7A-4F83-4554-867E-8146CEE1C852}"/>
          </ac:spMkLst>
        </pc:spChg>
        <pc:cxnChg chg="add">
          <ac:chgData name="Erik Král" userId="e92e8e71-05aa-4c44-9728-5ff1a0a20d65" providerId="ADAL" clId="{D5853426-B66D-4A62-9A3A-3AB30D9A3E33}" dt="2020-03-12T14:51:47.582" v="5770"/>
          <ac:cxnSpMkLst>
            <pc:docMk/>
            <pc:sldMk cId="2389467207" sldId="431"/>
            <ac:cxnSpMk id="17" creationId="{7BFC5F2D-0602-4DE2-A305-763DFE946DDC}"/>
          </ac:cxnSpMkLst>
        </pc:cxnChg>
        <pc:cxnChg chg="add del">
          <ac:chgData name="Erik Král" userId="e92e8e71-05aa-4c44-9728-5ff1a0a20d65" providerId="ADAL" clId="{D5853426-B66D-4A62-9A3A-3AB30D9A3E33}" dt="2020-03-12T14:54:23.912" v="5785" actId="478"/>
          <ac:cxnSpMkLst>
            <pc:docMk/>
            <pc:sldMk cId="2389467207" sldId="431"/>
            <ac:cxnSpMk id="18" creationId="{CD5C02FF-1EDC-45A9-9222-C52395EB6079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29.997" v="5875" actId="20577"/>
        <pc:sldMkLst>
          <pc:docMk/>
          <pc:sldMk cId="750729901" sldId="432"/>
        </pc:sldMkLst>
        <pc:spChg chg="mod">
          <ac:chgData name="Erik Král" userId="e92e8e71-05aa-4c44-9728-5ff1a0a20d65" providerId="ADAL" clId="{D5853426-B66D-4A62-9A3A-3AB30D9A3E33}" dt="2020-03-12T14:53:06.154" v="5779" actId="207"/>
          <ac:spMkLst>
            <pc:docMk/>
            <pc:sldMk cId="750729901" sldId="432"/>
            <ac:spMk id="3" creationId="{7B2DCB49-A53F-4704-AC40-0662B3E3866F}"/>
          </ac:spMkLst>
        </pc:spChg>
        <pc:spChg chg="add del">
          <ac:chgData name="Erik Král" userId="e92e8e71-05aa-4c44-9728-5ff1a0a20d65" providerId="ADAL" clId="{D5853426-B66D-4A62-9A3A-3AB30D9A3E33}" dt="2020-03-12T14:53:38.882" v="5781"/>
          <ac:spMkLst>
            <pc:docMk/>
            <pc:sldMk cId="750729901" sldId="432"/>
            <ac:spMk id="18" creationId="{1CD41893-6440-47BD-AF60-70E9902FB9E5}"/>
          </ac:spMkLst>
        </pc:spChg>
        <pc:spChg chg="mod">
          <ac:chgData name="Erik Král" userId="e92e8e71-05aa-4c44-9728-5ff1a0a20d65" providerId="ADAL" clId="{D5853426-B66D-4A62-9A3A-3AB30D9A3E33}" dt="2020-03-12T15:01:26.641" v="5871" actId="20577"/>
          <ac:spMkLst>
            <pc:docMk/>
            <pc:sldMk cId="750729901" sldId="432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4:57:35.425" v="5808" actId="208"/>
          <ac:spMkLst>
            <pc:docMk/>
            <pc:sldMk cId="750729901" sldId="432"/>
            <ac:spMk id="34" creationId="{11BDD77C-3189-4596-9D08-A5EFE82F8BB2}"/>
          </ac:spMkLst>
        </pc:spChg>
        <pc:spChg chg="mod">
          <ac:chgData name="Erik Král" userId="e92e8e71-05aa-4c44-9728-5ff1a0a20d65" providerId="ADAL" clId="{D5853426-B66D-4A62-9A3A-3AB30D9A3E33}" dt="2020-03-12T15:01:29.997" v="5875" actId="20577"/>
          <ac:spMkLst>
            <pc:docMk/>
            <pc:sldMk cId="750729901" sldId="432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6" creationId="{8E7F5A7A-4F83-4554-867E-8146CEE1C852}"/>
          </ac:spMkLst>
        </pc:spChg>
        <pc:cxnChg chg="add del">
          <ac:chgData name="Erik Král" userId="e92e8e71-05aa-4c44-9728-5ff1a0a20d65" providerId="ADAL" clId="{D5853426-B66D-4A62-9A3A-3AB30D9A3E33}" dt="2020-03-12T14:53:38.882" v="5781"/>
          <ac:cxnSpMkLst>
            <pc:docMk/>
            <pc:sldMk cId="750729901" sldId="432"/>
            <ac:cxnSpMk id="17" creationId="{2EBCACC9-D75B-4E72-BB10-5D7AE73DA502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39.179" v="5881" actId="20577"/>
        <pc:sldMkLst>
          <pc:docMk/>
          <pc:sldMk cId="3077342872" sldId="433"/>
        </pc:sldMkLst>
        <pc:spChg chg="mod">
          <ac:chgData name="Erik Král" userId="e92e8e71-05aa-4c44-9728-5ff1a0a20d65" providerId="ADAL" clId="{D5853426-B66D-4A62-9A3A-3AB30D9A3E33}" dt="2020-03-12T14:56:45.403" v="5804" actId="207"/>
          <ac:spMkLst>
            <pc:docMk/>
            <pc:sldMk cId="3077342872" sldId="433"/>
            <ac:spMk id="3" creationId="{7B2DCB49-A53F-4704-AC40-0662B3E3866F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7" creationId="{C618E541-61B9-44BD-A84B-970B049F0D3D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8" creationId="{AF44A052-A01C-430C-BF68-F741BB4D2BD4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9" creationId="{413CEA41-A958-4EBF-8479-7864FD5819CA}"/>
          </ac:spMkLst>
        </pc:spChg>
        <pc:spChg chg="add mod">
          <ac:chgData name="Erik Král" userId="e92e8e71-05aa-4c44-9728-5ff1a0a20d65" providerId="ADAL" clId="{D5853426-B66D-4A62-9A3A-3AB30D9A3E33}" dt="2020-03-12T15:01:35.577" v="5877" actId="20577"/>
          <ac:spMkLst>
            <pc:docMk/>
            <pc:sldMk cId="3077342872" sldId="433"/>
            <ac:spMk id="20" creationId="{F327F2FB-8D62-4683-AEF5-97E37C18090F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21" creationId="{44E24B01-2532-4A6E-AEC4-CAE927692F68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2" creationId="{75352605-BA7E-4F6C-8219-8F5AAB19C010}"/>
          </ac:spMkLst>
        </pc:spChg>
        <pc:spChg chg="add mod">
          <ac:chgData name="Erik Král" userId="e92e8e71-05aa-4c44-9728-5ff1a0a20d65" providerId="ADAL" clId="{D5853426-B66D-4A62-9A3A-3AB30D9A3E33}" dt="2020-03-12T15:01:39.179" v="5881" actId="20577"/>
          <ac:spMkLst>
            <pc:docMk/>
            <pc:sldMk cId="3077342872" sldId="433"/>
            <ac:spMk id="23" creationId="{89058372-9AF4-41EE-8316-03E075896B7E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8" creationId="{2BADCF56-2378-4FC3-BA7D-68BED8C17686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9" creationId="{8CF85D37-42FC-4A82-B6F8-1C56B21F5DA7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3" creationId="{964FA157-5000-4FA8-8641-6548BAAC67EF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4" creationId="{11BDD77C-3189-4596-9D08-A5EFE82F8BB2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6" creationId="{8E7F5A7A-4F83-4554-867E-8146CEE1C852}"/>
          </ac:spMkLst>
        </pc:spChg>
      </pc:sldChg>
      <pc:sldChg chg="delSp modSp add">
        <pc:chgData name="Erik Král" userId="e92e8e71-05aa-4c44-9728-5ff1a0a20d65" providerId="ADAL" clId="{D5853426-B66D-4A62-9A3A-3AB30D9A3E33}" dt="2020-03-12T15:01:22.205" v="5869" actId="20577"/>
        <pc:sldMkLst>
          <pc:docMk/>
          <pc:sldMk cId="2784537663" sldId="434"/>
        </pc:sldMkLst>
        <pc:spChg chg="mod">
          <ac:chgData name="Erik Král" userId="e92e8e71-05aa-4c44-9728-5ff1a0a20d65" providerId="ADAL" clId="{D5853426-B66D-4A62-9A3A-3AB30D9A3E33}" dt="2020-03-12T14:55:49.409" v="5798" actId="1076"/>
          <ac:spMkLst>
            <pc:docMk/>
            <pc:sldMk cId="2784537663" sldId="434"/>
            <ac:spMk id="19" creationId="{B6F2ABC5-BA26-4F63-89BC-0A2548D7006D}"/>
          </ac:spMkLst>
        </pc:spChg>
        <pc:spChg chg="mod">
          <ac:chgData name="Erik Král" userId="e92e8e71-05aa-4c44-9728-5ff1a0a20d65" providerId="ADAL" clId="{D5853426-B66D-4A62-9A3A-3AB30D9A3E33}" dt="2020-03-12T15:01:22.205" v="5869" actId="20577"/>
          <ac:spMkLst>
            <pc:docMk/>
            <pc:sldMk cId="2784537663" sldId="434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4:29.668" v="5786" actId="478"/>
          <ac:spMkLst>
            <pc:docMk/>
            <pc:sldMk cId="2784537663" sldId="434"/>
            <ac:spMk id="34" creationId="{11BDD77C-3189-4596-9D08-A5EFE82F8BB2}"/>
          </ac:spMkLst>
        </pc:spChg>
        <pc:spChg chg="del">
          <ac:chgData name="Erik Král" userId="e92e8e71-05aa-4c44-9728-5ff1a0a20d65" providerId="ADAL" clId="{D5853426-B66D-4A62-9A3A-3AB30D9A3E33}" dt="2020-03-12T14:54:29.668" v="5786" actId="478"/>
          <ac:spMkLst>
            <pc:docMk/>
            <pc:sldMk cId="2784537663" sldId="434"/>
            <ac:spMk id="35" creationId="{C94B7FC0-5652-44C8-A243-F00907071FFA}"/>
          </ac:spMkLst>
        </pc:spChg>
        <pc:cxnChg chg="del">
          <ac:chgData name="Erik Král" userId="e92e8e71-05aa-4c44-9728-5ff1a0a20d65" providerId="ADAL" clId="{D5853426-B66D-4A62-9A3A-3AB30D9A3E33}" dt="2020-03-12T14:54:37.668" v="5787" actId="478"/>
          <ac:cxnSpMkLst>
            <pc:docMk/>
            <pc:sldMk cId="2784537663" sldId="434"/>
            <ac:cxnSpMk id="17" creationId="{7BFC5F2D-0602-4DE2-A305-763DFE946DDC}"/>
          </ac:cxnSpMkLst>
        </pc:cxnChg>
        <pc:cxnChg chg="mod">
          <ac:chgData name="Erik Král" userId="e92e8e71-05aa-4c44-9728-5ff1a0a20d65" providerId="ADAL" clId="{D5853426-B66D-4A62-9A3A-3AB30D9A3E33}" dt="2020-03-12T14:55:51.769" v="5799" actId="14100"/>
          <ac:cxnSpMkLst>
            <pc:docMk/>
            <pc:sldMk cId="2784537663" sldId="434"/>
            <ac:cxnSpMk id="18" creationId="{CD5C02FF-1EDC-45A9-9222-C52395EB6079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5:50.959" v="5902"/>
        <pc:sldMkLst>
          <pc:docMk/>
          <pc:sldMk cId="520137611" sldId="435"/>
        </pc:sldMkLst>
        <pc:spChg chg="mod">
          <ac:chgData name="Erik Král" userId="e92e8e71-05aa-4c44-9728-5ff1a0a20d65" providerId="ADAL" clId="{D5853426-B66D-4A62-9A3A-3AB30D9A3E33}" dt="2020-03-12T15:05:50.959" v="5902"/>
          <ac:spMkLst>
            <pc:docMk/>
            <pc:sldMk cId="520137611" sldId="435"/>
            <ac:spMk id="3" creationId="{7B2DCB49-A53F-4704-AC40-0662B3E3866F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7" creationId="{C618E541-61B9-44BD-A84B-970B049F0D3D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8" creationId="{AF44A052-A01C-430C-BF68-F741BB4D2BD4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9" creationId="{413CEA41-A958-4EBF-8479-7864FD5819CA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0" creationId="{F327F2FB-8D62-4683-AEF5-97E37C18090F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1" creationId="{44E24B01-2532-4A6E-AEC4-CAE927692F68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3" creationId="{89058372-9AF4-41EE-8316-03E075896B7E}"/>
          </ac:spMkLst>
        </pc:spChg>
        <pc:cxnChg chg="add mod">
          <ac:chgData name="Erik Král" userId="e92e8e71-05aa-4c44-9728-5ff1a0a20d65" providerId="ADAL" clId="{D5853426-B66D-4A62-9A3A-3AB30D9A3E33}" dt="2020-03-12T15:05:36.017" v="5900" actId="1076"/>
          <ac:cxnSpMkLst>
            <pc:docMk/>
            <pc:sldMk cId="520137611" sldId="435"/>
            <ac:cxnSpMk id="13" creationId="{0F2229DC-4503-459B-913D-597691981279}"/>
          </ac:cxnSpMkLst>
        </pc:cxnChg>
      </pc:sldChg>
      <pc:sldChg chg="modSp add del">
        <pc:chgData name="Erik Král" userId="e92e8e71-05aa-4c44-9728-5ff1a0a20d65" providerId="ADAL" clId="{D5853426-B66D-4A62-9A3A-3AB30D9A3E33}" dt="2020-03-12T15:03:11.331" v="5887" actId="2696"/>
        <pc:sldMkLst>
          <pc:docMk/>
          <pc:sldMk cId="792839268" sldId="435"/>
        </pc:sldMkLst>
        <pc:spChg chg="mod">
          <ac:chgData name="Erik Král" userId="e92e8e71-05aa-4c44-9728-5ff1a0a20d65" providerId="ADAL" clId="{D5853426-B66D-4A62-9A3A-3AB30D9A3E33}" dt="2020-03-12T15:02:00.578" v="5886" actId="20577"/>
          <ac:spMkLst>
            <pc:docMk/>
            <pc:sldMk cId="792839268" sldId="435"/>
            <ac:spMk id="2" creationId="{D5247DE1-18B4-43EE-80DF-55B99592844C}"/>
          </ac:spMkLst>
        </pc:spChg>
      </pc:sldChg>
    </pc:docChg>
  </pc:docChgLst>
  <pc:docChgLst>
    <pc:chgData name="Erik Král" userId="e92e8e71-05aa-4c44-9728-5ff1a0a20d65" providerId="ADAL" clId="{EC5E92DF-5C67-4BC7-B04A-66D4D1606773}"/>
    <pc:docChg chg="modSld">
      <pc:chgData name="Erik Král" userId="e92e8e71-05aa-4c44-9728-5ff1a0a20d65" providerId="ADAL" clId="{EC5E92DF-5C67-4BC7-B04A-66D4D1606773}" dt="2020-03-25T16:12:31.633" v="0" actId="20577"/>
      <pc:docMkLst>
        <pc:docMk/>
      </pc:docMkLst>
      <pc:sldChg chg="modSp">
        <pc:chgData name="Erik Král" userId="e92e8e71-05aa-4c44-9728-5ff1a0a20d65" providerId="ADAL" clId="{EC5E92DF-5C67-4BC7-B04A-66D4D1606773}" dt="2020-03-25T16:12:31.633" v="0" actId="20577"/>
        <pc:sldMkLst>
          <pc:docMk/>
          <pc:sldMk cId="2076725490" sldId="291"/>
        </pc:sldMkLst>
        <pc:spChg chg="mod">
          <ac:chgData name="Erik Král" userId="e92e8e71-05aa-4c44-9728-5ff1a0a20d65" providerId="ADAL" clId="{EC5E92DF-5C67-4BC7-B04A-66D4D1606773}" dt="2020-03-25T16:12:31.633" v="0" actId="20577"/>
          <ac:spMkLst>
            <pc:docMk/>
            <pc:sldMk cId="2076725490" sldId="291"/>
            <ac:spMk id="3" creationId="{B6C62CBC-4977-4BC1-AE25-4CBA0844D76D}"/>
          </ac:spMkLst>
        </pc:spChg>
      </pc:sldChg>
    </pc:docChg>
  </pc:docChgLst>
  <pc:docChgLst>
    <pc:chgData name="Erik Král" userId="e92e8e71-05aa-4c44-9728-5ff1a0a20d65" providerId="ADAL" clId="{F7E8EB93-3B68-4590-B1C1-2F5BC2BE0A49}"/>
    <pc:docChg chg="undo redo custSel addSld delSld modSld sldOrd">
      <pc:chgData name="Erik Král" userId="e92e8e71-05aa-4c44-9728-5ff1a0a20d65" providerId="ADAL" clId="{F7E8EB93-3B68-4590-B1C1-2F5BC2BE0A49}" dt="2020-02-20T14:29:09.700" v="6655"/>
      <pc:docMkLst>
        <pc:docMk/>
      </pc:docMkLst>
      <pc:sldChg chg="modSp">
        <pc:chgData name="Erik Král" userId="e92e8e71-05aa-4c44-9728-5ff1a0a20d65" providerId="ADAL" clId="{F7E8EB93-3B68-4590-B1C1-2F5BC2BE0A49}" dt="2020-02-20T11:42:53.710" v="47" actId="20577"/>
        <pc:sldMkLst>
          <pc:docMk/>
          <pc:sldMk cId="2148507867" sldId="256"/>
        </pc:sldMkLst>
        <pc:spChg chg="mod">
          <ac:chgData name="Erik Král" userId="e92e8e71-05aa-4c44-9728-5ff1a0a20d65" providerId="ADAL" clId="{F7E8EB93-3B68-4590-B1C1-2F5BC2BE0A49}" dt="2020-02-20T11:42:53.710" v="47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8:15.227" v="6493" actId="20577"/>
        <pc:sldMkLst>
          <pc:docMk/>
          <pc:sldMk cId="3410786804" sldId="280"/>
        </pc:sldMkLst>
        <pc:spChg chg="mod">
          <ac:chgData name="Erik Král" userId="e92e8e71-05aa-4c44-9728-5ff1a0a20d65" providerId="ADAL" clId="{F7E8EB93-3B68-4590-B1C1-2F5BC2BE0A49}" dt="2020-02-20T14:18:15.227" v="649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7:20.404" v="6400" actId="20577"/>
        <pc:sldMkLst>
          <pc:docMk/>
          <pc:sldMk cId="2128216432" sldId="289"/>
        </pc:sldMkLst>
        <pc:spChg chg="mod">
          <ac:chgData name="Erik Král" userId="e92e8e71-05aa-4c44-9728-5ff1a0a20d65" providerId="ADAL" clId="{F7E8EB93-3B68-4590-B1C1-2F5BC2BE0A49}" dt="2020-02-20T14:17:20.404" v="6400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F7E8EB93-3B68-4590-B1C1-2F5BC2BE0A49}" dt="2020-02-20T12:24:24.223" v="1140"/>
        <pc:sldMkLst>
          <pc:docMk/>
          <pc:sldMk cId="2076725490" sldId="291"/>
        </pc:sldMkLst>
        <pc:spChg chg="mod">
          <ac:chgData name="Erik Král" userId="e92e8e71-05aa-4c44-9728-5ff1a0a20d65" providerId="ADAL" clId="{F7E8EB93-3B68-4590-B1C1-2F5BC2BE0A49}" dt="2020-02-20T12:24:24.223" v="1140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F7E8EB93-3B68-4590-B1C1-2F5BC2BE0A49}" dt="2020-02-20T14:29:09.700" v="6655"/>
        <pc:sldMkLst>
          <pc:docMk/>
          <pc:sldMk cId="2179686236" sldId="292"/>
        </pc:sldMkLst>
        <pc:spChg chg="mod">
          <ac:chgData name="Erik Král" userId="e92e8e71-05aa-4c44-9728-5ff1a0a20d65" providerId="ADAL" clId="{F7E8EB93-3B68-4590-B1C1-2F5BC2BE0A49}" dt="2020-02-20T14:29:09.700" v="6655"/>
          <ac:spMkLst>
            <pc:docMk/>
            <pc:sldMk cId="2179686236" sldId="292"/>
            <ac:spMk id="4" creationId="{00000000-0000-0000-0000-000000000000}"/>
          </ac:spMkLst>
        </pc:spChg>
      </pc:sldChg>
      <pc:sldChg chg="del">
        <pc:chgData name="Erik Král" userId="e92e8e71-05aa-4c44-9728-5ff1a0a20d65" providerId="ADAL" clId="{F7E8EB93-3B68-4590-B1C1-2F5BC2BE0A49}" dt="2020-02-20T11:43:21.112" v="92" actId="2696"/>
        <pc:sldMkLst>
          <pc:docMk/>
          <pc:sldMk cId="1826522988" sldId="310"/>
        </pc:sldMkLst>
      </pc:sldChg>
      <pc:sldChg chg="del">
        <pc:chgData name="Erik Král" userId="e92e8e71-05aa-4c44-9728-5ff1a0a20d65" providerId="ADAL" clId="{F7E8EB93-3B68-4590-B1C1-2F5BC2BE0A49}" dt="2020-02-20T11:43:21.143" v="94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F7E8EB93-3B68-4590-B1C1-2F5BC2BE0A49}" dt="2020-02-20T11:43:21.143" v="95" actId="2696"/>
        <pc:sldMkLst>
          <pc:docMk/>
          <pc:sldMk cId="1401017520" sldId="315"/>
        </pc:sldMkLst>
      </pc:sldChg>
      <pc:sldChg chg="modSp">
        <pc:chgData name="Erik Král" userId="e92e8e71-05aa-4c44-9728-5ff1a0a20d65" providerId="ADAL" clId="{F7E8EB93-3B68-4590-B1C1-2F5BC2BE0A49}" dt="2020-02-20T11:50:22.623" v="593" actId="20577"/>
        <pc:sldMkLst>
          <pc:docMk/>
          <pc:sldMk cId="324605791" sldId="377"/>
        </pc:sldMkLst>
        <pc:spChg chg="mod">
          <ac:chgData name="Erik Král" userId="e92e8e71-05aa-4c44-9728-5ff1a0a20d65" providerId="ADAL" clId="{F7E8EB93-3B68-4590-B1C1-2F5BC2BE0A49}" dt="2020-02-20T11:50:22.623" v="593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">
        <pc:chgData name="Erik Král" userId="e92e8e71-05aa-4c44-9728-5ff1a0a20d65" providerId="ADAL" clId="{F7E8EB93-3B68-4590-B1C1-2F5BC2BE0A49}" dt="2020-02-20T11:43:21.127" v="93" actId="2696"/>
        <pc:sldMkLst>
          <pc:docMk/>
          <pc:sldMk cId="113906423" sldId="378"/>
        </pc:sldMkLst>
      </pc:sldChg>
      <pc:sldChg chg="modSp ord">
        <pc:chgData name="Erik Král" userId="e92e8e71-05aa-4c44-9728-5ff1a0a20d65" providerId="ADAL" clId="{F7E8EB93-3B68-4590-B1C1-2F5BC2BE0A49}" dt="2020-02-20T12:38:06.449" v="3087" actId="20577"/>
        <pc:sldMkLst>
          <pc:docMk/>
          <pc:sldMk cId="4086714056" sldId="379"/>
        </pc:sldMkLst>
        <pc:spChg chg="mod">
          <ac:chgData name="Erik Král" userId="e92e8e71-05aa-4c44-9728-5ff1a0a20d65" providerId="ADAL" clId="{F7E8EB93-3B68-4590-B1C1-2F5BC2BE0A49}" dt="2020-02-20T12:37:59.904" v="3069" actId="20577"/>
          <ac:spMkLst>
            <pc:docMk/>
            <pc:sldMk cId="4086714056" sldId="379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2:38:06.449" v="3087" actId="20577"/>
          <ac:spMkLst>
            <pc:docMk/>
            <pc:sldMk cId="4086714056" sldId="379"/>
            <ac:spMk id="7" creationId="{A603EE88-F8B0-4F33-A242-C4D962B79E01}"/>
          </ac:spMkLst>
        </pc:spChg>
      </pc:sldChg>
      <pc:sldChg chg="del">
        <pc:chgData name="Erik Král" userId="e92e8e71-05aa-4c44-9728-5ff1a0a20d65" providerId="ADAL" clId="{F7E8EB93-3B68-4590-B1C1-2F5BC2BE0A49}" dt="2020-02-20T11:43:21.174" v="98" actId="2696"/>
        <pc:sldMkLst>
          <pc:docMk/>
          <pc:sldMk cId="745890322" sldId="380"/>
        </pc:sldMkLst>
      </pc:sldChg>
      <pc:sldChg chg="delSp modSp add">
        <pc:chgData name="Erik Král" userId="e92e8e71-05aa-4c44-9728-5ff1a0a20d65" providerId="ADAL" clId="{F7E8EB93-3B68-4590-B1C1-2F5BC2BE0A49}" dt="2020-02-20T12:25:03.011" v="1215" actId="20577"/>
        <pc:sldMkLst>
          <pc:docMk/>
          <pc:sldMk cId="2538897054" sldId="380"/>
        </pc:sldMkLst>
        <pc:spChg chg="mod">
          <ac:chgData name="Erik Král" userId="e92e8e71-05aa-4c44-9728-5ff1a0a20d65" providerId="ADAL" clId="{F7E8EB93-3B68-4590-B1C1-2F5BC2BE0A49}" dt="2020-02-20T11:50:35.138" v="626" actId="20577"/>
          <ac:spMkLst>
            <pc:docMk/>
            <pc:sldMk cId="2538897054" sldId="380"/>
            <ac:spMk id="2" creationId="{55451825-E191-4004-8371-C0B1A743228E}"/>
          </ac:spMkLst>
        </pc:spChg>
        <pc:spChg chg="mod">
          <ac:chgData name="Erik Král" userId="e92e8e71-05aa-4c44-9728-5ff1a0a20d65" providerId="ADAL" clId="{F7E8EB93-3B68-4590-B1C1-2F5BC2BE0A49}" dt="2020-02-20T12:25:03.011" v="1215" actId="20577"/>
          <ac:spMkLst>
            <pc:docMk/>
            <pc:sldMk cId="2538897054" sldId="380"/>
            <ac:spMk id="3" creationId="{C5220E81-0362-421A-B194-F32048D5F207}"/>
          </ac:spMkLst>
        </pc:spChg>
        <pc:spChg chg="del">
          <ac:chgData name="Erik Král" userId="e92e8e71-05aa-4c44-9728-5ff1a0a20d65" providerId="ADAL" clId="{F7E8EB93-3B68-4590-B1C1-2F5BC2BE0A49}" dt="2020-02-20T11:50:38.044" v="627" actId="478"/>
          <ac:spMkLst>
            <pc:docMk/>
            <pc:sldMk cId="2538897054" sldId="380"/>
            <ac:spMk id="4" creationId="{43F71581-88F7-45FE-A530-5F907AEE8660}"/>
          </ac:spMkLst>
        </pc:spChg>
      </pc:sldChg>
      <pc:sldChg chg="del">
        <pc:chgData name="Erik Král" userId="e92e8e71-05aa-4c44-9728-5ff1a0a20d65" providerId="ADAL" clId="{F7E8EB93-3B68-4590-B1C1-2F5BC2BE0A49}" dt="2020-02-20T11:43:21.174" v="99" actId="2696"/>
        <pc:sldMkLst>
          <pc:docMk/>
          <pc:sldMk cId="552288123" sldId="381"/>
        </pc:sldMkLst>
      </pc:sldChg>
      <pc:sldChg chg="modSp add">
        <pc:chgData name="Erik Král" userId="e92e8e71-05aa-4c44-9728-5ff1a0a20d65" providerId="ADAL" clId="{F7E8EB93-3B68-4590-B1C1-2F5BC2BE0A49}" dt="2020-02-20T12:28:10.662" v="1786" actId="20577"/>
        <pc:sldMkLst>
          <pc:docMk/>
          <pc:sldMk cId="2105979350" sldId="381"/>
        </pc:sldMkLst>
        <pc:spChg chg="mod">
          <ac:chgData name="Erik Král" userId="e92e8e71-05aa-4c44-9728-5ff1a0a20d65" providerId="ADAL" clId="{F7E8EB93-3B68-4590-B1C1-2F5BC2BE0A49}" dt="2020-02-20T12:28:10.662" v="1786" actId="20577"/>
          <ac:spMkLst>
            <pc:docMk/>
            <pc:sldMk cId="2105979350" sldId="381"/>
            <ac:spMk id="3" creationId="{C5220E81-0362-421A-B194-F32048D5F207}"/>
          </ac:spMkLst>
        </pc:spChg>
      </pc:sldChg>
      <pc:sldChg chg="delSp modSp add">
        <pc:chgData name="Erik Král" userId="e92e8e71-05aa-4c44-9728-5ff1a0a20d65" providerId="ADAL" clId="{F7E8EB93-3B68-4590-B1C1-2F5BC2BE0A49}" dt="2020-02-20T12:31:28.575" v="2030" actId="114"/>
        <pc:sldMkLst>
          <pc:docMk/>
          <pc:sldMk cId="733691617" sldId="382"/>
        </pc:sldMkLst>
        <pc:spChg chg="mod">
          <ac:chgData name="Erik Král" userId="e92e8e71-05aa-4c44-9728-5ff1a0a20d65" providerId="ADAL" clId="{F7E8EB93-3B68-4590-B1C1-2F5BC2BE0A49}" dt="2020-02-20T12:29:01.637" v="1892" actId="20577"/>
          <ac:spMkLst>
            <pc:docMk/>
            <pc:sldMk cId="733691617" sldId="382"/>
            <ac:spMk id="2" creationId="{45813A13-F94C-4F49-B8D6-6CF10F350E16}"/>
          </ac:spMkLst>
        </pc:spChg>
        <pc:spChg chg="mod">
          <ac:chgData name="Erik Král" userId="e92e8e71-05aa-4c44-9728-5ff1a0a20d65" providerId="ADAL" clId="{F7E8EB93-3B68-4590-B1C1-2F5BC2BE0A49}" dt="2020-02-20T12:31:28.575" v="2030" actId="114"/>
          <ac:spMkLst>
            <pc:docMk/>
            <pc:sldMk cId="733691617" sldId="382"/>
            <ac:spMk id="3" creationId="{8CA10320-A801-4657-9E9C-64FC3CA301B5}"/>
          </ac:spMkLst>
        </pc:spChg>
        <pc:spChg chg="del">
          <ac:chgData name="Erik Král" userId="e92e8e71-05aa-4c44-9728-5ff1a0a20d65" providerId="ADAL" clId="{F7E8EB93-3B68-4590-B1C1-2F5BC2BE0A49}" dt="2020-02-20T12:29:18.937" v="1915" actId="478"/>
          <ac:spMkLst>
            <pc:docMk/>
            <pc:sldMk cId="733691617" sldId="382"/>
            <ac:spMk id="4" creationId="{F5E4291C-EB10-456D-8B12-3066F8D55A8D}"/>
          </ac:spMkLst>
        </pc:spChg>
      </pc:sldChg>
      <pc:sldChg chg="del">
        <pc:chgData name="Erik Král" userId="e92e8e71-05aa-4c44-9728-5ff1a0a20d65" providerId="ADAL" clId="{F7E8EB93-3B68-4590-B1C1-2F5BC2BE0A49}" dt="2020-02-20T11:43:21.190" v="100" actId="2696"/>
        <pc:sldMkLst>
          <pc:docMk/>
          <pc:sldMk cId="1346507329" sldId="382"/>
        </pc:sldMkLst>
      </pc:sldChg>
      <pc:sldChg chg="del">
        <pc:chgData name="Erik Král" userId="e92e8e71-05aa-4c44-9728-5ff1a0a20d65" providerId="ADAL" clId="{F7E8EB93-3B68-4590-B1C1-2F5BC2BE0A49}" dt="2020-02-20T11:43:21.158" v="96" actId="2696"/>
        <pc:sldMkLst>
          <pc:docMk/>
          <pc:sldMk cId="2734000890" sldId="383"/>
        </pc:sldMkLst>
      </pc:sldChg>
      <pc:sldChg chg="delSp modSp add">
        <pc:chgData name="Erik Král" userId="e92e8e71-05aa-4c44-9728-5ff1a0a20d65" providerId="ADAL" clId="{F7E8EB93-3B68-4590-B1C1-2F5BC2BE0A49}" dt="2020-02-20T14:21:29.762" v="6539" actId="114"/>
        <pc:sldMkLst>
          <pc:docMk/>
          <pc:sldMk cId="3933635453" sldId="383"/>
        </pc:sldMkLst>
        <pc:spChg chg="mod">
          <ac:chgData name="Erik Král" userId="e92e8e71-05aa-4c44-9728-5ff1a0a20d65" providerId="ADAL" clId="{F7E8EB93-3B68-4590-B1C1-2F5BC2BE0A49}" dt="2020-02-20T12:33:35.323" v="2400" actId="20577"/>
          <ac:spMkLst>
            <pc:docMk/>
            <pc:sldMk cId="3933635453" sldId="383"/>
            <ac:spMk id="2" creationId="{88465D77-B33C-4A79-A169-C340F6FEA588}"/>
          </ac:spMkLst>
        </pc:spChg>
        <pc:spChg chg="mod">
          <ac:chgData name="Erik Král" userId="e92e8e71-05aa-4c44-9728-5ff1a0a20d65" providerId="ADAL" clId="{F7E8EB93-3B68-4590-B1C1-2F5BC2BE0A49}" dt="2020-02-20T14:21:29.762" v="6539" actId="114"/>
          <ac:spMkLst>
            <pc:docMk/>
            <pc:sldMk cId="3933635453" sldId="383"/>
            <ac:spMk id="3" creationId="{B3864821-B44A-4DFE-A3C5-755973713A74}"/>
          </ac:spMkLst>
        </pc:spChg>
        <pc:spChg chg="del">
          <ac:chgData name="Erik Král" userId="e92e8e71-05aa-4c44-9728-5ff1a0a20d65" providerId="ADAL" clId="{F7E8EB93-3B68-4590-B1C1-2F5BC2BE0A49}" dt="2020-02-20T12:31:39.560" v="2044" actId="478"/>
          <ac:spMkLst>
            <pc:docMk/>
            <pc:sldMk cId="3933635453" sldId="383"/>
            <ac:spMk id="4" creationId="{A0D39524-656F-493B-BF58-0B191914D3E8}"/>
          </ac:spMkLst>
        </pc:spChg>
      </pc:sldChg>
      <pc:sldChg chg="delSp modSp add">
        <pc:chgData name="Erik Král" userId="e92e8e71-05aa-4c44-9728-5ff1a0a20d65" providerId="ADAL" clId="{F7E8EB93-3B68-4590-B1C1-2F5BC2BE0A49}" dt="2020-02-20T12:47:05.826" v="3454" actId="20577"/>
        <pc:sldMkLst>
          <pc:docMk/>
          <pc:sldMk cId="3022806224" sldId="384"/>
        </pc:sldMkLst>
        <pc:spChg chg="mod">
          <ac:chgData name="Erik Král" userId="e92e8e71-05aa-4c44-9728-5ff1a0a20d65" providerId="ADAL" clId="{F7E8EB93-3B68-4590-B1C1-2F5BC2BE0A49}" dt="2020-02-20T12:34:34.263" v="2592" actId="20577"/>
          <ac:spMkLst>
            <pc:docMk/>
            <pc:sldMk cId="3022806224" sldId="384"/>
            <ac:spMk id="2" creationId="{AC654F81-2968-4041-87E4-5C88A4E35AB3}"/>
          </ac:spMkLst>
        </pc:spChg>
        <pc:spChg chg="mod">
          <ac:chgData name="Erik Král" userId="e92e8e71-05aa-4c44-9728-5ff1a0a20d65" providerId="ADAL" clId="{F7E8EB93-3B68-4590-B1C1-2F5BC2BE0A49}" dt="2020-02-20T12:47:05.826" v="3454" actId="20577"/>
          <ac:spMkLst>
            <pc:docMk/>
            <pc:sldMk cId="3022806224" sldId="384"/>
            <ac:spMk id="3" creationId="{CAD978BE-2915-4C1B-92E2-F9BCB3EDC4DE}"/>
          </ac:spMkLst>
        </pc:spChg>
        <pc:spChg chg="del">
          <ac:chgData name="Erik Král" userId="e92e8e71-05aa-4c44-9728-5ff1a0a20d65" providerId="ADAL" clId="{F7E8EB93-3B68-4590-B1C1-2F5BC2BE0A49}" dt="2020-02-20T12:41:10.970" v="3089" actId="478"/>
          <ac:spMkLst>
            <pc:docMk/>
            <pc:sldMk cId="3022806224" sldId="384"/>
            <ac:spMk id="4" creationId="{2B52C3E7-1645-4439-B52C-EFDD02D11A94}"/>
          </ac:spMkLst>
        </pc:spChg>
      </pc:sldChg>
      <pc:sldChg chg="del">
        <pc:chgData name="Erik Král" userId="e92e8e71-05aa-4c44-9728-5ff1a0a20d65" providerId="ADAL" clId="{F7E8EB93-3B68-4590-B1C1-2F5BC2BE0A49}" dt="2020-02-20T11:43:21.158" v="97" actId="2696"/>
        <pc:sldMkLst>
          <pc:docMk/>
          <pc:sldMk cId="3391764921" sldId="384"/>
        </pc:sldMkLst>
      </pc:sldChg>
      <pc:sldChg chg="del">
        <pc:chgData name="Erik Král" userId="e92e8e71-05aa-4c44-9728-5ff1a0a20d65" providerId="ADAL" clId="{F7E8EB93-3B68-4590-B1C1-2F5BC2BE0A49}" dt="2020-02-20T11:43:21.268" v="109" actId="2696"/>
        <pc:sldMkLst>
          <pc:docMk/>
          <pc:sldMk cId="3277265658" sldId="385"/>
        </pc:sldMkLst>
      </pc:sldChg>
      <pc:sldChg chg="addSp delSp modSp add">
        <pc:chgData name="Erik Král" userId="e92e8e71-05aa-4c44-9728-5ff1a0a20d65" providerId="ADAL" clId="{F7E8EB93-3B68-4590-B1C1-2F5BC2BE0A49}" dt="2020-02-20T13:36:38.103" v="4978" actId="20577"/>
        <pc:sldMkLst>
          <pc:docMk/>
          <pc:sldMk cId="3727025389" sldId="385"/>
        </pc:sldMkLst>
        <pc:spChg chg="mod">
          <ac:chgData name="Erik Král" userId="e92e8e71-05aa-4c44-9728-5ff1a0a20d65" providerId="ADAL" clId="{F7E8EB93-3B68-4590-B1C1-2F5BC2BE0A49}" dt="2020-02-20T13:21:13.418" v="4011" actId="20577"/>
          <ac:spMkLst>
            <pc:docMk/>
            <pc:sldMk cId="3727025389" sldId="385"/>
            <ac:spMk id="2" creationId="{CCC36EB6-5FBB-453D-953C-37EAED35CB4C}"/>
          </ac:spMkLst>
        </pc:spChg>
        <pc:spChg chg="del">
          <ac:chgData name="Erik Král" userId="e92e8e71-05aa-4c44-9728-5ff1a0a20d65" providerId="ADAL" clId="{F7E8EB93-3B68-4590-B1C1-2F5BC2BE0A49}" dt="2020-02-20T12:43:30.130" v="3311" actId="478"/>
          <ac:spMkLst>
            <pc:docMk/>
            <pc:sldMk cId="3727025389" sldId="385"/>
            <ac:spMk id="3" creationId="{1D5A8A24-C36C-4F58-B0D3-22A8B9FD4B26}"/>
          </ac:spMkLst>
        </pc:spChg>
        <pc:spChg chg="del">
          <ac:chgData name="Erik Král" userId="e92e8e71-05aa-4c44-9728-5ff1a0a20d65" providerId="ADAL" clId="{F7E8EB93-3B68-4590-B1C1-2F5BC2BE0A49}" dt="2020-02-20T12:38:12.113" v="3088" actId="478"/>
          <ac:spMkLst>
            <pc:docMk/>
            <pc:sldMk cId="3727025389" sldId="385"/>
            <ac:spMk id="4" creationId="{0D0EE1F1-2813-4B54-832C-52877DD6C977}"/>
          </ac:spMkLst>
        </pc:spChg>
        <pc:spChg chg="add del mod">
          <ac:chgData name="Erik Král" userId="e92e8e71-05aa-4c44-9728-5ff1a0a20d65" providerId="ADAL" clId="{F7E8EB93-3B68-4590-B1C1-2F5BC2BE0A49}" dt="2020-02-20T12:45:19.530" v="3339" actId="478"/>
          <ac:spMkLst>
            <pc:docMk/>
            <pc:sldMk cId="3727025389" sldId="385"/>
            <ac:spMk id="6" creationId="{BCF04324-1087-43FB-B576-4AD55D1EF70B}"/>
          </ac:spMkLst>
        </pc:spChg>
        <pc:spChg chg="add del mod">
          <ac:chgData name="Erik Král" userId="e92e8e71-05aa-4c44-9728-5ff1a0a20d65" providerId="ADAL" clId="{F7E8EB93-3B68-4590-B1C1-2F5BC2BE0A49}" dt="2020-02-20T13:21:02.557" v="4000" actId="478"/>
          <ac:spMkLst>
            <pc:docMk/>
            <pc:sldMk cId="3727025389" sldId="385"/>
            <ac:spMk id="7" creationId="{04DF1285-CCFF-4869-8C2F-25C29370D1CA}"/>
          </ac:spMkLst>
        </pc:spChg>
        <pc:spChg chg="add del mod">
          <ac:chgData name="Erik Král" userId="e92e8e71-05aa-4c44-9728-5ff1a0a20d65" providerId="ADAL" clId="{F7E8EB93-3B68-4590-B1C1-2F5BC2BE0A49}" dt="2020-02-20T13:36:25.143" v="4972" actId="478"/>
          <ac:spMkLst>
            <pc:docMk/>
            <pc:sldMk cId="3727025389" sldId="385"/>
            <ac:spMk id="8" creationId="{E9C91C84-FD29-4962-BBD1-27254BB393AC}"/>
          </ac:spMkLst>
        </pc:spChg>
        <pc:spChg chg="add mod">
          <ac:chgData name="Erik Král" userId="e92e8e71-05aa-4c44-9728-5ff1a0a20d65" providerId="ADAL" clId="{F7E8EB93-3B68-4590-B1C1-2F5BC2BE0A49}" dt="2020-02-20T13:36:38.103" v="4978" actId="20577"/>
          <ac:spMkLst>
            <pc:docMk/>
            <pc:sldMk cId="3727025389" sldId="385"/>
            <ac:spMk id="9" creationId="{C49B81EA-55A4-49C6-9712-B514D9333D83}"/>
          </ac:spMkLst>
        </pc:spChg>
      </pc:sldChg>
      <pc:sldChg chg="del">
        <pc:chgData name="Erik Král" userId="e92e8e71-05aa-4c44-9728-5ff1a0a20d65" providerId="ADAL" clId="{F7E8EB93-3B68-4590-B1C1-2F5BC2BE0A49}" dt="2020-02-20T11:43:21.268" v="110" actId="2696"/>
        <pc:sldMkLst>
          <pc:docMk/>
          <pc:sldMk cId="3022421872" sldId="386"/>
        </pc:sldMkLst>
      </pc:sldChg>
      <pc:sldChg chg="delSp modSp add">
        <pc:chgData name="Erik Král" userId="e92e8e71-05aa-4c44-9728-5ff1a0a20d65" providerId="ADAL" clId="{F7E8EB93-3B68-4590-B1C1-2F5BC2BE0A49}" dt="2020-02-20T14:21:58.959" v="6541" actId="27636"/>
        <pc:sldMkLst>
          <pc:docMk/>
          <pc:sldMk cId="3057600951" sldId="386"/>
        </pc:sldMkLst>
        <pc:spChg chg="mod">
          <ac:chgData name="Erik Král" userId="e92e8e71-05aa-4c44-9728-5ff1a0a20d65" providerId="ADAL" clId="{F7E8EB93-3B68-4590-B1C1-2F5BC2BE0A49}" dt="2020-02-20T14:21:58.959" v="6541" actId="27636"/>
          <ac:spMkLst>
            <pc:docMk/>
            <pc:sldMk cId="3057600951" sldId="386"/>
            <ac:spMk id="2" creationId="{5B845094-10D9-4982-9286-EEAD8FD9934F}"/>
          </ac:spMkLst>
        </pc:spChg>
        <pc:spChg chg="mod">
          <ac:chgData name="Erik Král" userId="e92e8e71-05aa-4c44-9728-5ff1a0a20d65" providerId="ADAL" clId="{F7E8EB93-3B68-4590-B1C1-2F5BC2BE0A49}" dt="2020-02-20T12:47:11.285" v="3455" actId="6549"/>
          <ac:spMkLst>
            <pc:docMk/>
            <pc:sldMk cId="3057600951" sldId="386"/>
            <ac:spMk id="3" creationId="{EB8D7EFD-00CC-46E7-8A74-6561150FC9B3}"/>
          </ac:spMkLst>
        </pc:spChg>
        <pc:spChg chg="del">
          <ac:chgData name="Erik Král" userId="e92e8e71-05aa-4c44-9728-5ff1a0a20d65" providerId="ADAL" clId="{F7E8EB93-3B68-4590-B1C1-2F5BC2BE0A49}" dt="2020-02-20T12:43:22.642" v="3310" actId="478"/>
          <ac:spMkLst>
            <pc:docMk/>
            <pc:sldMk cId="3057600951" sldId="386"/>
            <ac:spMk id="4" creationId="{A7470067-EC4D-4015-A461-7E074F92425A}"/>
          </ac:spMkLst>
        </pc:spChg>
      </pc:sldChg>
      <pc:sldChg chg="del">
        <pc:chgData name="Erik Král" userId="e92e8e71-05aa-4c44-9728-5ff1a0a20d65" providerId="ADAL" clId="{F7E8EB93-3B68-4590-B1C1-2F5BC2BE0A49}" dt="2020-02-20T11:43:21.346" v="117" actId="2696"/>
        <pc:sldMkLst>
          <pc:docMk/>
          <pc:sldMk cId="609535626" sldId="387"/>
        </pc:sldMkLst>
      </pc:sldChg>
      <pc:sldChg chg="addSp delSp modSp add">
        <pc:chgData name="Erik Král" userId="e92e8e71-05aa-4c44-9728-5ff1a0a20d65" providerId="ADAL" clId="{F7E8EB93-3B68-4590-B1C1-2F5BC2BE0A49}" dt="2020-02-20T14:01:07.071" v="5631" actId="20577"/>
        <pc:sldMkLst>
          <pc:docMk/>
          <pc:sldMk cId="2475000796" sldId="387"/>
        </pc:sldMkLst>
        <pc:spChg chg="add del mod">
          <ac:chgData name="Erik Král" userId="e92e8e71-05aa-4c44-9728-5ff1a0a20d65" providerId="ADAL" clId="{F7E8EB93-3B68-4590-B1C1-2F5BC2BE0A49}" dt="2020-02-20T13:22:59.366" v="4259" actId="478"/>
          <ac:spMkLst>
            <pc:docMk/>
            <pc:sldMk cId="2475000796" sldId="387"/>
            <ac:spMk id="3" creationId="{2A28DE69-08D1-4E99-AF0C-DACA0C421054}"/>
          </ac:spMkLst>
        </pc:spChg>
        <pc:spChg chg="add del mod">
          <ac:chgData name="Erik Král" userId="e92e8e71-05aa-4c44-9728-5ff1a0a20d65" providerId="ADAL" clId="{F7E8EB93-3B68-4590-B1C1-2F5BC2BE0A49}" dt="2020-02-20T13:41:26.383" v="4985" actId="478"/>
          <ac:spMkLst>
            <pc:docMk/>
            <pc:sldMk cId="2475000796" sldId="387"/>
            <ac:spMk id="4" creationId="{250B8BEF-8CEE-4F8A-B431-0C8F5706BFAB}"/>
          </ac:spMkLst>
        </pc:spChg>
        <pc:spChg chg="add del mod">
          <ac:chgData name="Erik Král" userId="e92e8e71-05aa-4c44-9728-5ff1a0a20d65" providerId="ADAL" clId="{F7E8EB93-3B68-4590-B1C1-2F5BC2BE0A49}" dt="2020-02-20T14:00:34.130" v="5611" actId="478"/>
          <ac:spMkLst>
            <pc:docMk/>
            <pc:sldMk cId="2475000796" sldId="387"/>
            <ac:spMk id="6" creationId="{6739BF89-171B-4051-B7CF-D6A63BD0853B}"/>
          </ac:spMkLst>
        </pc:spChg>
        <pc:spChg chg="add mod">
          <ac:chgData name="Erik Král" userId="e92e8e71-05aa-4c44-9728-5ff1a0a20d65" providerId="ADAL" clId="{F7E8EB93-3B68-4590-B1C1-2F5BC2BE0A49}" dt="2020-02-20T14:01:07.071" v="5631" actId="20577"/>
          <ac:spMkLst>
            <pc:docMk/>
            <pc:sldMk cId="2475000796" sldId="387"/>
            <ac:spMk id="7" creationId="{215DE0A4-BCAA-43E1-AA49-A03B5A234772}"/>
          </ac:spMkLst>
        </pc:spChg>
      </pc:sldChg>
      <pc:sldChg chg="del">
        <pc:chgData name="Erik Král" userId="e92e8e71-05aa-4c44-9728-5ff1a0a20d65" providerId="ADAL" clId="{F7E8EB93-3B68-4590-B1C1-2F5BC2BE0A49}" dt="2020-02-20T11:43:21.346" v="118" actId="2696"/>
        <pc:sldMkLst>
          <pc:docMk/>
          <pc:sldMk cId="797299798" sldId="388"/>
        </pc:sldMkLst>
      </pc:sldChg>
      <pc:sldChg chg="delSp modSp add">
        <pc:chgData name="Erik Král" userId="e92e8e71-05aa-4c44-9728-5ff1a0a20d65" providerId="ADAL" clId="{F7E8EB93-3B68-4590-B1C1-2F5BC2BE0A49}" dt="2020-02-20T13:00:15.811" v="3993" actId="113"/>
        <pc:sldMkLst>
          <pc:docMk/>
          <pc:sldMk cId="2866675419" sldId="388"/>
        </pc:sldMkLst>
        <pc:spChg chg="mod">
          <ac:chgData name="Erik Král" userId="e92e8e71-05aa-4c44-9728-5ff1a0a20d65" providerId="ADAL" clId="{F7E8EB93-3B68-4590-B1C1-2F5BC2BE0A49}" dt="2020-02-20T12:48:15.442" v="3471" actId="20577"/>
          <ac:spMkLst>
            <pc:docMk/>
            <pc:sldMk cId="2866675419" sldId="388"/>
            <ac:spMk id="2" creationId="{AF56995F-BCE5-4837-872B-61B09907B816}"/>
          </ac:spMkLst>
        </pc:spChg>
        <pc:spChg chg="mod">
          <ac:chgData name="Erik Král" userId="e92e8e71-05aa-4c44-9728-5ff1a0a20d65" providerId="ADAL" clId="{F7E8EB93-3B68-4590-B1C1-2F5BC2BE0A49}" dt="2020-02-20T13:00:15.811" v="3993" actId="113"/>
          <ac:spMkLst>
            <pc:docMk/>
            <pc:sldMk cId="2866675419" sldId="388"/>
            <ac:spMk id="3" creationId="{2A069BDD-7768-4450-A001-D29B83848391}"/>
          </ac:spMkLst>
        </pc:spChg>
        <pc:spChg chg="del">
          <ac:chgData name="Erik Král" userId="e92e8e71-05aa-4c44-9728-5ff1a0a20d65" providerId="ADAL" clId="{F7E8EB93-3B68-4590-B1C1-2F5BC2BE0A49}" dt="2020-02-20T12:50:28.058" v="3690" actId="478"/>
          <ac:spMkLst>
            <pc:docMk/>
            <pc:sldMk cId="2866675419" sldId="388"/>
            <ac:spMk id="4" creationId="{D45851E3-319C-4332-95AA-F24A23FD769E}"/>
          </ac:spMkLst>
        </pc:spChg>
      </pc:sldChg>
      <pc:sldChg chg="del">
        <pc:chgData name="Erik Král" userId="e92e8e71-05aa-4c44-9728-5ff1a0a20d65" providerId="ADAL" clId="{F7E8EB93-3B68-4590-B1C1-2F5BC2BE0A49}" dt="2020-02-20T11:43:21.190" v="101" actId="2696"/>
        <pc:sldMkLst>
          <pc:docMk/>
          <pc:sldMk cId="387186682" sldId="389"/>
        </pc:sldMkLst>
      </pc:sldChg>
      <pc:sldChg chg="addSp delSp modSp add">
        <pc:chgData name="Erik Král" userId="e92e8e71-05aa-4c44-9728-5ff1a0a20d65" providerId="ADAL" clId="{F7E8EB93-3B68-4590-B1C1-2F5BC2BE0A49}" dt="2020-02-20T13:43:48.238" v="5006" actId="478"/>
        <pc:sldMkLst>
          <pc:docMk/>
          <pc:sldMk cId="1451600187" sldId="389"/>
        </pc:sldMkLst>
        <pc:spChg chg="mod">
          <ac:chgData name="Erik Král" userId="e92e8e71-05aa-4c44-9728-5ff1a0a20d65" providerId="ADAL" clId="{F7E8EB93-3B68-4590-B1C1-2F5BC2BE0A49}" dt="2020-02-20T12:55:20.861" v="3821" actId="20577"/>
          <ac:spMkLst>
            <pc:docMk/>
            <pc:sldMk cId="1451600187" sldId="389"/>
            <ac:spMk id="2" creationId="{80EC5780-69A6-4BE5-A845-7C32D48D046F}"/>
          </ac:spMkLst>
        </pc:spChg>
        <pc:spChg chg="del">
          <ac:chgData name="Erik Král" userId="e92e8e71-05aa-4c44-9728-5ff1a0a20d65" providerId="ADAL" clId="{F7E8EB93-3B68-4590-B1C1-2F5BC2BE0A49}" dt="2020-02-20T12:55:00.913" v="3806" actId="478"/>
          <ac:spMkLst>
            <pc:docMk/>
            <pc:sldMk cId="1451600187" sldId="389"/>
            <ac:spMk id="3" creationId="{0B4594C1-5F18-4998-9413-CE48617F855B}"/>
          </ac:spMkLst>
        </pc:spChg>
        <pc:spChg chg="del">
          <ac:chgData name="Erik Král" userId="e92e8e71-05aa-4c44-9728-5ff1a0a20d65" providerId="ADAL" clId="{F7E8EB93-3B68-4590-B1C1-2F5BC2BE0A49}" dt="2020-02-20T12:55:23.739" v="3822" actId="478"/>
          <ac:spMkLst>
            <pc:docMk/>
            <pc:sldMk cId="1451600187" sldId="389"/>
            <ac:spMk id="4" creationId="{12A64C5B-583F-4D90-9E14-B921692CD7CB}"/>
          </ac:spMkLst>
        </pc:spChg>
        <pc:spChg chg="add del mod">
          <ac:chgData name="Erik Král" userId="e92e8e71-05aa-4c44-9728-5ff1a0a20d65" providerId="ADAL" clId="{F7E8EB93-3B68-4590-B1C1-2F5BC2BE0A49}" dt="2020-02-20T12:57:18.916" v="3844" actId="478"/>
          <ac:spMkLst>
            <pc:docMk/>
            <pc:sldMk cId="1451600187" sldId="389"/>
            <ac:spMk id="6" creationId="{7674698E-1F58-440B-8447-F3C9C924F3C2}"/>
          </ac:spMkLst>
        </pc:spChg>
        <pc:spChg chg="add del mod">
          <ac:chgData name="Erik Král" userId="e92e8e71-05aa-4c44-9728-5ff1a0a20d65" providerId="ADAL" clId="{F7E8EB93-3B68-4590-B1C1-2F5BC2BE0A49}" dt="2020-02-20T12:59:00.508" v="3852" actId="478"/>
          <ac:spMkLst>
            <pc:docMk/>
            <pc:sldMk cId="1451600187" sldId="389"/>
            <ac:spMk id="7" creationId="{08B5F9E4-6A19-4AF7-802D-CF6F0AAB6E5C}"/>
          </ac:spMkLst>
        </pc:spChg>
        <pc:spChg chg="add del mod">
          <ac:chgData name="Erik Král" userId="e92e8e71-05aa-4c44-9728-5ff1a0a20d65" providerId="ADAL" clId="{F7E8EB93-3B68-4590-B1C1-2F5BC2BE0A49}" dt="2020-02-20T13:43:48.238" v="5006" actId="478"/>
          <ac:spMkLst>
            <pc:docMk/>
            <pc:sldMk cId="1451600187" sldId="389"/>
            <ac:spMk id="8" creationId="{A43B4271-FA7F-4D74-A6A4-30CD2E1CA55A}"/>
          </ac:spMkLst>
        </pc:spChg>
        <pc:spChg chg="add del mod">
          <ac:chgData name="Erik Král" userId="e92e8e71-05aa-4c44-9728-5ff1a0a20d65" providerId="ADAL" clId="{F7E8EB93-3B68-4590-B1C1-2F5BC2BE0A49}" dt="2020-02-20T13:43:47.766" v="5005"/>
          <ac:spMkLst>
            <pc:docMk/>
            <pc:sldMk cId="1451600187" sldId="389"/>
            <ac:spMk id="9" creationId="{39500697-6CAC-4A3D-B132-0B2C7C677AAA}"/>
          </ac:spMkLst>
        </pc:spChg>
      </pc:sldChg>
      <pc:sldChg chg="del">
        <pc:chgData name="Erik Král" userId="e92e8e71-05aa-4c44-9728-5ff1a0a20d65" providerId="ADAL" clId="{F7E8EB93-3B68-4590-B1C1-2F5BC2BE0A49}" dt="2020-02-20T11:43:21.283" v="111" actId="2696"/>
        <pc:sldMkLst>
          <pc:docMk/>
          <pc:sldMk cId="1978241711" sldId="390"/>
        </pc:sldMkLst>
      </pc:sldChg>
      <pc:sldChg chg="addSp delSp modSp add">
        <pc:chgData name="Erik Král" userId="e92e8e71-05aa-4c44-9728-5ff1a0a20d65" providerId="ADAL" clId="{F7E8EB93-3B68-4590-B1C1-2F5BC2BE0A49}" dt="2020-02-20T14:23:08.289" v="6560" actId="20577"/>
        <pc:sldMkLst>
          <pc:docMk/>
          <pc:sldMk cId="3917405181" sldId="390"/>
        </pc:sldMkLst>
        <pc:spChg chg="mod">
          <ac:chgData name="Erik Král" userId="e92e8e71-05aa-4c44-9728-5ff1a0a20d65" providerId="ADAL" clId="{F7E8EB93-3B68-4590-B1C1-2F5BC2BE0A49}" dt="2020-02-20T14:23:08.289" v="6560" actId="20577"/>
          <ac:spMkLst>
            <pc:docMk/>
            <pc:sldMk cId="3917405181" sldId="390"/>
            <ac:spMk id="2" creationId="{4A228D87-5B7B-4270-90DF-F958526B41A3}"/>
          </ac:spMkLst>
        </pc:spChg>
        <pc:spChg chg="del">
          <ac:chgData name="Erik Král" userId="e92e8e71-05aa-4c44-9728-5ff1a0a20d65" providerId="ADAL" clId="{F7E8EB93-3B68-4590-B1C1-2F5BC2BE0A49}" dt="2020-02-20T13:00:34.620" v="3994" actId="478"/>
          <ac:spMkLst>
            <pc:docMk/>
            <pc:sldMk cId="3917405181" sldId="390"/>
            <ac:spMk id="3" creationId="{E80ECE87-07A8-4622-ACDA-B14DB0311F31}"/>
          </ac:spMkLst>
        </pc:spChg>
        <pc:spChg chg="del">
          <ac:chgData name="Erik Král" userId="e92e8e71-05aa-4c44-9728-5ff1a0a20d65" providerId="ADAL" clId="{F7E8EB93-3B68-4590-B1C1-2F5BC2BE0A49}" dt="2020-02-20T12:59:33.440" v="3863" actId="478"/>
          <ac:spMkLst>
            <pc:docMk/>
            <pc:sldMk cId="3917405181" sldId="390"/>
            <ac:spMk id="4" creationId="{92FB12D8-C70F-4543-ABA6-FDCCC323B039}"/>
          </ac:spMkLst>
        </pc:spChg>
        <pc:spChg chg="add mod">
          <ac:chgData name="Erik Král" userId="e92e8e71-05aa-4c44-9728-5ff1a0a20d65" providerId="ADAL" clId="{F7E8EB93-3B68-4590-B1C1-2F5BC2BE0A49}" dt="2020-02-20T13:00:44.386" v="3999" actId="14100"/>
          <ac:spMkLst>
            <pc:docMk/>
            <pc:sldMk cId="3917405181" sldId="390"/>
            <ac:spMk id="6" creationId="{9898886C-0544-4E70-9150-01D823919133}"/>
          </ac:spMkLst>
        </pc:spChg>
      </pc:sldChg>
      <pc:sldChg chg="addSp delSp modSp add">
        <pc:chgData name="Erik Král" userId="e92e8e71-05aa-4c44-9728-5ff1a0a20d65" providerId="ADAL" clId="{F7E8EB93-3B68-4590-B1C1-2F5BC2BE0A49}" dt="2020-02-20T13:44:23.453" v="5013" actId="113"/>
        <pc:sldMkLst>
          <pc:docMk/>
          <pc:sldMk cId="1834216030" sldId="391"/>
        </pc:sldMkLst>
        <pc:spChg chg="mod">
          <ac:chgData name="Erik Král" userId="e92e8e71-05aa-4c44-9728-5ff1a0a20d65" providerId="ADAL" clId="{F7E8EB93-3B68-4590-B1C1-2F5BC2BE0A49}" dt="2020-02-20T13:32:43.705" v="4951" actId="20577"/>
          <ac:spMkLst>
            <pc:docMk/>
            <pc:sldMk cId="1834216030" sldId="391"/>
            <ac:spMk id="2" creationId="{FE4C3493-9ADA-4B79-B120-842D98622BCB}"/>
          </ac:spMkLst>
        </pc:spChg>
        <pc:spChg chg="del">
          <ac:chgData name="Erik Král" userId="e92e8e71-05aa-4c44-9728-5ff1a0a20d65" providerId="ADAL" clId="{F7E8EB93-3B68-4590-B1C1-2F5BC2BE0A49}" dt="2020-02-20T13:26:01.940" v="4324" actId="478"/>
          <ac:spMkLst>
            <pc:docMk/>
            <pc:sldMk cId="1834216030" sldId="391"/>
            <ac:spMk id="3" creationId="{895BB446-0FD5-454D-8028-B4F43D54201E}"/>
          </ac:spMkLst>
        </pc:spChg>
        <pc:spChg chg="del">
          <ac:chgData name="Erik Král" userId="e92e8e71-05aa-4c44-9728-5ff1a0a20d65" providerId="ADAL" clId="{F7E8EB93-3B68-4590-B1C1-2F5BC2BE0A49}" dt="2020-02-20T13:24:16.731" v="4323" actId="478"/>
          <ac:spMkLst>
            <pc:docMk/>
            <pc:sldMk cId="1834216030" sldId="391"/>
            <ac:spMk id="4" creationId="{31844119-FFF2-4D30-996D-7AC3C4A264EC}"/>
          </ac:spMkLst>
        </pc:spChg>
        <pc:spChg chg="add del mod">
          <ac:chgData name="Erik Král" userId="e92e8e71-05aa-4c44-9728-5ff1a0a20d65" providerId="ADAL" clId="{F7E8EB93-3B68-4590-B1C1-2F5BC2BE0A49}" dt="2020-02-20T13:26:51.238" v="4328" actId="478"/>
          <ac:spMkLst>
            <pc:docMk/>
            <pc:sldMk cId="1834216030" sldId="391"/>
            <ac:spMk id="6" creationId="{1E86E58E-6BF4-453C-9687-C28695DC3D93}"/>
          </ac:spMkLst>
        </pc:spChg>
        <pc:spChg chg="add del mod">
          <ac:chgData name="Erik Král" userId="e92e8e71-05aa-4c44-9728-5ff1a0a20d65" providerId="ADAL" clId="{F7E8EB93-3B68-4590-B1C1-2F5BC2BE0A49}" dt="2020-02-20T13:43:54.287" v="5007" actId="478"/>
          <ac:spMkLst>
            <pc:docMk/>
            <pc:sldMk cId="1834216030" sldId="391"/>
            <ac:spMk id="7" creationId="{56120C5C-CC73-416B-8F61-9E94D8124442}"/>
          </ac:spMkLst>
        </pc:spChg>
        <pc:spChg chg="add mod">
          <ac:chgData name="Erik Král" userId="e92e8e71-05aa-4c44-9728-5ff1a0a20d65" providerId="ADAL" clId="{F7E8EB93-3B68-4590-B1C1-2F5BC2BE0A49}" dt="2020-02-20T13:44:23.453" v="5013" actId="113"/>
          <ac:spMkLst>
            <pc:docMk/>
            <pc:sldMk cId="1834216030" sldId="391"/>
            <ac:spMk id="12" creationId="{74143290-6670-4BAE-85DB-FF24D189CCF4}"/>
          </ac:spMkLst>
        </pc:spChg>
        <pc:cxnChg chg="add del mod">
          <ac:chgData name="Erik Král" userId="e92e8e71-05aa-4c44-9728-5ff1a0a20d65" providerId="ADAL" clId="{F7E8EB93-3B68-4590-B1C1-2F5BC2BE0A49}" dt="2020-02-20T13:28:13.820" v="4371" actId="11529"/>
          <ac:cxnSpMkLst>
            <pc:docMk/>
            <pc:sldMk cId="1834216030" sldId="391"/>
            <ac:cxnSpMk id="9" creationId="{FBCA6E37-AAA5-411B-BC00-B6237722EEEE}"/>
          </ac:cxnSpMkLst>
        </pc:cxnChg>
      </pc:sldChg>
      <pc:sldChg chg="del">
        <pc:chgData name="Erik Král" userId="e92e8e71-05aa-4c44-9728-5ff1a0a20d65" providerId="ADAL" clId="{F7E8EB93-3B68-4590-B1C1-2F5BC2BE0A49}" dt="2020-02-20T11:43:21.283" v="112" actId="2696"/>
        <pc:sldMkLst>
          <pc:docMk/>
          <pc:sldMk cId="2008293249" sldId="391"/>
        </pc:sldMkLst>
      </pc:sldChg>
      <pc:sldChg chg="delSp modSp add">
        <pc:chgData name="Erik Král" userId="e92e8e71-05aa-4c44-9728-5ff1a0a20d65" providerId="ADAL" clId="{F7E8EB93-3B68-4590-B1C1-2F5BC2BE0A49}" dt="2020-02-20T13:32:34.462" v="4921" actId="20577"/>
        <pc:sldMkLst>
          <pc:docMk/>
          <pc:sldMk cId="774614057" sldId="392"/>
        </pc:sldMkLst>
        <pc:spChg chg="mod">
          <ac:chgData name="Erik Král" userId="e92e8e71-05aa-4c44-9728-5ff1a0a20d65" providerId="ADAL" clId="{F7E8EB93-3B68-4590-B1C1-2F5BC2BE0A49}" dt="2020-02-20T13:32:34.462" v="4921" actId="20577"/>
          <ac:spMkLst>
            <pc:docMk/>
            <pc:sldMk cId="774614057" sldId="392"/>
            <ac:spMk id="2" creationId="{2B4199EB-5C29-4E0C-A632-99A069C8E8A0}"/>
          </ac:spMkLst>
        </pc:spChg>
        <pc:spChg chg="mod">
          <ac:chgData name="Erik Král" userId="e92e8e71-05aa-4c44-9728-5ff1a0a20d65" providerId="ADAL" clId="{F7E8EB93-3B68-4590-B1C1-2F5BC2BE0A49}" dt="2020-02-20T13:29:42.518" v="4689" actId="114"/>
          <ac:spMkLst>
            <pc:docMk/>
            <pc:sldMk cId="774614057" sldId="392"/>
            <ac:spMk id="3" creationId="{39851533-13C6-47FF-8A94-FD22B50257F4}"/>
          </ac:spMkLst>
        </pc:spChg>
        <pc:spChg chg="del">
          <ac:chgData name="Erik Král" userId="e92e8e71-05aa-4c44-9728-5ff1a0a20d65" providerId="ADAL" clId="{F7E8EB93-3B68-4590-B1C1-2F5BC2BE0A49}" dt="2020-02-20T13:27:21.687" v="4336" actId="478"/>
          <ac:spMkLst>
            <pc:docMk/>
            <pc:sldMk cId="774614057" sldId="392"/>
            <ac:spMk id="4" creationId="{25C68BA3-B9F8-4ECE-BF0C-B63AE5EBED45}"/>
          </ac:spMkLst>
        </pc:spChg>
      </pc:sldChg>
      <pc:sldChg chg="del">
        <pc:chgData name="Erik Král" userId="e92e8e71-05aa-4c44-9728-5ff1a0a20d65" providerId="ADAL" clId="{F7E8EB93-3B68-4590-B1C1-2F5BC2BE0A49}" dt="2020-02-20T11:43:21.299" v="113" actId="2696"/>
        <pc:sldMkLst>
          <pc:docMk/>
          <pc:sldMk cId="3193311632" sldId="392"/>
        </pc:sldMkLst>
      </pc:sldChg>
      <pc:sldChg chg="del">
        <pc:chgData name="Erik Král" userId="e92e8e71-05aa-4c44-9728-5ff1a0a20d65" providerId="ADAL" clId="{F7E8EB93-3B68-4590-B1C1-2F5BC2BE0A49}" dt="2020-02-20T11:43:21.299" v="114" actId="2696"/>
        <pc:sldMkLst>
          <pc:docMk/>
          <pc:sldMk cId="2185519972" sldId="393"/>
        </pc:sldMkLst>
      </pc:sldChg>
      <pc:sldChg chg="addSp delSp modSp add">
        <pc:chgData name="Erik Král" userId="e92e8e71-05aa-4c44-9728-5ff1a0a20d65" providerId="ADAL" clId="{F7E8EB93-3B68-4590-B1C1-2F5BC2BE0A49}" dt="2020-02-20T13:45:28.516" v="5049" actId="1076"/>
        <pc:sldMkLst>
          <pc:docMk/>
          <pc:sldMk cId="3241486191" sldId="393"/>
        </pc:sldMkLst>
        <pc:spChg chg="mod">
          <ac:chgData name="Erik Král" userId="e92e8e71-05aa-4c44-9728-5ff1a0a20d65" providerId="ADAL" clId="{F7E8EB93-3B68-4590-B1C1-2F5BC2BE0A49}" dt="2020-02-20T13:29:59.136" v="4754" actId="20577"/>
          <ac:spMkLst>
            <pc:docMk/>
            <pc:sldMk cId="3241486191" sldId="393"/>
            <ac:spMk id="2" creationId="{DBEBE167-B2F1-4D16-9D87-404CDB7F7AF0}"/>
          </ac:spMkLst>
        </pc:spChg>
        <pc:spChg chg="mod">
          <ac:chgData name="Erik Král" userId="e92e8e71-05aa-4c44-9728-5ff1a0a20d65" providerId="ADAL" clId="{F7E8EB93-3B68-4590-B1C1-2F5BC2BE0A49}" dt="2020-02-20T13:31:41.948" v="4884" actId="114"/>
          <ac:spMkLst>
            <pc:docMk/>
            <pc:sldMk cId="3241486191" sldId="393"/>
            <ac:spMk id="3" creationId="{59819EAE-DD9B-46D2-AF0D-FF5193F3D7AF}"/>
          </ac:spMkLst>
        </pc:spChg>
        <pc:spChg chg="del">
          <ac:chgData name="Erik Král" userId="e92e8e71-05aa-4c44-9728-5ff1a0a20d65" providerId="ADAL" clId="{F7E8EB93-3B68-4590-B1C1-2F5BC2BE0A49}" dt="2020-02-20T13:31:26.454" v="4851" actId="478"/>
          <ac:spMkLst>
            <pc:docMk/>
            <pc:sldMk cId="3241486191" sldId="393"/>
            <ac:spMk id="4" creationId="{F056B77B-962C-4288-BD37-628D18CAE3EE}"/>
          </ac:spMkLst>
        </pc:spChg>
        <pc:spChg chg="add mod">
          <ac:chgData name="Erik Král" userId="e92e8e71-05aa-4c44-9728-5ff1a0a20d65" providerId="ADAL" clId="{F7E8EB93-3B68-4590-B1C1-2F5BC2BE0A49}" dt="2020-02-20T13:45:28.516" v="5049" actId="1076"/>
          <ac:spMkLst>
            <pc:docMk/>
            <pc:sldMk cId="3241486191" sldId="393"/>
            <ac:spMk id="6" creationId="{51FB879E-5BE4-45F4-A33D-AE76F4854E2A}"/>
          </ac:spMkLst>
        </pc:spChg>
      </pc:sldChg>
      <pc:sldChg chg="del">
        <pc:chgData name="Erik Král" userId="e92e8e71-05aa-4c44-9728-5ff1a0a20d65" providerId="ADAL" clId="{F7E8EB93-3B68-4590-B1C1-2F5BC2BE0A49}" dt="2020-02-20T11:43:21.315" v="115" actId="2696"/>
        <pc:sldMkLst>
          <pc:docMk/>
          <pc:sldMk cId="101801043" sldId="394"/>
        </pc:sldMkLst>
      </pc:sldChg>
      <pc:sldChg chg="addSp delSp modSp add">
        <pc:chgData name="Erik Král" userId="e92e8e71-05aa-4c44-9728-5ff1a0a20d65" providerId="ADAL" clId="{F7E8EB93-3B68-4590-B1C1-2F5BC2BE0A49}" dt="2020-02-20T14:25:14.625" v="6617" actId="113"/>
        <pc:sldMkLst>
          <pc:docMk/>
          <pc:sldMk cId="421977180" sldId="394"/>
        </pc:sldMkLst>
        <pc:spChg chg="mod">
          <ac:chgData name="Erik Král" userId="e92e8e71-05aa-4c44-9728-5ff1a0a20d65" providerId="ADAL" clId="{F7E8EB93-3B68-4590-B1C1-2F5BC2BE0A49}" dt="2020-02-20T14:24:28.437" v="6577" actId="20577"/>
          <ac:spMkLst>
            <pc:docMk/>
            <pc:sldMk cId="421977180" sldId="394"/>
            <ac:spMk id="2" creationId="{03E6D1CA-AC40-48E7-9B19-5DBCF9B389F8}"/>
          </ac:spMkLst>
        </pc:spChg>
        <pc:spChg chg="del">
          <ac:chgData name="Erik Král" userId="e92e8e71-05aa-4c44-9728-5ff1a0a20d65" providerId="ADAL" clId="{F7E8EB93-3B68-4590-B1C1-2F5BC2BE0A49}" dt="2020-02-20T13:38:49.111" v="4979" actId="478"/>
          <ac:spMkLst>
            <pc:docMk/>
            <pc:sldMk cId="421977180" sldId="394"/>
            <ac:spMk id="3" creationId="{0F13BCAA-0674-4A1D-B29B-61DEE6182D64}"/>
          </ac:spMkLst>
        </pc:spChg>
        <pc:spChg chg="del">
          <ac:chgData name="Erik Král" userId="e92e8e71-05aa-4c44-9728-5ff1a0a20d65" providerId="ADAL" clId="{F7E8EB93-3B68-4590-B1C1-2F5BC2BE0A49}" dt="2020-02-20T13:38:54.199" v="4982" actId="478"/>
          <ac:spMkLst>
            <pc:docMk/>
            <pc:sldMk cId="421977180" sldId="394"/>
            <ac:spMk id="4" creationId="{406BE7FD-4DE4-43B4-A18D-D0AE15429B6C}"/>
          </ac:spMkLst>
        </pc:spChg>
        <pc:spChg chg="add del mod">
          <ac:chgData name="Erik Král" userId="e92e8e71-05aa-4c44-9728-5ff1a0a20d65" providerId="ADAL" clId="{F7E8EB93-3B68-4590-B1C1-2F5BC2BE0A49}" dt="2020-02-20T13:49:49.048" v="5111" actId="478"/>
          <ac:spMkLst>
            <pc:docMk/>
            <pc:sldMk cId="421977180" sldId="394"/>
            <ac:spMk id="6" creationId="{3CFEB6AA-F7A4-44B4-A104-986ABE946C21}"/>
          </ac:spMkLst>
        </pc:spChg>
        <pc:spChg chg="add del mod">
          <ac:chgData name="Erik Král" userId="e92e8e71-05aa-4c44-9728-5ff1a0a20d65" providerId="ADAL" clId="{F7E8EB93-3B68-4590-B1C1-2F5BC2BE0A49}" dt="2020-02-20T13:47:10.312" v="5053" actId="478"/>
          <ac:spMkLst>
            <pc:docMk/>
            <pc:sldMk cId="421977180" sldId="394"/>
            <ac:spMk id="7" creationId="{CAAFD0E8-5D48-4D9C-A2AC-1E1C0494F565}"/>
          </ac:spMkLst>
        </pc:spChg>
        <pc:spChg chg="add mod">
          <ac:chgData name="Erik Král" userId="e92e8e71-05aa-4c44-9728-5ff1a0a20d65" providerId="ADAL" clId="{F7E8EB93-3B68-4590-B1C1-2F5BC2BE0A49}" dt="2020-02-20T14:25:14.625" v="6617" actId="113"/>
          <ac:spMkLst>
            <pc:docMk/>
            <pc:sldMk cId="421977180" sldId="394"/>
            <ac:spMk id="8" creationId="{EB60C03C-440A-4C7F-AFCC-663B8B3CF8AB}"/>
          </ac:spMkLst>
        </pc:spChg>
      </pc:sldChg>
      <pc:sldChg chg="modSp add del">
        <pc:chgData name="Erik Král" userId="e92e8e71-05aa-4c44-9728-5ff1a0a20d65" providerId="ADAL" clId="{F7E8EB93-3B68-4590-B1C1-2F5BC2BE0A49}" dt="2020-02-20T13:34:01.045" v="4953" actId="2696"/>
        <pc:sldMkLst>
          <pc:docMk/>
          <pc:sldMk cId="4163592267" sldId="394"/>
        </pc:sldMkLst>
        <pc:spChg chg="mod">
          <ac:chgData name="Erik Král" userId="e92e8e71-05aa-4c44-9728-5ff1a0a20d65" providerId="ADAL" clId="{F7E8EB93-3B68-4590-B1C1-2F5BC2BE0A49}" dt="2020-02-20T13:32:20.091" v="4899" actId="20577"/>
          <ac:spMkLst>
            <pc:docMk/>
            <pc:sldMk cId="4163592267" sldId="394"/>
            <ac:spMk id="2" creationId="{2B4199EB-5C29-4E0C-A632-99A069C8E8A0}"/>
          </ac:spMkLst>
        </pc:spChg>
      </pc:sldChg>
      <pc:sldChg chg="del">
        <pc:chgData name="Erik Král" userId="e92e8e71-05aa-4c44-9728-5ff1a0a20d65" providerId="ADAL" clId="{F7E8EB93-3B68-4590-B1C1-2F5BC2BE0A49}" dt="2020-02-20T11:43:21.330" v="116" actId="2696"/>
        <pc:sldMkLst>
          <pc:docMk/>
          <pc:sldMk cId="3323218126" sldId="395"/>
        </pc:sldMkLst>
      </pc:sldChg>
      <pc:sldChg chg="addSp delSp modSp add">
        <pc:chgData name="Erik Král" userId="e92e8e71-05aa-4c44-9728-5ff1a0a20d65" providerId="ADAL" clId="{F7E8EB93-3B68-4590-B1C1-2F5BC2BE0A49}" dt="2020-02-20T14:25:26.146" v="6622" actId="113"/>
        <pc:sldMkLst>
          <pc:docMk/>
          <pc:sldMk cId="4180218809" sldId="395"/>
        </pc:sldMkLst>
        <pc:spChg chg="mod">
          <ac:chgData name="Erik Král" userId="e92e8e71-05aa-4c44-9728-5ff1a0a20d65" providerId="ADAL" clId="{F7E8EB93-3B68-4590-B1C1-2F5BC2BE0A49}" dt="2020-02-20T14:24:33.897" v="6578"/>
          <ac:spMkLst>
            <pc:docMk/>
            <pc:sldMk cId="4180218809" sldId="395"/>
            <ac:spMk id="2" creationId="{DC50BE26-C7A6-4027-844D-3403DAC50AC4}"/>
          </ac:spMkLst>
        </pc:spChg>
        <pc:spChg chg="del">
          <ac:chgData name="Erik Král" userId="e92e8e71-05aa-4c44-9728-5ff1a0a20d65" providerId="ADAL" clId="{F7E8EB93-3B68-4590-B1C1-2F5BC2BE0A49}" dt="2020-02-20T13:47:28.981" v="5055" actId="478"/>
          <ac:spMkLst>
            <pc:docMk/>
            <pc:sldMk cId="4180218809" sldId="395"/>
            <ac:spMk id="3" creationId="{7A9C6A63-4682-4664-AF5A-239647737F41}"/>
          </ac:spMkLst>
        </pc:spChg>
        <pc:spChg chg="del">
          <ac:chgData name="Erik Král" userId="e92e8e71-05aa-4c44-9728-5ff1a0a20d65" providerId="ADAL" clId="{F7E8EB93-3B68-4590-B1C1-2F5BC2BE0A49}" dt="2020-02-20T13:47:50.935" v="5099" actId="478"/>
          <ac:spMkLst>
            <pc:docMk/>
            <pc:sldMk cId="4180218809" sldId="395"/>
            <ac:spMk id="4" creationId="{3CCCC1DF-E084-48CB-B4B8-093985B96CFE}"/>
          </ac:spMkLst>
        </pc:spChg>
        <pc:spChg chg="add del mod">
          <ac:chgData name="Erik Král" userId="e92e8e71-05aa-4c44-9728-5ff1a0a20d65" providerId="ADAL" clId="{F7E8EB93-3B68-4590-B1C1-2F5BC2BE0A49}" dt="2020-02-20T13:50:06.091" v="5116" actId="478"/>
          <ac:spMkLst>
            <pc:docMk/>
            <pc:sldMk cId="4180218809" sldId="395"/>
            <ac:spMk id="6" creationId="{BBC362D7-F7E5-430A-93F8-7096BE39858D}"/>
          </ac:spMkLst>
        </pc:spChg>
        <pc:spChg chg="add del mod">
          <ac:chgData name="Erik Král" userId="e92e8e71-05aa-4c44-9728-5ff1a0a20d65" providerId="ADAL" clId="{F7E8EB93-3B68-4590-B1C1-2F5BC2BE0A49}" dt="2020-02-20T14:02:40.040" v="5632" actId="478"/>
          <ac:spMkLst>
            <pc:docMk/>
            <pc:sldMk cId="4180218809" sldId="395"/>
            <ac:spMk id="7" creationId="{9D1D30D3-DB70-4499-A444-D7E0F0494074}"/>
          </ac:spMkLst>
        </pc:spChg>
        <pc:spChg chg="add mod">
          <ac:chgData name="Erik Král" userId="e92e8e71-05aa-4c44-9728-5ff1a0a20d65" providerId="ADAL" clId="{F7E8EB93-3B68-4590-B1C1-2F5BC2BE0A49}" dt="2020-02-20T14:25:26.146" v="6622" actId="113"/>
          <ac:spMkLst>
            <pc:docMk/>
            <pc:sldMk cId="4180218809" sldId="395"/>
            <ac:spMk id="8" creationId="{5555F5F7-4D53-4982-91D6-27D394867808}"/>
          </ac:spMkLst>
        </pc:spChg>
      </pc:sldChg>
      <pc:sldChg chg="del">
        <pc:chgData name="Erik Král" userId="e92e8e71-05aa-4c44-9728-5ff1a0a20d65" providerId="ADAL" clId="{F7E8EB93-3B68-4590-B1C1-2F5BC2BE0A49}" dt="2020-02-20T11:43:21.346" v="119" actId="2696"/>
        <pc:sldMkLst>
          <pc:docMk/>
          <pc:sldMk cId="734870090" sldId="396"/>
        </pc:sldMkLst>
      </pc:sldChg>
      <pc:sldChg chg="delSp modSp add">
        <pc:chgData name="Erik Král" userId="e92e8e71-05aa-4c44-9728-5ff1a0a20d65" providerId="ADAL" clId="{F7E8EB93-3B68-4590-B1C1-2F5BC2BE0A49}" dt="2020-02-20T13:55:29.407" v="5567" actId="20577"/>
        <pc:sldMkLst>
          <pc:docMk/>
          <pc:sldMk cId="1833956578" sldId="396"/>
        </pc:sldMkLst>
        <pc:spChg chg="mod">
          <ac:chgData name="Erik Král" userId="e92e8e71-05aa-4c44-9728-5ff1a0a20d65" providerId="ADAL" clId="{F7E8EB93-3B68-4590-B1C1-2F5BC2BE0A49}" dt="2020-02-20T13:50:40.202" v="5131" actId="20577"/>
          <ac:spMkLst>
            <pc:docMk/>
            <pc:sldMk cId="1833956578" sldId="396"/>
            <ac:spMk id="2" creationId="{9C70799E-E572-4838-A7DF-3C8B748B918B}"/>
          </ac:spMkLst>
        </pc:spChg>
        <pc:spChg chg="mod">
          <ac:chgData name="Erik Král" userId="e92e8e71-05aa-4c44-9728-5ff1a0a20d65" providerId="ADAL" clId="{F7E8EB93-3B68-4590-B1C1-2F5BC2BE0A49}" dt="2020-02-20T13:55:29.407" v="5567" actId="20577"/>
          <ac:spMkLst>
            <pc:docMk/>
            <pc:sldMk cId="1833956578" sldId="396"/>
            <ac:spMk id="3" creationId="{C572EECE-3D65-408F-BDC8-4A7E3E8AB1C0}"/>
          </ac:spMkLst>
        </pc:spChg>
        <pc:spChg chg="del">
          <ac:chgData name="Erik Král" userId="e92e8e71-05aa-4c44-9728-5ff1a0a20d65" providerId="ADAL" clId="{F7E8EB93-3B68-4590-B1C1-2F5BC2BE0A49}" dt="2020-02-20T13:50:44.764" v="5132" actId="478"/>
          <ac:spMkLst>
            <pc:docMk/>
            <pc:sldMk cId="1833956578" sldId="396"/>
            <ac:spMk id="4" creationId="{F439A2D1-1B66-45DC-8574-ECB01DD2F709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06.448" v="6628"/>
        <pc:sldMkLst>
          <pc:docMk/>
          <pc:sldMk cId="1070181375" sldId="397"/>
        </pc:sldMkLst>
        <pc:spChg chg="mod">
          <ac:chgData name="Erik Král" userId="e92e8e71-05aa-4c44-9728-5ff1a0a20d65" providerId="ADAL" clId="{F7E8EB93-3B68-4590-B1C1-2F5BC2BE0A49}" dt="2020-02-20T13:59:59.633" v="5608" actId="20577"/>
          <ac:spMkLst>
            <pc:docMk/>
            <pc:sldMk cId="1070181375" sldId="397"/>
            <ac:spMk id="2" creationId="{1FB40A5D-6874-4F4F-A05A-446F0803522E}"/>
          </ac:spMkLst>
        </pc:spChg>
        <pc:spChg chg="del">
          <ac:chgData name="Erik Král" userId="e92e8e71-05aa-4c44-9728-5ff1a0a20d65" providerId="ADAL" clId="{F7E8EB93-3B68-4590-B1C1-2F5BC2BE0A49}" dt="2020-02-20T13:59:37.560" v="5569" actId="478"/>
          <ac:spMkLst>
            <pc:docMk/>
            <pc:sldMk cId="1070181375" sldId="397"/>
            <ac:spMk id="3" creationId="{0DBB721B-AE1A-46C1-9766-BE44C31EB09D}"/>
          </ac:spMkLst>
        </pc:spChg>
        <pc:spChg chg="del">
          <ac:chgData name="Erik Král" userId="e92e8e71-05aa-4c44-9728-5ff1a0a20d65" providerId="ADAL" clId="{F7E8EB93-3B68-4590-B1C1-2F5BC2BE0A49}" dt="2020-02-20T13:59:48.968" v="5574" actId="478"/>
          <ac:spMkLst>
            <pc:docMk/>
            <pc:sldMk cId="1070181375" sldId="397"/>
            <ac:spMk id="4" creationId="{AF0D1FED-706D-4F69-BAE2-14FC676E1771}"/>
          </ac:spMkLst>
        </pc:spChg>
        <pc:spChg chg="add mod">
          <ac:chgData name="Erik Král" userId="e92e8e71-05aa-4c44-9728-5ff1a0a20d65" providerId="ADAL" clId="{F7E8EB93-3B68-4590-B1C1-2F5BC2BE0A49}" dt="2020-02-20T14:25:43.426" v="6623" actId="113"/>
          <ac:spMkLst>
            <pc:docMk/>
            <pc:sldMk cId="1070181375" sldId="397"/>
            <ac:spMk id="6" creationId="{B89709D3-1BBD-43E3-9929-55010DC04E7F}"/>
          </ac:spMkLst>
        </pc:spChg>
        <pc:spChg chg="add del mod">
          <ac:chgData name="Erik Král" userId="e92e8e71-05aa-4c44-9728-5ff1a0a20d65" providerId="ADAL" clId="{F7E8EB93-3B68-4590-B1C1-2F5BC2BE0A49}" dt="2020-02-20T14:28:06.448" v="6628"/>
          <ac:spMkLst>
            <pc:docMk/>
            <pc:sldMk cId="1070181375" sldId="397"/>
            <ac:spMk id="7" creationId="{7FF24ADF-1716-4639-A364-A3EF39CFF17E}"/>
          </ac:spMkLst>
        </pc:spChg>
      </pc:sldChg>
      <pc:sldChg chg="del">
        <pc:chgData name="Erik Král" userId="e92e8e71-05aa-4c44-9728-5ff1a0a20d65" providerId="ADAL" clId="{F7E8EB93-3B68-4590-B1C1-2F5BC2BE0A49}" dt="2020-02-20T11:43:21.205" v="102" actId="2696"/>
        <pc:sldMkLst>
          <pc:docMk/>
          <pc:sldMk cId="2442504514" sldId="397"/>
        </pc:sldMkLst>
      </pc:sldChg>
      <pc:sldChg chg="del">
        <pc:chgData name="Erik Král" userId="e92e8e71-05aa-4c44-9728-5ff1a0a20d65" providerId="ADAL" clId="{F7E8EB93-3B68-4590-B1C1-2F5BC2BE0A49}" dt="2020-02-20T11:43:21.205" v="103" actId="2696"/>
        <pc:sldMkLst>
          <pc:docMk/>
          <pc:sldMk cId="3265274592" sldId="398"/>
        </pc:sldMkLst>
      </pc:sldChg>
      <pc:sldChg chg="delSp modSp add">
        <pc:chgData name="Erik Král" userId="e92e8e71-05aa-4c44-9728-5ff1a0a20d65" providerId="ADAL" clId="{F7E8EB93-3B68-4590-B1C1-2F5BC2BE0A49}" dt="2020-02-20T14:08:34.047" v="6048" actId="20577"/>
        <pc:sldMkLst>
          <pc:docMk/>
          <pc:sldMk cId="3884701354" sldId="398"/>
        </pc:sldMkLst>
        <pc:spChg chg="mod">
          <ac:chgData name="Erik Král" userId="e92e8e71-05aa-4c44-9728-5ff1a0a20d65" providerId="ADAL" clId="{F7E8EB93-3B68-4590-B1C1-2F5BC2BE0A49}" dt="2020-02-20T14:08:15.980" v="6042"/>
          <ac:spMkLst>
            <pc:docMk/>
            <pc:sldMk cId="3884701354" sldId="398"/>
            <ac:spMk id="2" creationId="{94600271-CEEA-4A27-A1E6-28008BAD532F}"/>
          </ac:spMkLst>
        </pc:spChg>
        <pc:spChg chg="mod">
          <ac:chgData name="Erik Král" userId="e92e8e71-05aa-4c44-9728-5ff1a0a20d65" providerId="ADAL" clId="{F7E8EB93-3B68-4590-B1C1-2F5BC2BE0A49}" dt="2020-02-20T14:08:34.047" v="6048" actId="20577"/>
          <ac:spMkLst>
            <pc:docMk/>
            <pc:sldMk cId="3884701354" sldId="398"/>
            <ac:spMk id="3" creationId="{3BF2DF20-A05F-45A6-AC1E-28BC54BCF2E2}"/>
          </ac:spMkLst>
        </pc:spChg>
        <pc:spChg chg="del">
          <ac:chgData name="Erik Král" userId="e92e8e71-05aa-4c44-9728-5ff1a0a20d65" providerId="ADAL" clId="{F7E8EB93-3B68-4590-B1C1-2F5BC2BE0A49}" dt="2020-02-20T14:04:30.385" v="5997" actId="478"/>
          <ac:spMkLst>
            <pc:docMk/>
            <pc:sldMk cId="3884701354" sldId="398"/>
            <ac:spMk id="4" creationId="{EF0A6F7B-2786-41D3-B7C8-051DBCF4FC48}"/>
          </ac:spMkLst>
        </pc:spChg>
      </pc:sldChg>
      <pc:sldChg chg="add del">
        <pc:chgData name="Erik Král" userId="e92e8e71-05aa-4c44-9728-5ff1a0a20d65" providerId="ADAL" clId="{F7E8EB93-3B68-4590-B1C1-2F5BC2BE0A49}" dt="2020-02-20T14:00:06.105" v="5610" actId="2696"/>
        <pc:sldMkLst>
          <pc:docMk/>
          <pc:sldMk cId="3913299342" sldId="398"/>
        </pc:sldMkLst>
      </pc:sldChg>
      <pc:sldChg chg="del">
        <pc:chgData name="Erik Král" userId="e92e8e71-05aa-4c44-9728-5ff1a0a20d65" providerId="ADAL" clId="{F7E8EB93-3B68-4590-B1C1-2F5BC2BE0A49}" dt="2020-02-20T11:43:21.221" v="104" actId="2696"/>
        <pc:sldMkLst>
          <pc:docMk/>
          <pc:sldMk cId="1534590787" sldId="399"/>
        </pc:sldMkLst>
      </pc:sldChg>
      <pc:sldChg chg="addSp delSp modSp add">
        <pc:chgData name="Erik Král" userId="e92e8e71-05aa-4c44-9728-5ff1a0a20d65" providerId="ADAL" clId="{F7E8EB93-3B68-4590-B1C1-2F5BC2BE0A49}" dt="2020-02-20T14:09:30.673" v="6072" actId="20577"/>
        <pc:sldMkLst>
          <pc:docMk/>
          <pc:sldMk cId="2365145482" sldId="399"/>
        </pc:sldMkLst>
        <pc:spChg chg="mod">
          <ac:chgData name="Erik Král" userId="e92e8e71-05aa-4c44-9728-5ff1a0a20d65" providerId="ADAL" clId="{F7E8EB93-3B68-4590-B1C1-2F5BC2BE0A49}" dt="2020-02-20T14:09:30.673" v="6072" actId="20577"/>
          <ac:spMkLst>
            <pc:docMk/>
            <pc:sldMk cId="2365145482" sldId="399"/>
            <ac:spMk id="2" creationId="{EE6BD52E-5BC6-406C-87D2-34BF6EFF5C1E}"/>
          </ac:spMkLst>
        </pc:spChg>
        <pc:spChg chg="del">
          <ac:chgData name="Erik Král" userId="e92e8e71-05aa-4c44-9728-5ff1a0a20d65" providerId="ADAL" clId="{F7E8EB93-3B68-4590-B1C1-2F5BC2BE0A49}" dt="2020-02-20T14:07:22.529" v="5999" actId="478"/>
          <ac:spMkLst>
            <pc:docMk/>
            <pc:sldMk cId="2365145482" sldId="399"/>
            <ac:spMk id="3" creationId="{D5763259-A794-48A3-8213-D438DC7EC23D}"/>
          </ac:spMkLst>
        </pc:spChg>
        <pc:spChg chg="del">
          <ac:chgData name="Erik Král" userId="e92e8e71-05aa-4c44-9728-5ff1a0a20d65" providerId="ADAL" clId="{F7E8EB93-3B68-4590-B1C1-2F5BC2BE0A49}" dt="2020-02-20T14:07:25.087" v="6001" actId="478"/>
          <ac:spMkLst>
            <pc:docMk/>
            <pc:sldMk cId="2365145482" sldId="399"/>
            <ac:spMk id="4" creationId="{8B1A33A7-4F7D-4962-A323-DE57AEE21311}"/>
          </ac:spMkLst>
        </pc:spChg>
        <pc:spChg chg="add mod">
          <ac:chgData name="Erik Král" userId="e92e8e71-05aa-4c44-9728-5ff1a0a20d65" providerId="ADAL" clId="{F7E8EB93-3B68-4590-B1C1-2F5BC2BE0A49}" dt="2020-02-20T14:07:29.846" v="6003" actId="1076"/>
          <ac:spMkLst>
            <pc:docMk/>
            <pc:sldMk cId="2365145482" sldId="399"/>
            <ac:spMk id="6" creationId="{758A62AE-5D9F-4792-A6C7-B001E5A3E490}"/>
          </ac:spMkLst>
        </pc:spChg>
        <pc:spChg chg="add mod">
          <ac:chgData name="Erik Král" userId="e92e8e71-05aa-4c44-9728-5ff1a0a20d65" providerId="ADAL" clId="{F7E8EB93-3B68-4590-B1C1-2F5BC2BE0A49}" dt="2020-02-20T14:09:22.078" v="6052" actId="1076"/>
          <ac:spMkLst>
            <pc:docMk/>
            <pc:sldMk cId="2365145482" sldId="399"/>
            <ac:spMk id="7" creationId="{E246D495-7A6A-4999-9AD9-CDEA91B73021}"/>
          </ac:spMkLst>
        </pc:spChg>
      </pc:sldChg>
      <pc:sldChg chg="addSp delSp modSp add ord">
        <pc:chgData name="Erik Král" userId="e92e8e71-05aa-4c44-9728-5ff1a0a20d65" providerId="ADAL" clId="{F7E8EB93-3B68-4590-B1C1-2F5BC2BE0A49}" dt="2020-02-20T14:11:42.887" v="6087" actId="1076"/>
        <pc:sldMkLst>
          <pc:docMk/>
          <pc:sldMk cId="3466896836" sldId="400"/>
        </pc:sldMkLst>
        <pc:spChg chg="mod">
          <ac:chgData name="Erik Král" userId="e92e8e71-05aa-4c44-9728-5ff1a0a20d65" providerId="ADAL" clId="{F7E8EB93-3B68-4590-B1C1-2F5BC2BE0A49}" dt="2020-02-20T14:11:18.280" v="6081" actId="20577"/>
          <ac:spMkLst>
            <pc:docMk/>
            <pc:sldMk cId="3466896836" sldId="400"/>
            <ac:spMk id="2" creationId="{EE6BD52E-5BC6-406C-87D2-34BF6EFF5C1E}"/>
          </ac:spMkLst>
        </pc:spChg>
        <pc:spChg chg="add mod">
          <ac:chgData name="Erik Král" userId="e92e8e71-05aa-4c44-9728-5ff1a0a20d65" providerId="ADAL" clId="{F7E8EB93-3B68-4590-B1C1-2F5BC2BE0A49}" dt="2020-02-20T14:11:42.887" v="6087" actId="1076"/>
          <ac:spMkLst>
            <pc:docMk/>
            <pc:sldMk cId="3466896836" sldId="400"/>
            <ac:spMk id="3" creationId="{8004F4AB-81AF-4B5D-B298-E95E66F63D84}"/>
          </ac:spMkLst>
        </pc:spChg>
        <pc:spChg chg="del">
          <ac:chgData name="Erik Král" userId="e92e8e71-05aa-4c44-9728-5ff1a0a20d65" providerId="ADAL" clId="{F7E8EB93-3B68-4590-B1C1-2F5BC2BE0A49}" dt="2020-02-20T14:11:32.146" v="6082" actId="478"/>
          <ac:spMkLst>
            <pc:docMk/>
            <pc:sldMk cId="3466896836" sldId="400"/>
            <ac:spMk id="7" creationId="{E246D495-7A6A-4999-9AD9-CDEA91B73021}"/>
          </ac:spMkLst>
        </pc:spChg>
      </pc:sldChg>
      <pc:sldChg chg="del">
        <pc:chgData name="Erik Král" userId="e92e8e71-05aa-4c44-9728-5ff1a0a20d65" providerId="ADAL" clId="{F7E8EB93-3B68-4590-B1C1-2F5BC2BE0A49}" dt="2020-02-20T11:43:21.221" v="105" actId="2696"/>
        <pc:sldMkLst>
          <pc:docMk/>
          <pc:sldMk cId="3941765893" sldId="400"/>
        </pc:sldMkLst>
      </pc:sldChg>
      <pc:sldChg chg="del">
        <pc:chgData name="Erik Král" userId="e92e8e71-05aa-4c44-9728-5ff1a0a20d65" providerId="ADAL" clId="{F7E8EB93-3B68-4590-B1C1-2F5BC2BE0A49}" dt="2020-02-20T11:43:21.237" v="106" actId="2696"/>
        <pc:sldMkLst>
          <pc:docMk/>
          <pc:sldMk cId="983896789" sldId="401"/>
        </pc:sldMkLst>
      </pc:sldChg>
      <pc:sldChg chg="modSp add del">
        <pc:chgData name="Erik Král" userId="e92e8e71-05aa-4c44-9728-5ff1a0a20d65" providerId="ADAL" clId="{F7E8EB93-3B68-4590-B1C1-2F5BC2BE0A49}" dt="2020-02-20T14:23:57.640" v="6561" actId="2696"/>
        <pc:sldMkLst>
          <pc:docMk/>
          <pc:sldMk cId="1324524549" sldId="401"/>
        </pc:sldMkLst>
        <pc:spChg chg="mod">
          <ac:chgData name="Erik Král" userId="e92e8e71-05aa-4c44-9728-5ff1a0a20d65" providerId="ADAL" clId="{F7E8EB93-3B68-4590-B1C1-2F5BC2BE0A49}" dt="2020-02-20T14:12:01.518" v="6112" actId="20577"/>
          <ac:spMkLst>
            <pc:docMk/>
            <pc:sldMk cId="1324524549" sldId="401"/>
            <ac:spMk id="2" creationId="{9F67CDBF-4BE3-4179-A755-3681F30C54E6}"/>
          </ac:spMkLst>
        </pc:spChg>
        <pc:spChg chg="mod">
          <ac:chgData name="Erik Král" userId="e92e8e71-05aa-4c44-9728-5ff1a0a20d65" providerId="ADAL" clId="{F7E8EB93-3B68-4590-B1C1-2F5BC2BE0A49}" dt="2020-02-20T14:12:43.907" v="6227" actId="20577"/>
          <ac:spMkLst>
            <pc:docMk/>
            <pc:sldMk cId="1324524549" sldId="401"/>
            <ac:spMk id="3" creationId="{153EE623-38E5-42F6-B9EA-4AB3F34B1FE9}"/>
          </ac:spMkLst>
        </pc:spChg>
      </pc:sldChg>
      <pc:sldChg chg="del">
        <pc:chgData name="Erik Král" userId="e92e8e71-05aa-4c44-9728-5ff1a0a20d65" providerId="ADAL" clId="{F7E8EB93-3B68-4590-B1C1-2F5BC2BE0A49}" dt="2020-02-20T11:43:21.252" v="108" actId="2696"/>
        <pc:sldMkLst>
          <pc:docMk/>
          <pc:sldMk cId="2562024975" sldId="402"/>
        </pc:sldMkLst>
      </pc:sldChg>
      <pc:sldChg chg="addSp delSp modSp add">
        <pc:chgData name="Erik Král" userId="e92e8e71-05aa-4c44-9728-5ff1a0a20d65" providerId="ADAL" clId="{F7E8EB93-3B68-4590-B1C1-2F5BC2BE0A49}" dt="2020-02-20T14:25:04.129" v="6613" actId="113"/>
        <pc:sldMkLst>
          <pc:docMk/>
          <pc:sldMk cId="3933843701" sldId="402"/>
        </pc:sldMkLst>
        <pc:spChg chg="mod">
          <ac:chgData name="Erik Král" userId="e92e8e71-05aa-4c44-9728-5ff1a0a20d65" providerId="ADAL" clId="{F7E8EB93-3B68-4590-B1C1-2F5BC2BE0A49}" dt="2020-02-20T14:24:43.221" v="6599" actId="20577"/>
          <ac:spMkLst>
            <pc:docMk/>
            <pc:sldMk cId="3933843701" sldId="402"/>
            <ac:spMk id="2" creationId="{6FEF074B-91DC-480E-B5A4-29FE22881AFE}"/>
          </ac:spMkLst>
        </pc:spChg>
        <pc:spChg chg="del">
          <ac:chgData name="Erik Král" userId="e92e8e71-05aa-4c44-9728-5ff1a0a20d65" providerId="ADAL" clId="{F7E8EB93-3B68-4590-B1C1-2F5BC2BE0A49}" dt="2020-02-20T14:14:21.825" v="6229" actId="478"/>
          <ac:spMkLst>
            <pc:docMk/>
            <pc:sldMk cId="3933843701" sldId="402"/>
            <ac:spMk id="3" creationId="{148E8B79-969B-4480-B48A-67A9F0F743AC}"/>
          </ac:spMkLst>
        </pc:spChg>
        <pc:spChg chg="del">
          <ac:chgData name="Erik Král" userId="e92e8e71-05aa-4c44-9728-5ff1a0a20d65" providerId="ADAL" clId="{F7E8EB93-3B68-4590-B1C1-2F5BC2BE0A49}" dt="2020-02-20T14:15:24.346" v="6374" actId="478"/>
          <ac:spMkLst>
            <pc:docMk/>
            <pc:sldMk cId="3933843701" sldId="402"/>
            <ac:spMk id="4" creationId="{860A8AB1-E886-401B-8C10-2D9419751C48}"/>
          </ac:spMkLst>
        </pc:spChg>
        <pc:spChg chg="add mod">
          <ac:chgData name="Erik Král" userId="e92e8e71-05aa-4c44-9728-5ff1a0a20d65" providerId="ADAL" clId="{F7E8EB93-3B68-4590-B1C1-2F5BC2BE0A49}" dt="2020-02-20T14:25:04.129" v="6613" actId="113"/>
          <ac:spMkLst>
            <pc:docMk/>
            <pc:sldMk cId="3933843701" sldId="402"/>
            <ac:spMk id="6" creationId="{986AC770-12CA-447F-8352-C602EAAD1CEF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5:08.298" v="6614" actId="113"/>
        <pc:sldMkLst>
          <pc:docMk/>
          <pc:sldMk cId="3798019713" sldId="403"/>
        </pc:sldMkLst>
        <pc:spChg chg="mod">
          <ac:chgData name="Erik Král" userId="e92e8e71-05aa-4c44-9728-5ff1a0a20d65" providerId="ADAL" clId="{F7E8EB93-3B68-4590-B1C1-2F5BC2BE0A49}" dt="2020-02-20T14:24:49.629" v="6612" actId="20577"/>
          <ac:spMkLst>
            <pc:docMk/>
            <pc:sldMk cId="3798019713" sldId="403"/>
            <ac:spMk id="2" creationId="{6FEF074B-91DC-480E-B5A4-29FE22881AFE}"/>
          </ac:spMkLst>
        </pc:spChg>
        <pc:spChg chg="add mod">
          <ac:chgData name="Erik Král" userId="e92e8e71-05aa-4c44-9728-5ff1a0a20d65" providerId="ADAL" clId="{F7E8EB93-3B68-4590-B1C1-2F5BC2BE0A49}" dt="2020-02-20T14:25:08.298" v="6614" actId="113"/>
          <ac:spMkLst>
            <pc:docMk/>
            <pc:sldMk cId="3798019713" sldId="403"/>
            <ac:spMk id="3" creationId="{43C0C294-FAF9-4440-A4E6-1037A2B41917}"/>
          </ac:spMkLst>
        </pc:spChg>
        <pc:spChg chg="del">
          <ac:chgData name="Erik Král" userId="e92e8e71-05aa-4c44-9728-5ff1a0a20d65" providerId="ADAL" clId="{F7E8EB93-3B68-4590-B1C1-2F5BC2BE0A49}" dt="2020-02-20T14:16:46.970" v="6382" actId="478"/>
          <ac:spMkLst>
            <pc:docMk/>
            <pc:sldMk cId="3798019713" sldId="403"/>
            <ac:spMk id="6" creationId="{986AC770-12CA-447F-8352-C602EAAD1CEF}"/>
          </ac:spMkLst>
        </pc:spChg>
      </pc:sldChg>
      <pc:sldChg chg="modSp add">
        <pc:chgData name="Erik Král" userId="e92e8e71-05aa-4c44-9728-5ff1a0a20d65" providerId="ADAL" clId="{F7E8EB93-3B68-4590-B1C1-2F5BC2BE0A49}" dt="2020-02-20T14:20:14.933" v="6528" actId="20577"/>
        <pc:sldMkLst>
          <pc:docMk/>
          <pc:sldMk cId="3339959513" sldId="404"/>
        </pc:sldMkLst>
        <pc:spChg chg="mod">
          <ac:chgData name="Erik Král" userId="e92e8e71-05aa-4c44-9728-5ff1a0a20d65" providerId="ADAL" clId="{F7E8EB93-3B68-4590-B1C1-2F5BC2BE0A49}" dt="2020-02-20T14:19:13.588" v="6510" actId="20577"/>
          <ac:spMkLst>
            <pc:docMk/>
            <pc:sldMk cId="3339959513" sldId="404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4:20:14.933" v="6528" actId="20577"/>
          <ac:spMkLst>
            <pc:docMk/>
            <pc:sldMk cId="3339959513" sldId="404"/>
            <ac:spMk id="7" creationId="{A603EE88-F8B0-4F33-A242-C4D962B79E01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34.326" v="6654" actId="20577"/>
        <pc:sldMkLst>
          <pc:docMk/>
          <pc:sldMk cId="162834275" sldId="405"/>
        </pc:sldMkLst>
        <pc:spChg chg="mod">
          <ac:chgData name="Erik Král" userId="e92e8e71-05aa-4c44-9728-5ff1a0a20d65" providerId="ADAL" clId="{F7E8EB93-3B68-4590-B1C1-2F5BC2BE0A49}" dt="2020-02-20T14:28:34.326" v="6654" actId="20577"/>
          <ac:spMkLst>
            <pc:docMk/>
            <pc:sldMk cId="162834275" sldId="405"/>
            <ac:spMk id="2" creationId="{E5FE54A1-68CF-441D-A7C6-65437F5EF423}"/>
          </ac:spMkLst>
        </pc:spChg>
        <pc:spChg chg="del">
          <ac:chgData name="Erik Král" userId="e92e8e71-05aa-4c44-9728-5ff1a0a20d65" providerId="ADAL" clId="{F7E8EB93-3B68-4590-B1C1-2F5BC2BE0A49}" dt="2020-02-20T14:28:11.515" v="6630" actId="478"/>
          <ac:spMkLst>
            <pc:docMk/>
            <pc:sldMk cId="162834275" sldId="405"/>
            <ac:spMk id="3" creationId="{8018F271-73F6-4D20-88EB-28B167D96372}"/>
          </ac:spMkLst>
        </pc:spChg>
        <pc:spChg chg="del">
          <ac:chgData name="Erik Král" userId="e92e8e71-05aa-4c44-9728-5ff1a0a20d65" providerId="ADAL" clId="{F7E8EB93-3B68-4590-B1C1-2F5BC2BE0A49}" dt="2020-02-20T14:28:26.693" v="6639" actId="478"/>
          <ac:spMkLst>
            <pc:docMk/>
            <pc:sldMk cId="162834275" sldId="405"/>
            <ac:spMk id="4" creationId="{E2655DE5-611A-4F41-A690-8FA42EB5D0CE}"/>
          </ac:spMkLst>
        </pc:spChg>
        <pc:spChg chg="add mod">
          <ac:chgData name="Erik Král" userId="e92e8e71-05aa-4c44-9728-5ff1a0a20d65" providerId="ADAL" clId="{F7E8EB93-3B68-4590-B1C1-2F5BC2BE0A49}" dt="2020-02-20T14:28:24.376" v="6638" actId="1076"/>
          <ac:spMkLst>
            <pc:docMk/>
            <pc:sldMk cId="162834275" sldId="405"/>
            <ac:spMk id="6" creationId="{B25D6DB7-1D47-40B5-8FB2-6332783C8442}"/>
          </ac:spMkLst>
        </pc:spChg>
      </pc:sldChg>
      <pc:sldChg chg="del">
        <pc:chgData name="Erik Král" userId="e92e8e71-05aa-4c44-9728-5ff1a0a20d65" providerId="ADAL" clId="{F7E8EB93-3B68-4590-B1C1-2F5BC2BE0A49}" dt="2020-02-20T11:43:21.252" v="107" actId="2696"/>
        <pc:sldMkLst>
          <pc:docMk/>
          <pc:sldMk cId="1466992766" sldId="407"/>
        </pc:sldMkLst>
      </pc:sldChg>
      <pc:sldChg chg="del">
        <pc:chgData name="Erik Král" userId="e92e8e71-05aa-4c44-9728-5ff1a0a20d65" providerId="ADAL" clId="{F7E8EB93-3B68-4590-B1C1-2F5BC2BE0A49}" dt="2020-02-20T11:43:11.893" v="91" actId="2696"/>
        <pc:sldMkLst>
          <pc:docMk/>
          <pc:sldMk cId="748960585" sldId="40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25.03.2020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25.03.2020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Lokální proměnné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47448-7C74-456B-8B00-AA380CD0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přiřazení a paměť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C03041-1D38-45F3-8616-1246DC3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Proměnné přiřazujeme hodnotu pomocí operátoru přiřazení </a:t>
            </a:r>
            <a:r>
              <a:rPr lang="cs-CZ" b="1" i="1" dirty="0"/>
              <a:t>= .</a:t>
            </a:r>
          </a:p>
          <a:p>
            <a:r>
              <a:rPr lang="cs-CZ" dirty="0"/>
              <a:t>Prakticky to znamená, že pokud přiřazujeme hodnotu </a:t>
            </a:r>
            <a:r>
              <a:rPr lang="cs-CZ" dirty="0" err="1"/>
              <a:t>proměné</a:t>
            </a:r>
            <a:r>
              <a:rPr lang="cs-CZ" dirty="0"/>
              <a:t> </a:t>
            </a:r>
            <a:r>
              <a:rPr lang="cs-CZ" b="1" i="1" dirty="0"/>
              <a:t>y</a:t>
            </a:r>
            <a:r>
              <a:rPr lang="cs-CZ" dirty="0"/>
              <a:t> proměnné </a:t>
            </a:r>
            <a:r>
              <a:rPr lang="cs-CZ" b="1" i="1" dirty="0"/>
              <a:t>x</a:t>
            </a:r>
            <a:r>
              <a:rPr lang="cs-CZ" dirty="0"/>
              <a:t>, tak se zkopíruje obsah paměti z místa v paměti RAM, kterému říkáme </a:t>
            </a:r>
            <a:r>
              <a:rPr lang="cs-CZ" b="1" i="1" dirty="0"/>
              <a:t>y</a:t>
            </a:r>
            <a:r>
              <a:rPr lang="cs-CZ" dirty="0"/>
              <a:t> do místa paměti, kterému říkáme </a:t>
            </a:r>
            <a:r>
              <a:rPr lang="cs-CZ" b="1" i="1" dirty="0"/>
              <a:t>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5D4488A-24FA-4074-9B6E-5136FF98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63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843E8-D638-4523-899F-9E02838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operátoru přiřazení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6F05A9-F084-42FC-94D8-14C1A46B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 operátoru přiřazení.</a:t>
            </a:r>
          </a:p>
          <a:p>
            <a:r>
              <a:rPr lang="cs-CZ" dirty="0"/>
              <a:t>Nejprve definujeme dvě proměnné a poté pomocí operátoru přiřazení zkopírujeme hodnotu proměnné </a:t>
            </a:r>
            <a:r>
              <a:rPr lang="cs-CZ" b="1" i="1" dirty="0"/>
              <a:t>y</a:t>
            </a:r>
            <a:r>
              <a:rPr lang="cs-CZ" dirty="0"/>
              <a:t> do proměnné </a:t>
            </a:r>
            <a:r>
              <a:rPr lang="cs-CZ" b="1" i="1" dirty="0"/>
              <a:t>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75597C-B92E-4F2F-A184-516567A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6199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35832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13533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Lokální proměnné</a:t>
            </a:r>
          </a:p>
          <a:p>
            <a:pPr marL="0" indent="0">
              <a:buNone/>
            </a:pPr>
            <a:r>
              <a:rPr lang="cs-CZ" dirty="0"/>
              <a:t>Zásobník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19444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54680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y;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2" name="Spojnice: zakřivená 11">
            <a:extLst>
              <a:ext uri="{FF2B5EF4-FFF2-40B4-BE49-F238E27FC236}">
                <a16:creationId xmlns:a16="http://schemas.microsoft.com/office/drawing/2014/main" id="{17771C7D-1BC1-4A03-B76A-72ADCDD897FB}"/>
              </a:ext>
            </a:extLst>
          </p:cNvPr>
          <p:cNvCxnSpPr>
            <a:stCxn id="21" idx="3"/>
            <a:endCxn id="9" idx="3"/>
          </p:cNvCxnSpPr>
          <p:nvPr/>
        </p:nvCxnSpPr>
        <p:spPr>
          <a:xfrm flipV="1">
            <a:off x="10888398" y="3356630"/>
            <a:ext cx="1039" cy="765258"/>
          </a:xfrm>
          <a:prstGeom prst="curvedConnector3">
            <a:avLst>
              <a:gd name="adj1" fmla="val 22101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70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55759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8A360C-1FA3-4FB6-A055-9EDAC13F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Kolik zabírá proměnná v paměti RAM?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4BD7A-2707-47AD-939D-98E91A7F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Kolik zabírá proměnná v paměti RAM zjistíme pomocí klíčového slova </a:t>
            </a:r>
            <a:r>
              <a:rPr lang="cs-CZ" b="1" i="1" dirty="0" err="1"/>
              <a:t>sizeof</a:t>
            </a:r>
            <a:r>
              <a:rPr lang="cs-CZ" dirty="0"/>
              <a:t>.</a:t>
            </a:r>
          </a:p>
          <a:p>
            <a:r>
              <a:rPr lang="cs-CZ" dirty="0"/>
              <a:t>Klíčové slovo </a:t>
            </a:r>
            <a:r>
              <a:rPr lang="cs-CZ" b="1" i="1" dirty="0" err="1"/>
              <a:t>sizeof</a:t>
            </a:r>
            <a:r>
              <a:rPr lang="cs-CZ" dirty="0"/>
              <a:t> můžeme použít jak s typem, například </a:t>
            </a:r>
            <a:r>
              <a:rPr lang="cs-CZ" b="1" i="1" dirty="0" err="1"/>
              <a:t>sizeof</a:t>
            </a:r>
            <a:r>
              <a:rPr lang="en-US" b="1" i="1" dirty="0"/>
              <a:t>(int)</a:t>
            </a:r>
            <a:r>
              <a:rPr lang="en-US" dirty="0"/>
              <a:t>.</a:t>
            </a:r>
          </a:p>
          <a:p>
            <a:r>
              <a:rPr lang="en-US" dirty="0"/>
              <a:t>Ale t</a:t>
            </a:r>
            <a:r>
              <a:rPr lang="cs-CZ" dirty="0" err="1"/>
              <a:t>aké</a:t>
            </a:r>
            <a:r>
              <a:rPr lang="cs-CZ" dirty="0"/>
              <a:t> ho můžeme použít i s proměnnou, například </a:t>
            </a:r>
            <a:r>
              <a:rPr lang="cs-CZ" b="1" i="1" dirty="0" err="1"/>
              <a:t>sizeof</a:t>
            </a:r>
            <a:r>
              <a:rPr lang="en-US" b="1" i="1" dirty="0"/>
              <a:t>(x)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0F3704-C453-45DC-AEA0-9DE6E278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2270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ADB76-63F2-4B3C-B2A0-655A2034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i="1" dirty="0" err="1"/>
              <a:t>sizeof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AD3D28-4DF8-489F-8E9D-3F584D24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vypíšeme velikost základních typů a potom velikost proměnných.</a:t>
            </a:r>
          </a:p>
          <a:p>
            <a:r>
              <a:rPr lang="cs-CZ" dirty="0"/>
              <a:t>Velikost proměnných a výstup následujícího příkladu se může lišit dle platformy na kterém program běží a nastavení překladače.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90E34-EDBD-4D9A-B774-82D40EE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06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89EBF-8F51-400C-81CD-8CB2479B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i="1" dirty="0" err="1"/>
              <a:t>sizeof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036257-7889-409D-A3A6-43FFE97A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90A3310-8201-4D8D-9493-465764A2AEA8}"/>
              </a:ext>
            </a:extLst>
          </p:cNvPr>
          <p:cNvSpPr/>
          <p:nvPr/>
        </p:nvSpPr>
        <p:spPr>
          <a:xfrm>
            <a:off x="609600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f = 1.0f;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 = 2.0;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8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8 bytu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7837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program si alokuje po spuštění řádově megabajty paměti pro lokální proměnné, návratové adresy funkcí a případně další data.</a:t>
            </a:r>
          </a:p>
          <a:p>
            <a:r>
              <a:rPr lang="cs-CZ" dirty="0"/>
              <a:t>S touto pamětí se potom pracuje jako se zásobníkem a také se jí tak říká.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28B3D-88FD-4FAB-9225-5F16749D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C97F04-C880-414E-9356-7E4040CF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 na zásobník, kdy vytvoříme několik lokálních proměnných a postupně je budeme přidávat nebo odebírat ze zásobníku.</a:t>
            </a:r>
            <a:endParaRPr lang="en-US" dirty="0"/>
          </a:p>
          <a:p>
            <a:r>
              <a:rPr lang="en-US" dirty="0" err="1"/>
              <a:t>Konkr</a:t>
            </a:r>
            <a:r>
              <a:rPr lang="cs-CZ" dirty="0" err="1"/>
              <a:t>étně</a:t>
            </a:r>
            <a:r>
              <a:rPr lang="cs-CZ" dirty="0"/>
              <a:t> si ukážeme program pro výpočet kořenů kvadratické rovnice.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0EFF373-9988-4300-AC13-81A8675B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809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00082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lokální proměnné především z hlediska paměti RAM.</a:t>
            </a:r>
          </a:p>
          <a:p>
            <a:r>
              <a:rPr lang="cs-CZ" dirty="0"/>
              <a:t>Dále probereme zásobník na kterém jsou tyto lokální proměnné nejčastěji alokované.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411316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9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14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931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6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x1 = (-b +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25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x2 = (-b -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897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2399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-3.0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565DE20C-1AA4-4EFF-BC23-7B226BF09542}"/>
              </a:ext>
            </a:extLst>
          </p:cNvPr>
          <p:cNvCxnSpPr>
            <a:cxnSpLocks/>
          </p:cNvCxnSpPr>
          <p:nvPr/>
        </p:nvCxnSpPr>
        <p:spPr>
          <a:xfrm>
            <a:off x="739140" y="6027420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517A5F1-7F74-4F70-BC9E-09CFD12D16C5}"/>
              </a:ext>
            </a:extLst>
          </p:cNvPr>
          <p:cNvCxnSpPr>
            <a:cxnSpLocks/>
          </p:cNvCxnSpPr>
          <p:nvPr/>
        </p:nvCxnSpPr>
        <p:spPr>
          <a:xfrm flipV="1">
            <a:off x="9402246" y="416508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6473C6E-B9B4-423A-B49D-DC9A15949669}"/>
              </a:ext>
            </a:extLst>
          </p:cNvPr>
          <p:cNvCxnSpPr>
            <a:cxnSpLocks/>
          </p:cNvCxnSpPr>
          <p:nvPr/>
        </p:nvCxnSpPr>
        <p:spPr>
          <a:xfrm flipH="1" flipV="1">
            <a:off x="9428720" y="417574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83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A4687C0-1C07-4B7E-95F0-54BAF5889C2D}"/>
              </a:ext>
            </a:extLst>
          </p:cNvPr>
          <p:cNvCxnSpPr>
            <a:cxnSpLocks/>
          </p:cNvCxnSpPr>
          <p:nvPr/>
        </p:nvCxnSpPr>
        <p:spPr>
          <a:xfrm>
            <a:off x="739140" y="6027420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45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objekt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a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F2780A79-09BD-4F15-86AB-1A23D801BCA8}"/>
              </a:ext>
            </a:extLst>
          </p:cNvPr>
          <p:cNvCxnSpPr>
            <a:cxnSpLocks/>
          </p:cNvCxnSpPr>
          <p:nvPr/>
        </p:nvCxnSpPr>
        <p:spPr>
          <a:xfrm>
            <a:off x="609600" y="6274425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délník 2">
            <a:extLst>
              <a:ext uri="{FF2B5EF4-FFF2-40B4-BE49-F238E27FC236}">
                <a16:creationId xmlns:a16="http://schemas.microsoft.com/office/drawing/2014/main" id="{63624E7F-1F65-4CA9-AD9A-BB57364CBA53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256308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zásobník se také ukládají parametry funkce a návratové adresy funkcí.</a:t>
            </a:r>
          </a:p>
          <a:p>
            <a:r>
              <a:rPr lang="cs-CZ" dirty="0"/>
              <a:t>Pokud zavoláme funkci rekurzivně, tedy funkce bude volat sama sebe, tak časem dojde k přetečení zásobníku (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overflow</a:t>
            </a:r>
            <a:r>
              <a:rPr lang="cs-CZ" dirty="0"/>
              <a:t>)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894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jakým způsobem se na zásobník ukládají parametry funkce.</a:t>
            </a:r>
          </a:p>
          <a:p>
            <a:r>
              <a:rPr lang="cs-CZ" dirty="0"/>
              <a:t>Konkrétně budeme mít funkci </a:t>
            </a:r>
            <a:r>
              <a:rPr lang="cs-CZ" dirty="0" err="1"/>
              <a:t>soucet</a:t>
            </a:r>
            <a:r>
              <a:rPr lang="cs-CZ" dirty="0"/>
              <a:t>, která má dva parametry a vrací součet těchto parametrů.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820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jakým způsobem se na zásobník ukládají parametry funkce.</a:t>
            </a:r>
          </a:p>
          <a:p>
            <a:r>
              <a:rPr lang="cs-CZ" dirty="0"/>
              <a:t>Konkrétně budeme mít funkci </a:t>
            </a:r>
            <a:r>
              <a:rPr lang="cs-CZ" i="1" dirty="0" err="1"/>
              <a:t>soucet</a:t>
            </a:r>
            <a:r>
              <a:rPr lang="cs-CZ" dirty="0"/>
              <a:t>, která má dva parametry a vrací součet těchto parametrů.</a:t>
            </a:r>
          </a:p>
          <a:p>
            <a:r>
              <a:rPr lang="cs-CZ" dirty="0"/>
              <a:t>V příkladu pro zjednodušení vynecháváme návratovou adresu funkce.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424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729870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3792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04475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28121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012477" y="3422331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94EA25FD-81DF-4A65-9599-44D2E4ED2F4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59229" y="4947081"/>
            <a:ext cx="305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8A1A5EB9-5F2B-490D-A9C6-8000A46AA452}"/>
              </a:ext>
            </a:extLst>
          </p:cNvPr>
          <p:cNvSpPr txBox="1"/>
          <p:nvPr/>
        </p:nvSpPr>
        <p:spPr>
          <a:xfrm>
            <a:off x="257893" y="4685471"/>
            <a:ext cx="70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Adresa 3000</a:t>
            </a:r>
          </a:p>
        </p:txBody>
      </p:sp>
    </p:spTree>
    <p:extLst>
      <p:ext uri="{BB962C8B-B14F-4D97-AF65-F5344CB8AC3E}">
        <p14:creationId xmlns:p14="http://schemas.microsoft.com/office/powerpoint/2010/main" val="1796007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Spojnice: zakřivená 6">
            <a:extLst>
              <a:ext uri="{FF2B5EF4-FFF2-40B4-BE49-F238E27FC236}">
                <a16:creationId xmlns:a16="http://schemas.microsoft.com/office/drawing/2014/main" id="{57F159E5-50F2-4D65-BAB1-0DD243EE744C}"/>
              </a:ext>
            </a:extLst>
          </p:cNvPr>
          <p:cNvCxnSpPr>
            <a:cxnSpLocks/>
            <a:stCxn id="9" idx="3"/>
            <a:endCxn id="24" idx="3"/>
          </p:cNvCxnSpPr>
          <p:nvPr/>
        </p:nvCxnSpPr>
        <p:spPr>
          <a:xfrm>
            <a:off x="11093779" y="2822168"/>
            <a:ext cx="12700" cy="12003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élník 20">
            <a:extLst>
              <a:ext uri="{FF2B5EF4-FFF2-40B4-BE49-F238E27FC236}">
                <a16:creationId xmlns:a16="http://schemas.microsoft.com/office/drawing/2014/main" id="{B6AE32B6-1D80-4666-AD14-20E62C70D79F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3EC4482-34BA-4318-B517-0C58A92B865B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785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56D53-11FC-4550-BA71-A2E0844F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B211093-DC4B-4071-B670-CF20724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EAA607F-E500-4A58-93FD-5943CFA14F6C}"/>
              </a:ext>
            </a:extLst>
          </p:cNvPr>
          <p:cNvSpPr/>
          <p:nvPr/>
        </p:nvSpPr>
        <p:spPr>
          <a:xfrm>
            <a:off x="4771444" y="271167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529C72-9F99-4185-8A6E-9D432E540477}"/>
              </a:ext>
            </a:extLst>
          </p:cNvPr>
          <p:cNvSpPr txBox="1"/>
          <p:nvPr/>
        </p:nvSpPr>
        <p:spPr>
          <a:xfrm>
            <a:off x="2281367" y="3418994"/>
            <a:ext cx="70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cs-CZ" sz="2400" dirty="0" err="1"/>
              <a:t>yp</a:t>
            </a:r>
            <a:endParaRPr lang="cs-CZ" sz="24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7E24C52-F496-4C9A-8AD3-1D7A88887FBB}"/>
              </a:ext>
            </a:extLst>
          </p:cNvPr>
          <p:cNvSpPr txBox="1"/>
          <p:nvPr/>
        </p:nvSpPr>
        <p:spPr>
          <a:xfrm>
            <a:off x="2781794" y="4138985"/>
            <a:ext cx="277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0D9836-0197-44FF-81C8-47FB8BA9A65B}"/>
              </a:ext>
            </a:extLst>
          </p:cNvPr>
          <p:cNvSpPr txBox="1"/>
          <p:nvPr/>
        </p:nvSpPr>
        <p:spPr>
          <a:xfrm>
            <a:off x="6217330" y="4138985"/>
            <a:ext cx="262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Počáteční hodnota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5CCC729C-3980-446C-A5CF-B42919806B9F}"/>
              </a:ext>
            </a:extLst>
          </p:cNvPr>
          <p:cNvSpPr txBox="1"/>
          <p:nvPr/>
        </p:nvSpPr>
        <p:spPr>
          <a:xfrm>
            <a:off x="7842560" y="2711673"/>
            <a:ext cx="267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; </a:t>
            </a:r>
            <a:r>
              <a:rPr lang="en-US" sz="2400" dirty="0" err="1"/>
              <a:t>ukon</a:t>
            </a:r>
            <a:r>
              <a:rPr lang="cs-CZ" sz="2400" dirty="0" err="1"/>
              <a:t>čuje</a:t>
            </a:r>
            <a:r>
              <a:rPr lang="cs-CZ" sz="2400" dirty="0"/>
              <a:t> příkaz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9C2AF603-96C0-474F-B3BF-0DF43BC35BB9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>
            <a:off x="6655293" y="2942506"/>
            <a:ext cx="118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117C7CCC-E597-4AD8-AC00-CC93630AC8B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982896" y="2942507"/>
            <a:ext cx="1788548" cy="7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DB32317D-F0CA-45C7-A8AC-5CBA63E2B8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69269" y="3113767"/>
            <a:ext cx="1448749" cy="102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29121B3-C5BA-4082-9D36-2C3B187CDBEF}"/>
              </a:ext>
            </a:extLst>
          </p:cNvPr>
          <p:cNvCxnSpPr>
            <a:cxnSpLocks/>
          </p:cNvCxnSpPr>
          <p:nvPr/>
        </p:nvCxnSpPr>
        <p:spPr>
          <a:xfrm flipH="1" flipV="1">
            <a:off x="6312395" y="3113768"/>
            <a:ext cx="1047748" cy="10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30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DC6BDCE1-91A2-4DAC-BDA0-8A55AF3D19A3}"/>
              </a:ext>
            </a:extLst>
          </p:cNvPr>
          <p:cNvCxnSpPr>
            <a:cxnSpLocks/>
            <a:stCxn id="22" idx="3"/>
            <a:endCxn id="32" idx="3"/>
          </p:cNvCxnSpPr>
          <p:nvPr/>
        </p:nvCxnSpPr>
        <p:spPr>
          <a:xfrm>
            <a:off x="11093779" y="2822168"/>
            <a:ext cx="12700" cy="160043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499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y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16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93DECA3-8945-4F06-A53F-F4FBE7CE55B5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5BDA454C-739A-4F27-BA54-83E3290AE1D4}"/>
              </a:ext>
            </a:extLst>
          </p:cNvPr>
          <p:cNvCxnSpPr>
            <a:cxnSpLocks/>
          </p:cNvCxnSpPr>
          <p:nvPr/>
        </p:nvCxnSpPr>
        <p:spPr>
          <a:xfrm flipV="1">
            <a:off x="9399393" y="3767667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72248325-ABC6-4EA4-93F2-F04957314177}"/>
              </a:ext>
            </a:extLst>
          </p:cNvPr>
          <p:cNvCxnSpPr>
            <a:cxnSpLocks/>
          </p:cNvCxnSpPr>
          <p:nvPr/>
        </p:nvCxnSpPr>
        <p:spPr>
          <a:xfrm flipH="1" flipV="1">
            <a:off x="9425867" y="3778332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481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7BFC5F2D-0602-4DE2-A305-763DFE946DDC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67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D5C02FF-1EDC-45A9-9222-C52395EB607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59229" y="4947081"/>
            <a:ext cx="305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6F2ABC5-BA26-4F63-89BC-0A2548D7006D}"/>
              </a:ext>
            </a:extLst>
          </p:cNvPr>
          <p:cNvSpPr txBox="1"/>
          <p:nvPr/>
        </p:nvSpPr>
        <p:spPr>
          <a:xfrm>
            <a:off x="257893" y="4685471"/>
            <a:ext cx="70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Adresa 3000</a:t>
            </a:r>
          </a:p>
        </p:txBody>
      </p:sp>
    </p:spTree>
    <p:extLst>
      <p:ext uri="{BB962C8B-B14F-4D97-AF65-F5344CB8AC3E}">
        <p14:creationId xmlns:p14="http://schemas.microsoft.com/office/powerpoint/2010/main" val="2784537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 + 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29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618E541-61B9-44BD-A84B-970B049F0D3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F44A052-A01C-430C-BF68-F741BB4D2BD4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CEA41-A958-4EBF-8479-7864FD5819CA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327F2FB-8D62-4683-AEF5-97E37C18090F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44E24B01-2532-4A6E-AEC4-CAE927692F68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9058372-9AF4-41EE-8316-03E075896B7E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42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F2229DC-4503-459B-913D-597691981279}"/>
              </a:ext>
            </a:extLst>
          </p:cNvPr>
          <p:cNvCxnSpPr>
            <a:cxnSpLocks/>
          </p:cNvCxnSpPr>
          <p:nvPr/>
        </p:nvCxnSpPr>
        <p:spPr>
          <a:xfrm>
            <a:off x="705267" y="61864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376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lokální proměnné, jejich definici a inicializaci.</a:t>
            </a:r>
          </a:p>
          <a:p>
            <a:r>
              <a:rPr lang="cs-CZ" dirty="0"/>
              <a:t>Dále jsme se zabývali zásobníkem.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pracuje s daty v paměti.</a:t>
            </a:r>
          </a:p>
          <a:p>
            <a:r>
              <a:rPr lang="cs-CZ" dirty="0"/>
              <a:t>Proměnná představuje pojmenovanou hodnotu v paměti která má přiřazený specifický typ.</a:t>
            </a:r>
          </a:p>
          <a:p>
            <a:r>
              <a:rPr lang="cs-CZ" dirty="0"/>
              <a:t>Pro lokální </a:t>
            </a:r>
            <a:r>
              <a:rPr lang="cs-CZ" dirty="0" err="1"/>
              <a:t>proměné</a:t>
            </a:r>
            <a:r>
              <a:rPr lang="cs-CZ" dirty="0"/>
              <a:t>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220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Variables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https://en.cppreference.com/book/intro/variables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B118F5-E628-4097-B5B4-D93F9FF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632902-2C78-425F-8B89-155D9BCD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Rozlišuje se mezi velkými a malými písmeny</a:t>
            </a:r>
            <a:r>
              <a:rPr lang="en-US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 err="1"/>
              <a:t>jsou</a:t>
            </a:r>
            <a:r>
              <a:rPr lang="en-US" dirty="0"/>
              <a:t> j</a:t>
            </a:r>
            <a:r>
              <a:rPr lang="cs-CZ" dirty="0" err="1"/>
              <a:t>iné</a:t>
            </a:r>
            <a:r>
              <a:rPr lang="cs-CZ" dirty="0"/>
              <a:t> proměnné.</a:t>
            </a:r>
          </a:p>
          <a:p>
            <a:pPr marL="0" indent="0">
              <a:buNone/>
            </a:pPr>
            <a:r>
              <a:rPr lang="cs-CZ" dirty="0"/>
              <a:t>Nepoužíváme diakritiku i když je to povolené.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Název proměnné nesmí obsahovat mezery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kruhu;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Název proměnné nesmí začínat číslicí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1polomer;</a:t>
            </a:r>
            <a:endParaRPr lang="cs-CZ" strike="sngStrike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2F526-66D4-4FE7-8005-C4D8269D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1416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BF4D5-8880-4115-910D-8F55460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D99EB4-4DC3-48AC-9658-BAF2D9DF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Název proměnné nesmí být totožný s klíčovým slovem nebo spojením klíčových slov jazyka C. </a:t>
            </a:r>
            <a:r>
              <a:rPr lang="cs-CZ"/>
              <a:t>Například</a:t>
            </a:r>
            <a:r>
              <a:rPr lang="en-US"/>
              <a:t> </a:t>
            </a:r>
            <a:r>
              <a:rPr lang="cs-CZ" sz="2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strike="sngStrike" dirty="0"/>
              <a:t> 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Název proměnné se nesmí shodovat s názvem jiné proměnné, která byla ve zdrojovém kódu jazyka C již dříve definovaná ve stejném rozsahu platnosti.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2F8C75-CD53-4B0F-AACC-82B2C51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879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5CD78A-A76A-4D73-8D96-6A29E5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konvence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9A5570-7A88-4EDD-9582-5DF9B502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Jmenné konvence jsou různé a záleží na oblasti a pravidlech týmu který kód vyvíjí.</a:t>
            </a:r>
          </a:p>
          <a:p>
            <a:pPr marL="0" indent="0">
              <a:buNone/>
            </a:pPr>
            <a:r>
              <a:rPr lang="cs-CZ" dirty="0"/>
              <a:t>Jmenné konvence (zvolíme jednu a nekombinujeme je vzájemně):</a:t>
            </a:r>
          </a:p>
          <a:p>
            <a:pPr marL="457200" lvl="1" indent="0">
              <a:buNone/>
            </a:pPr>
            <a:r>
              <a:rPr lang="cs-CZ" dirty="0"/>
              <a:t>Jednotlivá slova oddělujeme </a:t>
            </a:r>
            <a:r>
              <a:rPr lang="en-US" dirty="0" err="1"/>
              <a:t>podtr</a:t>
            </a:r>
            <a:r>
              <a:rPr lang="cs-CZ" dirty="0"/>
              <a:t>žením: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polomer_kruhu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Lower</a:t>
            </a:r>
            <a:r>
              <a:rPr lang="cs-CZ" dirty="0"/>
              <a:t> </a:t>
            </a:r>
            <a:r>
              <a:rPr lang="cs-CZ" dirty="0" err="1"/>
              <a:t>camel</a:t>
            </a:r>
            <a:r>
              <a:rPr lang="cs-CZ" dirty="0"/>
              <a:t> case </a:t>
            </a:r>
            <a:r>
              <a:rPr lang="cs-CZ" dirty="0" err="1"/>
              <a:t>notation</a:t>
            </a:r>
            <a:r>
              <a:rPr lang="cs-CZ" dirty="0"/>
              <a:t>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E2F330B-4A9B-402D-8887-3BF30E25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605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probereme proměnnou z hlediska paměti.</a:t>
            </a:r>
          </a:p>
          <a:p>
            <a:pPr marL="0" indent="0">
              <a:buNone/>
            </a:pPr>
            <a:r>
              <a:rPr lang="cs-CZ" dirty="0"/>
              <a:t>Proměnná x a y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purl.org/dc/elements/1.1/"/>
    <ds:schemaRef ds:uri="20268733-5f22-42fd-8f9d-ffbc0e994e13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e1491ba-191a-468a-9e51-27abfd4363ea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3505</TotalTime>
  <Words>4083</Words>
  <Application>Microsoft Office PowerPoint</Application>
  <PresentationFormat>Širokoúhlá obrazovka</PresentationFormat>
  <Paragraphs>934</Paragraphs>
  <Slides>60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60</vt:i4>
      </vt:variant>
    </vt:vector>
  </HeadingPairs>
  <TitlesOfParts>
    <vt:vector size="67" baseType="lpstr">
      <vt:lpstr>Source Sans Pro Bold</vt:lpstr>
      <vt:lpstr>Calibri</vt:lpstr>
      <vt:lpstr>Source sans Pro</vt:lpstr>
      <vt:lpstr>Arial</vt:lpstr>
      <vt:lpstr>Berlin CE</vt:lpstr>
      <vt:lpstr>Consolas</vt:lpstr>
      <vt:lpstr>Office Theme</vt:lpstr>
      <vt:lpstr>Lokální proměnné</vt:lpstr>
      <vt:lpstr>Obsah</vt:lpstr>
      <vt:lpstr>Úvod</vt:lpstr>
      <vt:lpstr>Proměnná a objekt [1]</vt:lpstr>
      <vt:lpstr>Definice proměnné</vt:lpstr>
      <vt:lpstr>Identifikátor proměnné (název)</vt:lpstr>
      <vt:lpstr>Identifikátor proměnné (název)</vt:lpstr>
      <vt:lpstr>Jmenné konvence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Operátor přiřazení a paměť RAM</vt:lpstr>
      <vt:lpstr>Příklad operátoru přiřazení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Kolik zabírá proměnná v paměti RAM?</vt:lpstr>
      <vt:lpstr>Příklad sizeof</vt:lpstr>
      <vt:lpstr>Příklad sizeof</vt:lpstr>
      <vt:lpstr>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Zásobník a funkce</vt:lpstr>
      <vt:lpstr>Příklad na zásobník a funkce</vt:lpstr>
      <vt:lpstr>Příklad na zásobník a funkce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Závěr</vt:lpstr>
      <vt:lpstr>Proměnná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2020-03-25T16:12:33Z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