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46"/>
  </p:notesMasterIdLst>
  <p:handoutMasterIdLst>
    <p:handoutMasterId r:id="rId47"/>
  </p:handoutMasterIdLst>
  <p:sldIdLst>
    <p:sldId id="256" r:id="rId5"/>
    <p:sldId id="280" r:id="rId6"/>
    <p:sldId id="377" r:id="rId7"/>
    <p:sldId id="395" r:id="rId8"/>
    <p:sldId id="378" r:id="rId9"/>
    <p:sldId id="400" r:id="rId10"/>
    <p:sldId id="420" r:id="rId11"/>
    <p:sldId id="396" r:id="rId12"/>
    <p:sldId id="399" r:id="rId13"/>
    <p:sldId id="397" r:id="rId14"/>
    <p:sldId id="398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29" r:id="rId23"/>
    <p:sldId id="408" r:id="rId24"/>
    <p:sldId id="409" r:id="rId25"/>
    <p:sldId id="410" r:id="rId26"/>
    <p:sldId id="411" r:id="rId27"/>
    <p:sldId id="415" r:id="rId28"/>
    <p:sldId id="416" r:id="rId29"/>
    <p:sldId id="417" r:id="rId30"/>
    <p:sldId id="418" r:id="rId31"/>
    <p:sldId id="412" r:id="rId32"/>
    <p:sldId id="413" r:id="rId33"/>
    <p:sldId id="414" r:id="rId34"/>
    <p:sldId id="427" r:id="rId35"/>
    <p:sldId id="428" r:id="rId36"/>
    <p:sldId id="419" r:id="rId37"/>
    <p:sldId id="421" r:id="rId38"/>
    <p:sldId id="423" r:id="rId39"/>
    <p:sldId id="424" r:id="rId40"/>
    <p:sldId id="425" r:id="rId41"/>
    <p:sldId id="426" r:id="rId42"/>
    <p:sldId id="289" r:id="rId43"/>
    <p:sldId id="291" r:id="rId44"/>
    <p:sldId id="292" r:id="rId45"/>
  </p:sldIdLst>
  <p:sldSz cx="12192000" cy="6858000"/>
  <p:notesSz cx="6858000" cy="9144000"/>
  <p:embeddedFontLst>
    <p:embeddedFont>
      <p:font typeface="Berlin CE" panose="020B0604020202020204"/>
      <p:regular r:id="rId48"/>
      <p:bold r:id="rId49"/>
    </p:embeddedFon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Consolas" panose="020B0609020204030204" pitchFamily="49" charset="0"/>
      <p:regular r:id="rId54"/>
      <p:bold r:id="rId55"/>
      <p:italic r:id="rId56"/>
      <p:boldItalic r:id="rId57"/>
    </p:embeddedFont>
    <p:embeddedFont>
      <p:font typeface="Source sans Pro" panose="020B0503030403020204" pitchFamily="34" charset="0"/>
      <p:regular r:id="rId58"/>
      <p:bold r:id="rId59"/>
      <p:italic r:id="rId60"/>
      <p:boldItalic r:id="rId61"/>
    </p:embeddedFont>
    <p:embeddedFont>
      <p:font typeface="Source Sans Pro Bold" panose="020B0703030403020204" pitchFamily="34" charset="0"/>
      <p:bold r:id="rId62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473741-EE61-4BD6-B2FA-B06870370DC5}" v="84" dt="2020-03-25T16:20:10.6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font" Target="fonts/font14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font" Target="fonts/font4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2.fntdata"/><Relationship Id="rId67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7.fntdata"/><Relationship Id="rId62" Type="http://schemas.openxmlformats.org/officeDocument/2006/relationships/font" Target="fonts/font1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83473741-EE61-4BD6-B2FA-B06870370DC5}"/>
    <pc:docChg chg="addSld modSld">
      <pc:chgData name="Erik Král" userId="e92e8e71-05aa-4c44-9728-5ff1a0a20d65" providerId="ADAL" clId="{83473741-EE61-4BD6-B2FA-B06870370DC5}" dt="2020-03-25T16:21:49.822" v="68" actId="20577"/>
      <pc:docMkLst>
        <pc:docMk/>
      </pc:docMkLst>
      <pc:sldChg chg="modSp">
        <pc:chgData name="Erik Král" userId="e92e8e71-05aa-4c44-9728-5ff1a0a20d65" providerId="ADAL" clId="{83473741-EE61-4BD6-B2FA-B06870370DC5}" dt="2020-03-25T16:21:49.822" v="68" actId="20577"/>
        <pc:sldMkLst>
          <pc:docMk/>
          <pc:sldMk cId="2405104078" sldId="412"/>
        </pc:sldMkLst>
        <pc:spChg chg="mod">
          <ac:chgData name="Erik Král" userId="e92e8e71-05aa-4c44-9728-5ff1a0a20d65" providerId="ADAL" clId="{83473741-EE61-4BD6-B2FA-B06870370DC5}" dt="2020-03-25T16:21:49.822" v="68" actId="20577"/>
          <ac:spMkLst>
            <pc:docMk/>
            <pc:sldMk cId="2405104078" sldId="412"/>
            <ac:spMk id="6" creationId="{5814A2B5-53B4-4658-8602-3F06547EC787}"/>
          </ac:spMkLst>
        </pc:spChg>
      </pc:sldChg>
      <pc:sldChg chg="modSp add">
        <pc:chgData name="Erik Král" userId="e92e8e71-05aa-4c44-9728-5ff1a0a20d65" providerId="ADAL" clId="{83473741-EE61-4BD6-B2FA-B06870370DC5}" dt="2020-03-25T16:21:15.943" v="61" actId="20577"/>
        <pc:sldMkLst>
          <pc:docMk/>
          <pc:sldMk cId="577431067" sldId="429"/>
        </pc:sldMkLst>
        <pc:spChg chg="mod">
          <ac:chgData name="Erik Král" userId="e92e8e71-05aa-4c44-9728-5ff1a0a20d65" providerId="ADAL" clId="{83473741-EE61-4BD6-B2FA-B06870370DC5}" dt="2020-03-25T16:21:15.943" v="61" actId="20577"/>
          <ac:spMkLst>
            <pc:docMk/>
            <pc:sldMk cId="577431067" sldId="429"/>
            <ac:spMk id="2" creationId="{E6C9A42F-4A7A-4101-92B0-F54401D2D59C}"/>
          </ac:spMkLst>
        </pc:spChg>
        <pc:spChg chg="mod">
          <ac:chgData name="Erik Král" userId="e92e8e71-05aa-4c44-9728-5ff1a0a20d65" providerId="ADAL" clId="{83473741-EE61-4BD6-B2FA-B06870370DC5}" dt="2020-03-25T16:20:39.980" v="60" actId="20577"/>
          <ac:spMkLst>
            <pc:docMk/>
            <pc:sldMk cId="577431067" sldId="429"/>
            <ac:spMk id="3" creationId="{6FE21B19-3450-4B40-95ED-AB0FEF28B21C}"/>
          </ac:spMkLst>
        </pc:spChg>
      </pc:sldChg>
    </pc:docChg>
  </pc:docChgLst>
  <pc:docChgLst>
    <pc:chgData name="Erik Král" userId="e92e8e71-05aa-4c44-9728-5ff1a0a20d65" providerId="ADAL" clId="{E39E7110-9574-4425-9A45-FA2C62998410}"/>
    <pc:docChg chg="undo custSel addSld delSld modSld sldOrd">
      <pc:chgData name="Erik Král" userId="e92e8e71-05aa-4c44-9728-5ff1a0a20d65" providerId="ADAL" clId="{E39E7110-9574-4425-9A45-FA2C62998410}" dt="2020-03-25T14:38:16.937" v="6052" actId="114"/>
      <pc:docMkLst>
        <pc:docMk/>
      </pc:docMkLst>
      <pc:sldChg chg="modSp">
        <pc:chgData name="Erik Král" userId="e92e8e71-05aa-4c44-9728-5ff1a0a20d65" providerId="ADAL" clId="{E39E7110-9574-4425-9A45-FA2C62998410}" dt="2020-03-25T09:00:26.864" v="8" actId="20577"/>
        <pc:sldMkLst>
          <pc:docMk/>
          <pc:sldMk cId="2148507867" sldId="256"/>
        </pc:sldMkLst>
        <pc:spChg chg="mod">
          <ac:chgData name="Erik Král" userId="e92e8e71-05aa-4c44-9728-5ff1a0a20d65" providerId="ADAL" clId="{E39E7110-9574-4425-9A45-FA2C62998410}" dt="2020-03-25T09:00:26.864" v="8" actId="20577"/>
          <ac:spMkLst>
            <pc:docMk/>
            <pc:sldMk cId="2148507867" sldId="256"/>
            <ac:spMk id="2" creationId="{00000000-0000-0000-0000-000000000000}"/>
          </ac:spMkLst>
        </pc:spChg>
      </pc:sldChg>
      <pc:sldChg chg="modSp">
        <pc:chgData name="Erik Král" userId="e92e8e71-05aa-4c44-9728-5ff1a0a20d65" providerId="ADAL" clId="{E39E7110-9574-4425-9A45-FA2C62998410}" dt="2020-03-25T09:01:51.391" v="255" actId="20577"/>
        <pc:sldMkLst>
          <pc:docMk/>
          <pc:sldMk cId="3410786804" sldId="280"/>
        </pc:sldMkLst>
        <pc:spChg chg="mod">
          <ac:chgData name="Erik Král" userId="e92e8e71-05aa-4c44-9728-5ff1a0a20d65" providerId="ADAL" clId="{E39E7110-9574-4425-9A45-FA2C62998410}" dt="2020-03-25T09:01:51.391" v="255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E39E7110-9574-4425-9A45-FA2C62998410}" dt="2020-03-25T09:04:26.970" v="761" actId="20577"/>
        <pc:sldMkLst>
          <pc:docMk/>
          <pc:sldMk cId="3851863752" sldId="289"/>
        </pc:sldMkLst>
        <pc:spChg chg="mod">
          <ac:chgData name="Erik Král" userId="e92e8e71-05aa-4c44-9728-5ff1a0a20d65" providerId="ADAL" clId="{E39E7110-9574-4425-9A45-FA2C62998410}" dt="2020-03-25T09:04:26.970" v="761" actId="20577"/>
          <ac:spMkLst>
            <pc:docMk/>
            <pc:sldMk cId="3851863752" sldId="289"/>
            <ac:spMk id="3" creationId="{BA794B51-B1AE-4AAA-B1B3-860C1642F7F5}"/>
          </ac:spMkLst>
        </pc:spChg>
      </pc:sldChg>
      <pc:sldChg chg="modSp">
        <pc:chgData name="Erik Král" userId="e92e8e71-05aa-4c44-9728-5ff1a0a20d65" providerId="ADAL" clId="{E39E7110-9574-4425-9A45-FA2C62998410}" dt="2020-03-25T13:44:57.105" v="3601" actId="20577"/>
        <pc:sldMkLst>
          <pc:docMk/>
          <pc:sldMk cId="2076725490" sldId="291"/>
        </pc:sldMkLst>
        <pc:spChg chg="mod">
          <ac:chgData name="Erik Král" userId="e92e8e71-05aa-4c44-9728-5ff1a0a20d65" providerId="ADAL" clId="{E39E7110-9574-4425-9A45-FA2C62998410}" dt="2020-03-25T13:44:57.105" v="3601" actId="20577"/>
          <ac:spMkLst>
            <pc:docMk/>
            <pc:sldMk cId="2076725490" sldId="291"/>
            <ac:spMk id="3" creationId="{B6C62CBC-4977-4BC1-AE25-4CBA0844D76D}"/>
          </ac:spMkLst>
        </pc:spChg>
      </pc:sldChg>
      <pc:sldChg chg="modSp">
        <pc:chgData name="Erik Král" userId="e92e8e71-05aa-4c44-9728-5ff1a0a20d65" providerId="ADAL" clId="{E39E7110-9574-4425-9A45-FA2C62998410}" dt="2020-03-25T09:02:26.689" v="392" actId="20577"/>
        <pc:sldMkLst>
          <pc:docMk/>
          <pc:sldMk cId="324605791" sldId="377"/>
        </pc:sldMkLst>
        <pc:spChg chg="mod">
          <ac:chgData name="Erik Král" userId="e92e8e71-05aa-4c44-9728-5ff1a0a20d65" providerId="ADAL" clId="{E39E7110-9574-4425-9A45-FA2C62998410}" dt="2020-03-25T09:02:26.689" v="392" actId="20577"/>
          <ac:spMkLst>
            <pc:docMk/>
            <pc:sldMk cId="324605791" sldId="377"/>
            <ac:spMk id="7" creationId="{F104F025-3663-467D-916A-7B24CC0055FD}"/>
          </ac:spMkLst>
        </pc:spChg>
      </pc:sldChg>
      <pc:sldChg chg="modSp">
        <pc:chgData name="Erik Král" userId="e92e8e71-05aa-4c44-9728-5ff1a0a20d65" providerId="ADAL" clId="{E39E7110-9574-4425-9A45-FA2C62998410}" dt="2020-03-25T10:01:28.073" v="1288" actId="20577"/>
        <pc:sldMkLst>
          <pc:docMk/>
          <pc:sldMk cId="1278787259" sldId="378"/>
        </pc:sldMkLst>
        <pc:spChg chg="mod">
          <ac:chgData name="Erik Král" userId="e92e8e71-05aa-4c44-9728-5ff1a0a20d65" providerId="ADAL" clId="{E39E7110-9574-4425-9A45-FA2C62998410}" dt="2020-03-25T09:02:52.087" v="438" actId="20577"/>
          <ac:spMkLst>
            <pc:docMk/>
            <pc:sldMk cId="1278787259" sldId="378"/>
            <ac:spMk id="2" creationId="{1740D91C-9268-4643-A044-0E1DAC70B6CA}"/>
          </ac:spMkLst>
        </pc:spChg>
        <pc:spChg chg="mod">
          <ac:chgData name="Erik Král" userId="e92e8e71-05aa-4c44-9728-5ff1a0a20d65" providerId="ADAL" clId="{E39E7110-9574-4425-9A45-FA2C62998410}" dt="2020-03-25T10:01:28.073" v="1288" actId="20577"/>
          <ac:spMkLst>
            <pc:docMk/>
            <pc:sldMk cId="1278787259" sldId="378"/>
            <ac:spMk id="3" creationId="{08952599-2A51-4D8F-B436-25C2099A5330}"/>
          </ac:spMkLst>
        </pc:spChg>
      </pc:sldChg>
      <pc:sldChg chg="del">
        <pc:chgData name="Erik Král" userId="e92e8e71-05aa-4c44-9728-5ff1a0a20d65" providerId="ADAL" clId="{E39E7110-9574-4425-9A45-FA2C62998410}" dt="2020-03-25T09:03:32.247" v="508" actId="2696"/>
        <pc:sldMkLst>
          <pc:docMk/>
          <pc:sldMk cId="2456650707" sldId="380"/>
        </pc:sldMkLst>
      </pc:sldChg>
      <pc:sldChg chg="del">
        <pc:chgData name="Erik Král" userId="e92e8e71-05aa-4c44-9728-5ff1a0a20d65" providerId="ADAL" clId="{E39E7110-9574-4425-9A45-FA2C62998410}" dt="2020-03-25T09:03:32.280" v="513" actId="2696"/>
        <pc:sldMkLst>
          <pc:docMk/>
          <pc:sldMk cId="1569072351" sldId="382"/>
        </pc:sldMkLst>
      </pc:sldChg>
      <pc:sldChg chg="del">
        <pc:chgData name="Erik Král" userId="e92e8e71-05aa-4c44-9728-5ff1a0a20d65" providerId="ADAL" clId="{E39E7110-9574-4425-9A45-FA2C62998410}" dt="2020-03-25T09:03:32.287" v="514" actId="2696"/>
        <pc:sldMkLst>
          <pc:docMk/>
          <pc:sldMk cId="2856833000" sldId="383"/>
        </pc:sldMkLst>
      </pc:sldChg>
      <pc:sldChg chg="del">
        <pc:chgData name="Erik Král" userId="e92e8e71-05aa-4c44-9728-5ff1a0a20d65" providerId="ADAL" clId="{E39E7110-9574-4425-9A45-FA2C62998410}" dt="2020-03-25T09:03:32.254" v="509" actId="2696"/>
        <pc:sldMkLst>
          <pc:docMk/>
          <pc:sldMk cId="73546588" sldId="385"/>
        </pc:sldMkLst>
      </pc:sldChg>
      <pc:sldChg chg="del">
        <pc:chgData name="Erik Král" userId="e92e8e71-05aa-4c44-9728-5ff1a0a20d65" providerId="ADAL" clId="{E39E7110-9574-4425-9A45-FA2C62998410}" dt="2020-03-25T09:03:32.267" v="511" actId="2696"/>
        <pc:sldMkLst>
          <pc:docMk/>
          <pc:sldMk cId="380818070" sldId="386"/>
        </pc:sldMkLst>
      </pc:sldChg>
      <pc:sldChg chg="del">
        <pc:chgData name="Erik Král" userId="e92e8e71-05aa-4c44-9728-5ff1a0a20d65" providerId="ADAL" clId="{E39E7110-9574-4425-9A45-FA2C62998410}" dt="2020-03-25T09:03:32.261" v="510" actId="2696"/>
        <pc:sldMkLst>
          <pc:docMk/>
          <pc:sldMk cId="730462348" sldId="388"/>
        </pc:sldMkLst>
      </pc:sldChg>
      <pc:sldChg chg="del">
        <pc:chgData name="Erik Král" userId="e92e8e71-05aa-4c44-9728-5ff1a0a20d65" providerId="ADAL" clId="{E39E7110-9574-4425-9A45-FA2C62998410}" dt="2020-03-25T09:03:32.293" v="515" actId="2696"/>
        <pc:sldMkLst>
          <pc:docMk/>
          <pc:sldMk cId="1762835209" sldId="389"/>
        </pc:sldMkLst>
      </pc:sldChg>
      <pc:sldChg chg="del">
        <pc:chgData name="Erik Král" userId="e92e8e71-05aa-4c44-9728-5ff1a0a20d65" providerId="ADAL" clId="{E39E7110-9574-4425-9A45-FA2C62998410}" dt="2020-03-25T09:03:32.273" v="512" actId="2696"/>
        <pc:sldMkLst>
          <pc:docMk/>
          <pc:sldMk cId="1804352752" sldId="390"/>
        </pc:sldMkLst>
      </pc:sldChg>
      <pc:sldChg chg="del">
        <pc:chgData name="Erik Král" userId="e92e8e71-05aa-4c44-9728-5ff1a0a20d65" providerId="ADAL" clId="{E39E7110-9574-4425-9A45-FA2C62998410}" dt="2020-03-25T09:03:32.335" v="521" actId="2696"/>
        <pc:sldMkLst>
          <pc:docMk/>
          <pc:sldMk cId="1044887975" sldId="391"/>
        </pc:sldMkLst>
      </pc:sldChg>
      <pc:sldChg chg="del">
        <pc:chgData name="Erik Král" userId="e92e8e71-05aa-4c44-9728-5ff1a0a20d65" providerId="ADAL" clId="{E39E7110-9574-4425-9A45-FA2C62998410}" dt="2020-03-25T09:03:32.344" v="522" actId="2696"/>
        <pc:sldMkLst>
          <pc:docMk/>
          <pc:sldMk cId="2442955663" sldId="392"/>
        </pc:sldMkLst>
      </pc:sldChg>
      <pc:sldChg chg="del">
        <pc:chgData name="Erik Král" userId="e92e8e71-05aa-4c44-9728-5ff1a0a20d65" providerId="ADAL" clId="{E39E7110-9574-4425-9A45-FA2C62998410}" dt="2020-03-25T09:03:32.354" v="523" actId="2696"/>
        <pc:sldMkLst>
          <pc:docMk/>
          <pc:sldMk cId="1329572453" sldId="393"/>
        </pc:sldMkLst>
      </pc:sldChg>
      <pc:sldChg chg="del">
        <pc:chgData name="Erik Král" userId="e92e8e71-05aa-4c44-9728-5ff1a0a20d65" providerId="ADAL" clId="{E39E7110-9574-4425-9A45-FA2C62998410}" dt="2020-03-25T09:03:32.328" v="520" actId="2696"/>
        <pc:sldMkLst>
          <pc:docMk/>
          <pc:sldMk cId="2740491338" sldId="394"/>
        </pc:sldMkLst>
      </pc:sldChg>
      <pc:sldChg chg="modSp">
        <pc:chgData name="Erik Král" userId="e92e8e71-05aa-4c44-9728-5ff1a0a20d65" providerId="ADAL" clId="{E39E7110-9574-4425-9A45-FA2C62998410}" dt="2020-03-25T09:02:46.121" v="424" actId="20577"/>
        <pc:sldMkLst>
          <pc:docMk/>
          <pc:sldMk cId="274311788" sldId="395"/>
        </pc:sldMkLst>
        <pc:spChg chg="mod">
          <ac:chgData name="Erik Král" userId="e92e8e71-05aa-4c44-9728-5ff1a0a20d65" providerId="ADAL" clId="{E39E7110-9574-4425-9A45-FA2C62998410}" dt="2020-03-25T09:02:38.708" v="410" actId="20577"/>
          <ac:spMkLst>
            <pc:docMk/>
            <pc:sldMk cId="274311788" sldId="395"/>
            <ac:spMk id="2" creationId="{E6C9A42F-4A7A-4101-92B0-F54401D2D59C}"/>
          </ac:spMkLst>
        </pc:spChg>
        <pc:spChg chg="mod">
          <ac:chgData name="Erik Král" userId="e92e8e71-05aa-4c44-9728-5ff1a0a20d65" providerId="ADAL" clId="{E39E7110-9574-4425-9A45-FA2C62998410}" dt="2020-03-25T09:02:46.121" v="424" actId="20577"/>
          <ac:spMkLst>
            <pc:docMk/>
            <pc:sldMk cId="274311788" sldId="395"/>
            <ac:spMk id="3" creationId="{6FE21B19-3450-4B40-95ED-AB0FEF28B21C}"/>
          </ac:spMkLst>
        </pc:spChg>
      </pc:sldChg>
      <pc:sldChg chg="delSp modSp add">
        <pc:chgData name="Erik Král" userId="e92e8e71-05aa-4c44-9728-5ff1a0a20d65" providerId="ADAL" clId="{E39E7110-9574-4425-9A45-FA2C62998410}" dt="2020-03-25T10:00:41.422" v="1224" actId="12"/>
        <pc:sldMkLst>
          <pc:docMk/>
          <pc:sldMk cId="684597480" sldId="396"/>
        </pc:sldMkLst>
        <pc:spChg chg="mod">
          <ac:chgData name="Erik Král" userId="e92e8e71-05aa-4c44-9728-5ff1a0a20d65" providerId="ADAL" clId="{E39E7110-9574-4425-9A45-FA2C62998410}" dt="2020-03-25T09:43:27.479" v="959"/>
          <ac:spMkLst>
            <pc:docMk/>
            <pc:sldMk cId="684597480" sldId="396"/>
            <ac:spMk id="2" creationId="{2693764C-D32F-4E8A-9776-32D79695CCDD}"/>
          </ac:spMkLst>
        </pc:spChg>
        <pc:spChg chg="mod">
          <ac:chgData name="Erik Král" userId="e92e8e71-05aa-4c44-9728-5ff1a0a20d65" providerId="ADAL" clId="{E39E7110-9574-4425-9A45-FA2C62998410}" dt="2020-03-25T10:00:41.422" v="1224" actId="12"/>
          <ac:spMkLst>
            <pc:docMk/>
            <pc:sldMk cId="684597480" sldId="396"/>
            <ac:spMk id="3" creationId="{E492F525-C4E7-4696-A0D8-F4F127A1D7D0}"/>
          </ac:spMkLst>
        </pc:spChg>
        <pc:spChg chg="del">
          <ac:chgData name="Erik Král" userId="e92e8e71-05aa-4c44-9728-5ff1a0a20d65" providerId="ADAL" clId="{E39E7110-9574-4425-9A45-FA2C62998410}" dt="2020-03-25T09:09:23.587" v="958" actId="478"/>
          <ac:spMkLst>
            <pc:docMk/>
            <pc:sldMk cId="684597480" sldId="396"/>
            <ac:spMk id="4" creationId="{B8ABAE69-362F-4D3C-B270-8A58D985B00E}"/>
          </ac:spMkLst>
        </pc:spChg>
      </pc:sldChg>
      <pc:sldChg chg="del">
        <pc:chgData name="Erik Král" userId="e92e8e71-05aa-4c44-9728-5ff1a0a20d65" providerId="ADAL" clId="{E39E7110-9574-4425-9A45-FA2C62998410}" dt="2020-03-25T09:03:32.361" v="524" actId="2696"/>
        <pc:sldMkLst>
          <pc:docMk/>
          <pc:sldMk cId="3098471462" sldId="396"/>
        </pc:sldMkLst>
      </pc:sldChg>
      <pc:sldChg chg="del">
        <pc:chgData name="Erik Král" userId="e92e8e71-05aa-4c44-9728-5ff1a0a20d65" providerId="ADAL" clId="{E39E7110-9574-4425-9A45-FA2C62998410}" dt="2020-03-25T09:03:32.399" v="528" actId="2696"/>
        <pc:sldMkLst>
          <pc:docMk/>
          <pc:sldMk cId="2006088749" sldId="397"/>
        </pc:sldMkLst>
      </pc:sldChg>
      <pc:sldChg chg="delSp modSp add">
        <pc:chgData name="Erik Král" userId="e92e8e71-05aa-4c44-9728-5ff1a0a20d65" providerId="ADAL" clId="{E39E7110-9574-4425-9A45-FA2C62998410}" dt="2020-03-25T09:46:07.294" v="1202" actId="114"/>
        <pc:sldMkLst>
          <pc:docMk/>
          <pc:sldMk cId="3823967821" sldId="397"/>
        </pc:sldMkLst>
        <pc:spChg chg="mod">
          <ac:chgData name="Erik Král" userId="e92e8e71-05aa-4c44-9728-5ff1a0a20d65" providerId="ADAL" clId="{E39E7110-9574-4425-9A45-FA2C62998410}" dt="2020-03-25T09:43:36.656" v="981" actId="20577"/>
          <ac:spMkLst>
            <pc:docMk/>
            <pc:sldMk cId="3823967821" sldId="397"/>
            <ac:spMk id="2" creationId="{49BD6890-D02C-4791-8F63-5E0C88462A76}"/>
          </ac:spMkLst>
        </pc:spChg>
        <pc:spChg chg="mod">
          <ac:chgData name="Erik Král" userId="e92e8e71-05aa-4c44-9728-5ff1a0a20d65" providerId="ADAL" clId="{E39E7110-9574-4425-9A45-FA2C62998410}" dt="2020-03-25T09:46:07.294" v="1202" actId="114"/>
          <ac:spMkLst>
            <pc:docMk/>
            <pc:sldMk cId="3823967821" sldId="397"/>
            <ac:spMk id="3" creationId="{DF587973-32DF-457A-BC30-391609DB167E}"/>
          </ac:spMkLst>
        </pc:spChg>
        <pc:spChg chg="del">
          <ac:chgData name="Erik Král" userId="e92e8e71-05aa-4c44-9728-5ff1a0a20d65" providerId="ADAL" clId="{E39E7110-9574-4425-9A45-FA2C62998410}" dt="2020-03-25T09:44:43.102" v="982" actId="478"/>
          <ac:spMkLst>
            <pc:docMk/>
            <pc:sldMk cId="3823967821" sldId="397"/>
            <ac:spMk id="4" creationId="{853137B5-47FF-4124-B6FE-7C69E5A6B8E9}"/>
          </ac:spMkLst>
        </pc:spChg>
      </pc:sldChg>
      <pc:sldChg chg="del">
        <pc:chgData name="Erik Král" userId="e92e8e71-05aa-4c44-9728-5ff1a0a20d65" providerId="ADAL" clId="{E39E7110-9574-4425-9A45-FA2C62998410}" dt="2020-03-25T09:03:32.404" v="529" actId="2696"/>
        <pc:sldMkLst>
          <pc:docMk/>
          <pc:sldMk cId="2589082170" sldId="398"/>
        </pc:sldMkLst>
      </pc:sldChg>
      <pc:sldChg chg="addSp delSp modSp add">
        <pc:chgData name="Erik Král" userId="e92e8e71-05aa-4c44-9728-5ff1a0a20d65" providerId="ADAL" clId="{E39E7110-9574-4425-9A45-FA2C62998410}" dt="2020-03-25T12:44:30.977" v="1973" actId="15"/>
        <pc:sldMkLst>
          <pc:docMk/>
          <pc:sldMk cId="3150800273" sldId="398"/>
        </pc:sldMkLst>
        <pc:spChg chg="mod">
          <ac:chgData name="Erik Král" userId="e92e8e71-05aa-4c44-9728-5ff1a0a20d65" providerId="ADAL" clId="{E39E7110-9574-4425-9A45-FA2C62998410}" dt="2020-03-25T09:47:06.157" v="1204"/>
          <ac:spMkLst>
            <pc:docMk/>
            <pc:sldMk cId="3150800273" sldId="398"/>
            <ac:spMk id="2" creationId="{E1102A28-B045-4907-BCCC-1347AF0172E7}"/>
          </ac:spMkLst>
        </pc:spChg>
        <pc:spChg chg="del mod">
          <ac:chgData name="Erik Král" userId="e92e8e71-05aa-4c44-9728-5ff1a0a20d65" providerId="ADAL" clId="{E39E7110-9574-4425-9A45-FA2C62998410}" dt="2020-03-25T09:59:36.333" v="1208" actId="478"/>
          <ac:spMkLst>
            <pc:docMk/>
            <pc:sldMk cId="3150800273" sldId="398"/>
            <ac:spMk id="3" creationId="{0D06554B-9E6B-4171-8ADB-AB96835B72BD}"/>
          </ac:spMkLst>
        </pc:spChg>
        <pc:spChg chg="del">
          <ac:chgData name="Erik Král" userId="e92e8e71-05aa-4c44-9728-5ff1a0a20d65" providerId="ADAL" clId="{E39E7110-9574-4425-9A45-FA2C62998410}" dt="2020-03-25T09:47:19.816" v="1205" actId="478"/>
          <ac:spMkLst>
            <pc:docMk/>
            <pc:sldMk cId="3150800273" sldId="398"/>
            <ac:spMk id="4" creationId="{53649B85-0FF3-4899-BBA0-47A0A7817051}"/>
          </ac:spMkLst>
        </pc:spChg>
        <pc:spChg chg="add del mod">
          <ac:chgData name="Erik Král" userId="e92e8e71-05aa-4c44-9728-5ff1a0a20d65" providerId="ADAL" clId="{E39E7110-9574-4425-9A45-FA2C62998410}" dt="2020-03-25T09:59:39.261" v="1210" actId="478"/>
          <ac:spMkLst>
            <pc:docMk/>
            <pc:sldMk cId="3150800273" sldId="398"/>
            <ac:spMk id="7" creationId="{A08F9E98-A26F-46ED-9837-A145F5A96369}"/>
          </ac:spMkLst>
        </pc:spChg>
        <pc:spChg chg="add mod">
          <ac:chgData name="Erik Král" userId="e92e8e71-05aa-4c44-9728-5ff1a0a20d65" providerId="ADAL" clId="{E39E7110-9574-4425-9A45-FA2C62998410}" dt="2020-03-25T12:44:15.372" v="1969"/>
          <ac:spMkLst>
            <pc:docMk/>
            <pc:sldMk cId="3150800273" sldId="398"/>
            <ac:spMk id="8" creationId="{57E389C6-6078-404E-8D9A-1E975D4AC750}"/>
          </ac:spMkLst>
        </pc:spChg>
        <pc:spChg chg="add mod">
          <ac:chgData name="Erik Král" userId="e92e8e71-05aa-4c44-9728-5ff1a0a20d65" providerId="ADAL" clId="{E39E7110-9574-4425-9A45-FA2C62998410}" dt="2020-03-25T12:44:30.977" v="1973" actId="15"/>
          <ac:spMkLst>
            <pc:docMk/>
            <pc:sldMk cId="3150800273" sldId="398"/>
            <ac:spMk id="9" creationId="{BB0560E3-9269-4BEC-BD73-202DFA278809}"/>
          </ac:spMkLst>
        </pc:spChg>
      </pc:sldChg>
      <pc:sldChg chg="modSp add">
        <pc:chgData name="Erik Král" userId="e92e8e71-05aa-4c44-9728-5ff1a0a20d65" providerId="ADAL" clId="{E39E7110-9574-4425-9A45-FA2C62998410}" dt="2020-03-25T10:00:55.942" v="1227" actId="12"/>
        <pc:sldMkLst>
          <pc:docMk/>
          <pc:sldMk cId="594625975" sldId="399"/>
        </pc:sldMkLst>
        <pc:spChg chg="mod">
          <ac:chgData name="Erik Král" userId="e92e8e71-05aa-4c44-9728-5ff1a0a20d65" providerId="ADAL" clId="{E39E7110-9574-4425-9A45-FA2C62998410}" dt="2020-03-25T10:00:55.942" v="1227" actId="12"/>
          <ac:spMkLst>
            <pc:docMk/>
            <pc:sldMk cId="594625975" sldId="399"/>
            <ac:spMk id="3" creationId="{E492F525-C4E7-4696-A0D8-F4F127A1D7D0}"/>
          </ac:spMkLst>
        </pc:spChg>
      </pc:sldChg>
      <pc:sldChg chg="del">
        <pc:chgData name="Erik Král" userId="e92e8e71-05aa-4c44-9728-5ff1a0a20d65" providerId="ADAL" clId="{E39E7110-9574-4425-9A45-FA2C62998410}" dt="2020-03-25T09:03:32.410" v="530" actId="2696"/>
        <pc:sldMkLst>
          <pc:docMk/>
          <pc:sldMk cId="594919378" sldId="399"/>
        </pc:sldMkLst>
      </pc:sldChg>
      <pc:sldChg chg="del">
        <pc:chgData name="Erik Král" userId="e92e8e71-05aa-4c44-9728-5ff1a0a20d65" providerId="ADAL" clId="{E39E7110-9574-4425-9A45-FA2C62998410}" dt="2020-03-25T09:03:32.417" v="531" actId="2696"/>
        <pc:sldMkLst>
          <pc:docMk/>
          <pc:sldMk cId="603166004" sldId="400"/>
        </pc:sldMkLst>
      </pc:sldChg>
      <pc:sldChg chg="modSp add">
        <pc:chgData name="Erik Král" userId="e92e8e71-05aa-4c44-9728-5ff1a0a20d65" providerId="ADAL" clId="{E39E7110-9574-4425-9A45-FA2C62998410}" dt="2020-03-25T10:03:37.921" v="1644" actId="20577"/>
        <pc:sldMkLst>
          <pc:docMk/>
          <pc:sldMk cId="2016225753" sldId="400"/>
        </pc:sldMkLst>
        <pc:spChg chg="mod">
          <ac:chgData name="Erik Král" userId="e92e8e71-05aa-4c44-9728-5ff1a0a20d65" providerId="ADAL" clId="{E39E7110-9574-4425-9A45-FA2C62998410}" dt="2020-03-25T10:01:36.658" v="1315" actId="20577"/>
          <ac:spMkLst>
            <pc:docMk/>
            <pc:sldMk cId="2016225753" sldId="400"/>
            <ac:spMk id="2" creationId="{1740D91C-9268-4643-A044-0E1DAC70B6CA}"/>
          </ac:spMkLst>
        </pc:spChg>
        <pc:spChg chg="mod">
          <ac:chgData name="Erik Král" userId="e92e8e71-05aa-4c44-9728-5ff1a0a20d65" providerId="ADAL" clId="{E39E7110-9574-4425-9A45-FA2C62998410}" dt="2020-03-25T10:03:37.921" v="1644" actId="20577"/>
          <ac:spMkLst>
            <pc:docMk/>
            <pc:sldMk cId="2016225753" sldId="400"/>
            <ac:spMk id="3" creationId="{08952599-2A51-4D8F-B436-25C2099A5330}"/>
          </ac:spMkLst>
        </pc:spChg>
      </pc:sldChg>
      <pc:sldChg chg="del">
        <pc:chgData name="Erik Král" userId="e92e8e71-05aa-4c44-9728-5ff1a0a20d65" providerId="ADAL" clId="{E39E7110-9574-4425-9A45-FA2C62998410}" dt="2020-03-25T09:03:32.422" v="532" actId="2696"/>
        <pc:sldMkLst>
          <pc:docMk/>
          <pc:sldMk cId="3644532619" sldId="401"/>
        </pc:sldMkLst>
      </pc:sldChg>
      <pc:sldChg chg="delSp modSp add">
        <pc:chgData name="Erik Král" userId="e92e8e71-05aa-4c44-9728-5ff1a0a20d65" providerId="ADAL" clId="{E39E7110-9574-4425-9A45-FA2C62998410}" dt="2020-03-25T10:07:45.084" v="1937" actId="20577"/>
        <pc:sldMkLst>
          <pc:docMk/>
          <pc:sldMk cId="4148402131" sldId="401"/>
        </pc:sldMkLst>
        <pc:spChg chg="mod">
          <ac:chgData name="Erik Král" userId="e92e8e71-05aa-4c44-9728-5ff1a0a20d65" providerId="ADAL" clId="{E39E7110-9574-4425-9A45-FA2C62998410}" dt="2020-03-25T10:04:10.910" v="1671" actId="20577"/>
          <ac:spMkLst>
            <pc:docMk/>
            <pc:sldMk cId="4148402131" sldId="401"/>
            <ac:spMk id="2" creationId="{EA35CFD2-30EA-43B2-AE93-E874F956AAAA}"/>
          </ac:spMkLst>
        </pc:spChg>
        <pc:spChg chg="mod">
          <ac:chgData name="Erik Král" userId="e92e8e71-05aa-4c44-9728-5ff1a0a20d65" providerId="ADAL" clId="{E39E7110-9574-4425-9A45-FA2C62998410}" dt="2020-03-25T10:07:45.084" v="1937" actId="20577"/>
          <ac:spMkLst>
            <pc:docMk/>
            <pc:sldMk cId="4148402131" sldId="401"/>
            <ac:spMk id="3" creationId="{AAE8E924-4DDE-4FE3-8BBB-282A1E028B55}"/>
          </ac:spMkLst>
        </pc:spChg>
        <pc:spChg chg="del mod">
          <ac:chgData name="Erik Král" userId="e92e8e71-05aa-4c44-9728-5ff1a0a20d65" providerId="ADAL" clId="{E39E7110-9574-4425-9A45-FA2C62998410}" dt="2020-03-25T10:05:01.100" v="1845" actId="478"/>
          <ac:spMkLst>
            <pc:docMk/>
            <pc:sldMk cId="4148402131" sldId="401"/>
            <ac:spMk id="4" creationId="{CC5477A2-C8EE-4822-ACCE-D9AD12A8E216}"/>
          </ac:spMkLst>
        </pc:spChg>
      </pc:sldChg>
      <pc:sldChg chg="addSp delSp modSp add">
        <pc:chgData name="Erik Král" userId="e92e8e71-05aa-4c44-9728-5ff1a0a20d65" providerId="ADAL" clId="{E39E7110-9574-4425-9A45-FA2C62998410}" dt="2020-03-25T10:14:22.874" v="1958" actId="113"/>
        <pc:sldMkLst>
          <pc:docMk/>
          <pc:sldMk cId="2089424520" sldId="402"/>
        </pc:sldMkLst>
        <pc:spChg chg="mod">
          <ac:chgData name="Erik Král" userId="e92e8e71-05aa-4c44-9728-5ff1a0a20d65" providerId="ADAL" clId="{E39E7110-9574-4425-9A45-FA2C62998410}" dt="2020-03-25T10:05:10.057" v="1881" actId="20577"/>
          <ac:spMkLst>
            <pc:docMk/>
            <pc:sldMk cId="2089424520" sldId="402"/>
            <ac:spMk id="2" creationId="{C08A802D-4052-4634-9EA4-A94649C87578}"/>
          </ac:spMkLst>
        </pc:spChg>
        <pc:spChg chg="del">
          <ac:chgData name="Erik Král" userId="e92e8e71-05aa-4c44-9728-5ff1a0a20d65" providerId="ADAL" clId="{E39E7110-9574-4425-9A45-FA2C62998410}" dt="2020-03-25T10:08:34.793" v="1938" actId="478"/>
          <ac:spMkLst>
            <pc:docMk/>
            <pc:sldMk cId="2089424520" sldId="402"/>
            <ac:spMk id="3" creationId="{C024633B-3FCC-4FBE-8BF0-4ACD7FED4BCF}"/>
          </ac:spMkLst>
        </pc:spChg>
        <pc:spChg chg="del mod">
          <ac:chgData name="Erik Král" userId="e92e8e71-05aa-4c44-9728-5ff1a0a20d65" providerId="ADAL" clId="{E39E7110-9574-4425-9A45-FA2C62998410}" dt="2020-03-25T10:05:38.268" v="1883" actId="478"/>
          <ac:spMkLst>
            <pc:docMk/>
            <pc:sldMk cId="2089424520" sldId="402"/>
            <ac:spMk id="4" creationId="{47CB0304-3529-44A2-AFF5-61806261DB47}"/>
          </ac:spMkLst>
        </pc:spChg>
        <pc:spChg chg="add mod">
          <ac:chgData name="Erik Král" userId="e92e8e71-05aa-4c44-9728-5ff1a0a20d65" providerId="ADAL" clId="{E39E7110-9574-4425-9A45-FA2C62998410}" dt="2020-03-25T10:14:22.874" v="1958" actId="113"/>
          <ac:spMkLst>
            <pc:docMk/>
            <pc:sldMk cId="2089424520" sldId="402"/>
            <ac:spMk id="6" creationId="{2C4220B3-6BB2-40E6-B17C-6327D45AE83E}"/>
          </ac:spMkLst>
        </pc:spChg>
        <pc:spChg chg="add mod">
          <ac:chgData name="Erik Král" userId="e92e8e71-05aa-4c44-9728-5ff1a0a20d65" providerId="ADAL" clId="{E39E7110-9574-4425-9A45-FA2C62998410}" dt="2020-03-25T10:09:41.264" v="1957" actId="113"/>
          <ac:spMkLst>
            <pc:docMk/>
            <pc:sldMk cId="2089424520" sldId="402"/>
            <ac:spMk id="7" creationId="{777518CB-3017-4912-9F84-EBEAF76BC280}"/>
          </ac:spMkLst>
        </pc:spChg>
      </pc:sldChg>
      <pc:sldChg chg="del">
        <pc:chgData name="Erik Král" userId="e92e8e71-05aa-4c44-9728-5ff1a0a20d65" providerId="ADAL" clId="{E39E7110-9574-4425-9A45-FA2C62998410}" dt="2020-03-25T09:03:32.468" v="538" actId="2696"/>
        <pc:sldMkLst>
          <pc:docMk/>
          <pc:sldMk cId="4021874712" sldId="402"/>
        </pc:sldMkLst>
      </pc:sldChg>
      <pc:sldChg chg="del">
        <pc:chgData name="Erik Král" userId="e92e8e71-05aa-4c44-9728-5ff1a0a20d65" providerId="ADAL" clId="{E39E7110-9574-4425-9A45-FA2C62998410}" dt="2020-03-25T09:03:32.430" v="533" actId="2696"/>
        <pc:sldMkLst>
          <pc:docMk/>
          <pc:sldMk cId="1221199004" sldId="403"/>
        </pc:sldMkLst>
      </pc:sldChg>
      <pc:sldChg chg="addSp delSp modSp add">
        <pc:chgData name="Erik Král" userId="e92e8e71-05aa-4c44-9728-5ff1a0a20d65" providerId="ADAL" clId="{E39E7110-9574-4425-9A45-FA2C62998410}" dt="2020-03-25T10:14:41.180" v="1965"/>
        <pc:sldMkLst>
          <pc:docMk/>
          <pc:sldMk cId="1558408853" sldId="403"/>
        </pc:sldMkLst>
        <pc:spChg chg="mod">
          <ac:chgData name="Erik Král" userId="e92e8e71-05aa-4c44-9728-5ff1a0a20d65" providerId="ADAL" clId="{E39E7110-9574-4425-9A45-FA2C62998410}" dt="2020-03-25T10:14:41.180" v="1965"/>
          <ac:spMkLst>
            <pc:docMk/>
            <pc:sldMk cId="1558408853" sldId="403"/>
            <ac:spMk id="2" creationId="{82FC617A-B711-4F2F-B804-9BD9EA5C5D0E}"/>
          </ac:spMkLst>
        </pc:spChg>
        <pc:spChg chg="del">
          <ac:chgData name="Erik Král" userId="e92e8e71-05aa-4c44-9728-5ff1a0a20d65" providerId="ADAL" clId="{E39E7110-9574-4425-9A45-FA2C62998410}" dt="2020-03-25T10:14:27.993" v="1960" actId="478"/>
          <ac:spMkLst>
            <pc:docMk/>
            <pc:sldMk cId="1558408853" sldId="403"/>
            <ac:spMk id="3" creationId="{197D5AB8-4642-4C6C-8E06-AF5CC4C2963B}"/>
          </ac:spMkLst>
        </pc:spChg>
        <pc:spChg chg="del">
          <ac:chgData name="Erik Král" userId="e92e8e71-05aa-4c44-9728-5ff1a0a20d65" providerId="ADAL" clId="{E39E7110-9574-4425-9A45-FA2C62998410}" dt="2020-03-25T10:14:36.229" v="1964" actId="478"/>
          <ac:spMkLst>
            <pc:docMk/>
            <pc:sldMk cId="1558408853" sldId="403"/>
            <ac:spMk id="4" creationId="{81D28724-3736-4AC5-8AF8-CEBF4899F108}"/>
          </ac:spMkLst>
        </pc:spChg>
        <pc:spChg chg="add mod">
          <ac:chgData name="Erik Král" userId="e92e8e71-05aa-4c44-9728-5ff1a0a20d65" providerId="ADAL" clId="{E39E7110-9574-4425-9A45-FA2C62998410}" dt="2020-03-25T10:14:34.044" v="1963" actId="15"/>
          <ac:spMkLst>
            <pc:docMk/>
            <pc:sldMk cId="1558408853" sldId="403"/>
            <ac:spMk id="6" creationId="{584EA165-76B9-45B8-8D49-81F7BA920702}"/>
          </ac:spMkLst>
        </pc:spChg>
      </pc:sldChg>
      <pc:sldChg chg="delSp modSp add">
        <pc:chgData name="Erik Král" userId="e92e8e71-05aa-4c44-9728-5ff1a0a20d65" providerId="ADAL" clId="{E39E7110-9574-4425-9A45-FA2C62998410}" dt="2020-03-25T14:36:08.307" v="6046" actId="20577"/>
        <pc:sldMkLst>
          <pc:docMk/>
          <pc:sldMk cId="812218225" sldId="404"/>
        </pc:sldMkLst>
        <pc:spChg chg="mod">
          <ac:chgData name="Erik Král" userId="e92e8e71-05aa-4c44-9728-5ff1a0a20d65" providerId="ADAL" clId="{E39E7110-9574-4425-9A45-FA2C62998410}" dt="2020-03-25T12:45:38.443" v="2012" actId="20577"/>
          <ac:spMkLst>
            <pc:docMk/>
            <pc:sldMk cId="812218225" sldId="404"/>
            <ac:spMk id="2" creationId="{991F6779-2454-494A-BB65-27B15542CF48}"/>
          </ac:spMkLst>
        </pc:spChg>
        <pc:spChg chg="mod">
          <ac:chgData name="Erik Král" userId="e92e8e71-05aa-4c44-9728-5ff1a0a20d65" providerId="ADAL" clId="{E39E7110-9574-4425-9A45-FA2C62998410}" dt="2020-03-25T14:36:08.307" v="6046" actId="20577"/>
          <ac:spMkLst>
            <pc:docMk/>
            <pc:sldMk cId="812218225" sldId="404"/>
            <ac:spMk id="3" creationId="{E90612D3-F670-4FF3-81CA-236F011AA57A}"/>
          </ac:spMkLst>
        </pc:spChg>
        <pc:spChg chg="del">
          <ac:chgData name="Erik Král" userId="e92e8e71-05aa-4c44-9728-5ff1a0a20d65" providerId="ADAL" clId="{E39E7110-9574-4425-9A45-FA2C62998410}" dt="2020-03-25T12:46:31.914" v="2060" actId="478"/>
          <ac:spMkLst>
            <pc:docMk/>
            <pc:sldMk cId="812218225" sldId="404"/>
            <ac:spMk id="4" creationId="{56897C89-2F91-48FE-916F-D15121EE9399}"/>
          </ac:spMkLst>
        </pc:spChg>
      </pc:sldChg>
      <pc:sldChg chg="del">
        <pc:chgData name="Erik Král" userId="e92e8e71-05aa-4c44-9728-5ff1a0a20d65" providerId="ADAL" clId="{E39E7110-9574-4425-9A45-FA2C62998410}" dt="2020-03-25T09:03:32.437" v="534" actId="2696"/>
        <pc:sldMkLst>
          <pc:docMk/>
          <pc:sldMk cId="2978717309" sldId="404"/>
        </pc:sldMkLst>
      </pc:sldChg>
      <pc:sldChg chg="addSp delSp modSp add">
        <pc:chgData name="Erik Král" userId="e92e8e71-05aa-4c44-9728-5ff1a0a20d65" providerId="ADAL" clId="{E39E7110-9574-4425-9A45-FA2C62998410}" dt="2020-03-25T12:55:24.815" v="2548" actId="113"/>
        <pc:sldMkLst>
          <pc:docMk/>
          <pc:sldMk cId="470433521" sldId="405"/>
        </pc:sldMkLst>
        <pc:spChg chg="mod">
          <ac:chgData name="Erik Král" userId="e92e8e71-05aa-4c44-9728-5ff1a0a20d65" providerId="ADAL" clId="{E39E7110-9574-4425-9A45-FA2C62998410}" dt="2020-03-25T12:53:44.616" v="2523" actId="20577"/>
          <ac:spMkLst>
            <pc:docMk/>
            <pc:sldMk cId="470433521" sldId="405"/>
            <ac:spMk id="2" creationId="{ECDB1635-8BEA-494C-9EC5-AF88DE0365A6}"/>
          </ac:spMkLst>
        </pc:spChg>
        <pc:spChg chg="del">
          <ac:chgData name="Erik Král" userId="e92e8e71-05aa-4c44-9728-5ff1a0a20d65" providerId="ADAL" clId="{E39E7110-9574-4425-9A45-FA2C62998410}" dt="2020-03-25T12:52:08.176" v="2499" actId="478"/>
          <ac:spMkLst>
            <pc:docMk/>
            <pc:sldMk cId="470433521" sldId="405"/>
            <ac:spMk id="3" creationId="{964D420D-C61C-4250-A707-642388D9AA67}"/>
          </ac:spMkLst>
        </pc:spChg>
        <pc:spChg chg="del">
          <ac:chgData name="Erik Král" userId="e92e8e71-05aa-4c44-9728-5ff1a0a20d65" providerId="ADAL" clId="{E39E7110-9574-4425-9A45-FA2C62998410}" dt="2020-03-25T12:52:11.663" v="2500" actId="478"/>
          <ac:spMkLst>
            <pc:docMk/>
            <pc:sldMk cId="470433521" sldId="405"/>
            <ac:spMk id="4" creationId="{E260FF21-E4D0-478F-B928-7E880C180359}"/>
          </ac:spMkLst>
        </pc:spChg>
        <pc:spChg chg="add mod">
          <ac:chgData name="Erik Král" userId="e92e8e71-05aa-4c44-9728-5ff1a0a20d65" providerId="ADAL" clId="{E39E7110-9574-4425-9A45-FA2C62998410}" dt="2020-03-25T12:55:24.815" v="2548" actId="113"/>
          <ac:spMkLst>
            <pc:docMk/>
            <pc:sldMk cId="470433521" sldId="405"/>
            <ac:spMk id="6" creationId="{519D405F-F541-470C-BBAF-57AAEFB0EB64}"/>
          </ac:spMkLst>
        </pc:spChg>
        <pc:spChg chg="add mod">
          <ac:chgData name="Erik Král" userId="e92e8e71-05aa-4c44-9728-5ff1a0a20d65" providerId="ADAL" clId="{E39E7110-9574-4425-9A45-FA2C62998410}" dt="2020-03-25T12:53:59.709" v="2526" actId="113"/>
          <ac:spMkLst>
            <pc:docMk/>
            <pc:sldMk cId="470433521" sldId="405"/>
            <ac:spMk id="7" creationId="{CE7E32E0-CDB3-4675-9BDA-E923C39096EE}"/>
          </ac:spMkLst>
        </pc:spChg>
      </pc:sldChg>
      <pc:sldChg chg="del">
        <pc:chgData name="Erik Král" userId="e92e8e71-05aa-4c44-9728-5ff1a0a20d65" providerId="ADAL" clId="{E39E7110-9574-4425-9A45-FA2C62998410}" dt="2020-03-25T09:03:32.476" v="539" actId="2696"/>
        <pc:sldMkLst>
          <pc:docMk/>
          <pc:sldMk cId="1945373702" sldId="405"/>
        </pc:sldMkLst>
      </pc:sldChg>
      <pc:sldChg chg="add del">
        <pc:chgData name="Erik Král" userId="e92e8e71-05aa-4c44-9728-5ff1a0a20d65" providerId="ADAL" clId="{E39E7110-9574-4425-9A45-FA2C62998410}" dt="2020-03-25T12:51:51.575" v="2446" actId="2696"/>
        <pc:sldMkLst>
          <pc:docMk/>
          <pc:sldMk cId="190155855" sldId="406"/>
        </pc:sldMkLst>
      </pc:sldChg>
      <pc:sldChg chg="del">
        <pc:chgData name="Erik Král" userId="e92e8e71-05aa-4c44-9728-5ff1a0a20d65" providerId="ADAL" clId="{E39E7110-9574-4425-9A45-FA2C62998410}" dt="2020-03-25T09:03:32.460" v="537" actId="2696"/>
        <pc:sldMkLst>
          <pc:docMk/>
          <pc:sldMk cId="417221297" sldId="406"/>
        </pc:sldMkLst>
      </pc:sldChg>
      <pc:sldChg chg="modSp add">
        <pc:chgData name="Erik Král" userId="e92e8e71-05aa-4c44-9728-5ff1a0a20d65" providerId="ADAL" clId="{E39E7110-9574-4425-9A45-FA2C62998410}" dt="2020-03-25T12:55:29.573" v="2549" actId="113"/>
        <pc:sldMkLst>
          <pc:docMk/>
          <pc:sldMk cId="1507672732" sldId="406"/>
        </pc:sldMkLst>
        <pc:spChg chg="mod">
          <ac:chgData name="Erik Král" userId="e92e8e71-05aa-4c44-9728-5ff1a0a20d65" providerId="ADAL" clId="{E39E7110-9574-4425-9A45-FA2C62998410}" dt="2020-03-25T12:54:10.110" v="2536" actId="20577"/>
          <ac:spMkLst>
            <pc:docMk/>
            <pc:sldMk cId="1507672732" sldId="406"/>
            <ac:spMk id="2" creationId="{ECDB1635-8BEA-494C-9EC5-AF88DE0365A6}"/>
          </ac:spMkLst>
        </pc:spChg>
        <pc:spChg chg="mod">
          <ac:chgData name="Erik Král" userId="e92e8e71-05aa-4c44-9728-5ff1a0a20d65" providerId="ADAL" clId="{E39E7110-9574-4425-9A45-FA2C62998410}" dt="2020-03-25T12:55:29.573" v="2549" actId="113"/>
          <ac:spMkLst>
            <pc:docMk/>
            <pc:sldMk cId="1507672732" sldId="406"/>
            <ac:spMk id="6" creationId="{519D405F-F541-470C-BBAF-57AAEFB0EB64}"/>
          </ac:spMkLst>
        </pc:spChg>
        <pc:spChg chg="mod">
          <ac:chgData name="Erik Král" userId="e92e8e71-05aa-4c44-9728-5ff1a0a20d65" providerId="ADAL" clId="{E39E7110-9574-4425-9A45-FA2C62998410}" dt="2020-03-25T12:54:36.922" v="2538" actId="400"/>
          <ac:spMkLst>
            <pc:docMk/>
            <pc:sldMk cId="1507672732" sldId="406"/>
            <ac:spMk id="7" creationId="{CE7E32E0-CDB3-4675-9BDA-E923C39096EE}"/>
          </ac:spMkLst>
        </pc:spChg>
      </pc:sldChg>
      <pc:sldChg chg="del">
        <pc:chgData name="Erik Král" userId="e92e8e71-05aa-4c44-9728-5ff1a0a20d65" providerId="ADAL" clId="{E39E7110-9574-4425-9A45-FA2C62998410}" dt="2020-03-25T09:03:32.453" v="536" actId="2696"/>
        <pc:sldMkLst>
          <pc:docMk/>
          <pc:sldMk cId="849940353" sldId="407"/>
        </pc:sldMkLst>
      </pc:sldChg>
      <pc:sldChg chg="modSp add">
        <pc:chgData name="Erik Král" userId="e92e8e71-05aa-4c44-9728-5ff1a0a20d65" providerId="ADAL" clId="{E39E7110-9574-4425-9A45-FA2C62998410}" dt="2020-03-25T12:55:35.849" v="2550" actId="113"/>
        <pc:sldMkLst>
          <pc:docMk/>
          <pc:sldMk cId="2024573075" sldId="407"/>
        </pc:sldMkLst>
        <pc:spChg chg="mod">
          <ac:chgData name="Erik Král" userId="e92e8e71-05aa-4c44-9728-5ff1a0a20d65" providerId="ADAL" clId="{E39E7110-9574-4425-9A45-FA2C62998410}" dt="2020-03-25T12:54:43.640" v="2546" actId="20577"/>
          <ac:spMkLst>
            <pc:docMk/>
            <pc:sldMk cId="2024573075" sldId="407"/>
            <ac:spMk id="2" creationId="{ECDB1635-8BEA-494C-9EC5-AF88DE0365A6}"/>
          </ac:spMkLst>
        </pc:spChg>
        <pc:spChg chg="mod">
          <ac:chgData name="Erik Král" userId="e92e8e71-05aa-4c44-9728-5ff1a0a20d65" providerId="ADAL" clId="{E39E7110-9574-4425-9A45-FA2C62998410}" dt="2020-03-25T12:55:35.849" v="2550" actId="113"/>
          <ac:spMkLst>
            <pc:docMk/>
            <pc:sldMk cId="2024573075" sldId="407"/>
            <ac:spMk id="6" creationId="{519D405F-F541-470C-BBAF-57AAEFB0EB64}"/>
          </ac:spMkLst>
        </pc:spChg>
      </pc:sldChg>
      <pc:sldChg chg="addSp delSp modSp add">
        <pc:chgData name="Erik Král" userId="e92e8e71-05aa-4c44-9728-5ff1a0a20d65" providerId="ADAL" clId="{E39E7110-9574-4425-9A45-FA2C62998410}" dt="2020-03-25T13:39:21.761" v="3213" actId="1076"/>
        <pc:sldMkLst>
          <pc:docMk/>
          <pc:sldMk cId="126043094" sldId="408"/>
        </pc:sldMkLst>
        <pc:spChg chg="mod">
          <ac:chgData name="Erik Král" userId="e92e8e71-05aa-4c44-9728-5ff1a0a20d65" providerId="ADAL" clId="{E39E7110-9574-4425-9A45-FA2C62998410}" dt="2020-03-25T12:57:26.878" v="2653" actId="20577"/>
          <ac:spMkLst>
            <pc:docMk/>
            <pc:sldMk cId="126043094" sldId="408"/>
            <ac:spMk id="2" creationId="{C63180C7-964A-46F1-8377-A2D87ECF0F46}"/>
          </ac:spMkLst>
        </pc:spChg>
        <pc:spChg chg="mod">
          <ac:chgData name="Erik Král" userId="e92e8e71-05aa-4c44-9728-5ff1a0a20d65" providerId="ADAL" clId="{E39E7110-9574-4425-9A45-FA2C62998410}" dt="2020-03-25T13:21:25.329" v="3031" actId="14100"/>
          <ac:spMkLst>
            <pc:docMk/>
            <pc:sldMk cId="126043094" sldId="408"/>
            <ac:spMk id="3" creationId="{573A8971-4BA1-4242-9307-04D4D671042D}"/>
          </ac:spMkLst>
        </pc:spChg>
        <pc:spChg chg="del">
          <ac:chgData name="Erik Král" userId="e92e8e71-05aa-4c44-9728-5ff1a0a20d65" providerId="ADAL" clId="{E39E7110-9574-4425-9A45-FA2C62998410}" dt="2020-03-25T12:55:50.256" v="2580" actId="478"/>
          <ac:spMkLst>
            <pc:docMk/>
            <pc:sldMk cId="126043094" sldId="408"/>
            <ac:spMk id="4" creationId="{2D9B27D2-7E7F-4465-ABEA-B8D216C962BF}"/>
          </ac:spMkLst>
        </pc:spChg>
        <pc:spChg chg="add del mod">
          <ac:chgData name="Erik Král" userId="e92e8e71-05aa-4c44-9728-5ff1a0a20d65" providerId="ADAL" clId="{E39E7110-9574-4425-9A45-FA2C62998410}" dt="2020-03-25T13:21:35.474" v="3038" actId="478"/>
          <ac:spMkLst>
            <pc:docMk/>
            <pc:sldMk cId="126043094" sldId="408"/>
            <ac:spMk id="6" creationId="{BB33B8DA-44BF-4755-95F0-D0E78DD54811}"/>
          </ac:spMkLst>
        </pc:spChg>
        <pc:spChg chg="add mod">
          <ac:chgData name="Erik Král" userId="e92e8e71-05aa-4c44-9728-5ff1a0a20d65" providerId="ADAL" clId="{E39E7110-9574-4425-9A45-FA2C62998410}" dt="2020-03-25T13:38:16.520" v="3204" actId="164"/>
          <ac:spMkLst>
            <pc:docMk/>
            <pc:sldMk cId="126043094" sldId="408"/>
            <ac:spMk id="7" creationId="{4C677B46-C49C-4A77-99FF-CE56903CF6A8}"/>
          </ac:spMkLst>
        </pc:spChg>
        <pc:spChg chg="add mod">
          <ac:chgData name="Erik Král" userId="e92e8e71-05aa-4c44-9728-5ff1a0a20d65" providerId="ADAL" clId="{E39E7110-9574-4425-9A45-FA2C62998410}" dt="2020-03-25T13:38:16.520" v="3204" actId="164"/>
          <ac:spMkLst>
            <pc:docMk/>
            <pc:sldMk cId="126043094" sldId="408"/>
            <ac:spMk id="8" creationId="{AF6B03A3-F84A-4278-AB65-4409DE4BA5DA}"/>
          </ac:spMkLst>
        </pc:spChg>
        <pc:spChg chg="add mod">
          <ac:chgData name="Erik Král" userId="e92e8e71-05aa-4c44-9728-5ff1a0a20d65" providerId="ADAL" clId="{E39E7110-9574-4425-9A45-FA2C62998410}" dt="2020-03-25T13:39:21.761" v="3213" actId="1076"/>
          <ac:spMkLst>
            <pc:docMk/>
            <pc:sldMk cId="126043094" sldId="408"/>
            <ac:spMk id="11" creationId="{09D9E532-2EE2-4111-ACB5-1D212F3562CE}"/>
          </ac:spMkLst>
        </pc:spChg>
        <pc:grpChg chg="add mod">
          <ac:chgData name="Erik Král" userId="e92e8e71-05aa-4c44-9728-5ff1a0a20d65" providerId="ADAL" clId="{E39E7110-9574-4425-9A45-FA2C62998410}" dt="2020-03-25T13:38:34.468" v="3206" actId="1076"/>
          <ac:grpSpMkLst>
            <pc:docMk/>
            <pc:sldMk cId="126043094" sldId="408"/>
            <ac:grpSpMk id="12" creationId="{70F49E1D-8D6A-40AD-B240-F15F485E1031}"/>
          </ac:grpSpMkLst>
        </pc:grpChg>
        <pc:cxnChg chg="add mod">
          <ac:chgData name="Erik Král" userId="e92e8e71-05aa-4c44-9728-5ff1a0a20d65" providerId="ADAL" clId="{E39E7110-9574-4425-9A45-FA2C62998410}" dt="2020-03-25T13:38:16.520" v="3204" actId="164"/>
          <ac:cxnSpMkLst>
            <pc:docMk/>
            <pc:sldMk cId="126043094" sldId="408"/>
            <ac:cxnSpMk id="10" creationId="{8D3AF81D-65F5-4048-9E8B-DDA86FE6F52A}"/>
          </ac:cxnSpMkLst>
        </pc:cxnChg>
      </pc:sldChg>
      <pc:sldChg chg="del">
        <pc:chgData name="Erik Král" userId="e92e8e71-05aa-4c44-9728-5ff1a0a20d65" providerId="ADAL" clId="{E39E7110-9574-4425-9A45-FA2C62998410}" dt="2020-03-25T09:03:32.444" v="535" actId="2696"/>
        <pc:sldMkLst>
          <pc:docMk/>
          <pc:sldMk cId="2763990975" sldId="408"/>
        </pc:sldMkLst>
      </pc:sldChg>
      <pc:sldChg chg="addSp delSp modSp add">
        <pc:chgData name="Erik Král" userId="e92e8e71-05aa-4c44-9728-5ff1a0a20d65" providerId="ADAL" clId="{E39E7110-9574-4425-9A45-FA2C62998410}" dt="2020-03-25T13:39:58.028" v="3216" actId="403"/>
        <pc:sldMkLst>
          <pc:docMk/>
          <pc:sldMk cId="3919025996" sldId="409"/>
        </pc:sldMkLst>
        <pc:spChg chg="mod">
          <ac:chgData name="Erik Král" userId="e92e8e71-05aa-4c44-9728-5ff1a0a20d65" providerId="ADAL" clId="{E39E7110-9574-4425-9A45-FA2C62998410}" dt="2020-03-25T13:22:16.568" v="3061" actId="20577"/>
          <ac:spMkLst>
            <pc:docMk/>
            <pc:sldMk cId="3919025996" sldId="409"/>
            <ac:spMk id="2" creationId="{C63180C7-964A-46F1-8377-A2D87ECF0F46}"/>
          </ac:spMkLst>
        </pc:spChg>
        <pc:spChg chg="mod">
          <ac:chgData name="Erik Král" userId="e92e8e71-05aa-4c44-9728-5ff1a0a20d65" providerId="ADAL" clId="{E39E7110-9574-4425-9A45-FA2C62998410}" dt="2020-03-25T13:23:14.182" v="3195" actId="20577"/>
          <ac:spMkLst>
            <pc:docMk/>
            <pc:sldMk cId="3919025996" sldId="409"/>
            <ac:spMk id="3" creationId="{573A8971-4BA1-4242-9307-04D4D671042D}"/>
          </ac:spMkLst>
        </pc:spChg>
        <pc:spChg chg="mod">
          <ac:chgData name="Erik Král" userId="e92e8e71-05aa-4c44-9728-5ff1a0a20d65" providerId="ADAL" clId="{E39E7110-9574-4425-9A45-FA2C62998410}" dt="2020-03-25T13:38:21.769" v="3205" actId="164"/>
          <ac:spMkLst>
            <pc:docMk/>
            <pc:sldMk cId="3919025996" sldId="409"/>
            <ac:spMk id="7" creationId="{4C677B46-C49C-4A77-99FF-CE56903CF6A8}"/>
          </ac:spMkLst>
        </pc:spChg>
        <pc:spChg chg="mod">
          <ac:chgData name="Erik Král" userId="e92e8e71-05aa-4c44-9728-5ff1a0a20d65" providerId="ADAL" clId="{E39E7110-9574-4425-9A45-FA2C62998410}" dt="2020-03-25T13:38:21.769" v="3205" actId="164"/>
          <ac:spMkLst>
            <pc:docMk/>
            <pc:sldMk cId="3919025996" sldId="409"/>
            <ac:spMk id="8" creationId="{AF6B03A3-F84A-4278-AB65-4409DE4BA5DA}"/>
          </ac:spMkLst>
        </pc:spChg>
        <pc:spChg chg="add mod">
          <ac:chgData name="Erik Král" userId="e92e8e71-05aa-4c44-9728-5ff1a0a20d65" providerId="ADAL" clId="{E39E7110-9574-4425-9A45-FA2C62998410}" dt="2020-03-25T13:39:58.028" v="3216" actId="403"/>
          <ac:spMkLst>
            <pc:docMk/>
            <pc:sldMk cId="3919025996" sldId="409"/>
            <ac:spMk id="12" creationId="{FAFF80A2-54AE-4860-BE7A-6127054D9B5A}"/>
          </ac:spMkLst>
        </pc:spChg>
        <pc:grpChg chg="add mod">
          <ac:chgData name="Erik Král" userId="e92e8e71-05aa-4c44-9728-5ff1a0a20d65" providerId="ADAL" clId="{E39E7110-9574-4425-9A45-FA2C62998410}" dt="2020-03-25T13:38:21.769" v="3205" actId="164"/>
          <ac:grpSpMkLst>
            <pc:docMk/>
            <pc:sldMk cId="3919025996" sldId="409"/>
            <ac:grpSpMk id="11" creationId="{7B75BDE0-B9EA-4741-AA6F-48361B693C50}"/>
          </ac:grpSpMkLst>
        </pc:grpChg>
        <pc:cxnChg chg="add mod">
          <ac:chgData name="Erik Král" userId="e92e8e71-05aa-4c44-9728-5ff1a0a20d65" providerId="ADAL" clId="{E39E7110-9574-4425-9A45-FA2C62998410}" dt="2020-03-25T13:38:21.769" v="3205" actId="164"/>
          <ac:cxnSpMkLst>
            <pc:docMk/>
            <pc:sldMk cId="3919025996" sldId="409"/>
            <ac:cxnSpMk id="6" creationId="{E203A6B6-6BAD-454E-BEB1-D4D0D6945A98}"/>
          </ac:cxnSpMkLst>
        </pc:cxnChg>
        <pc:cxnChg chg="del mod">
          <ac:chgData name="Erik Král" userId="e92e8e71-05aa-4c44-9728-5ff1a0a20d65" providerId="ADAL" clId="{E39E7110-9574-4425-9A45-FA2C62998410}" dt="2020-03-25T13:22:58.343" v="3189" actId="478"/>
          <ac:cxnSpMkLst>
            <pc:docMk/>
            <pc:sldMk cId="3919025996" sldId="409"/>
            <ac:cxnSpMk id="10" creationId="{8D3AF81D-65F5-4048-9E8B-DDA86FE6F52A}"/>
          </ac:cxnSpMkLst>
        </pc:cxnChg>
      </pc:sldChg>
      <pc:sldChg chg="delSp modSp add">
        <pc:chgData name="Erik Král" userId="e92e8e71-05aa-4c44-9728-5ff1a0a20d65" providerId="ADAL" clId="{E39E7110-9574-4425-9A45-FA2C62998410}" dt="2020-03-25T13:45:08.702" v="3611" actId="20577"/>
        <pc:sldMkLst>
          <pc:docMk/>
          <pc:sldMk cId="199986911" sldId="410"/>
        </pc:sldMkLst>
        <pc:spChg chg="mod">
          <ac:chgData name="Erik Král" userId="e92e8e71-05aa-4c44-9728-5ff1a0a20d65" providerId="ADAL" clId="{E39E7110-9574-4425-9A45-FA2C62998410}" dt="2020-03-25T13:42:38.245" v="3253" actId="20577"/>
          <ac:spMkLst>
            <pc:docMk/>
            <pc:sldMk cId="199986911" sldId="410"/>
            <ac:spMk id="2" creationId="{36840BF7-15DB-41CB-8AE2-95651DE07032}"/>
          </ac:spMkLst>
        </pc:spChg>
        <pc:spChg chg="mod">
          <ac:chgData name="Erik Král" userId="e92e8e71-05aa-4c44-9728-5ff1a0a20d65" providerId="ADAL" clId="{E39E7110-9574-4425-9A45-FA2C62998410}" dt="2020-03-25T13:45:08.702" v="3611" actId="20577"/>
          <ac:spMkLst>
            <pc:docMk/>
            <pc:sldMk cId="199986911" sldId="410"/>
            <ac:spMk id="3" creationId="{4C183F99-592D-4866-8BEC-C5F1D955A375}"/>
          </ac:spMkLst>
        </pc:spChg>
        <pc:spChg chg="del">
          <ac:chgData name="Erik Král" userId="e92e8e71-05aa-4c44-9728-5ff1a0a20d65" providerId="ADAL" clId="{E39E7110-9574-4425-9A45-FA2C62998410}" dt="2020-03-25T13:44:05.595" v="3591" actId="478"/>
          <ac:spMkLst>
            <pc:docMk/>
            <pc:sldMk cId="199986911" sldId="410"/>
            <ac:spMk id="4" creationId="{35BA7EF9-4BBA-476B-ABB7-0856F41DE94B}"/>
          </ac:spMkLst>
        </pc:spChg>
      </pc:sldChg>
      <pc:sldChg chg="del">
        <pc:chgData name="Erik Král" userId="e92e8e71-05aa-4c44-9728-5ff1a0a20d65" providerId="ADAL" clId="{E39E7110-9574-4425-9A45-FA2C62998410}" dt="2020-03-25T09:03:32.485" v="540" actId="2696"/>
        <pc:sldMkLst>
          <pc:docMk/>
          <pc:sldMk cId="3988188847" sldId="410"/>
        </pc:sldMkLst>
      </pc:sldChg>
      <pc:sldChg chg="del">
        <pc:chgData name="Erik Král" userId="e92e8e71-05aa-4c44-9728-5ff1a0a20d65" providerId="ADAL" clId="{E39E7110-9574-4425-9A45-FA2C62998410}" dt="2020-03-25T09:03:32.494" v="541" actId="2696"/>
        <pc:sldMkLst>
          <pc:docMk/>
          <pc:sldMk cId="1917860835" sldId="411"/>
        </pc:sldMkLst>
      </pc:sldChg>
      <pc:sldChg chg="delSp modSp add">
        <pc:chgData name="Erik Král" userId="e92e8e71-05aa-4c44-9728-5ff1a0a20d65" providerId="ADAL" clId="{E39E7110-9574-4425-9A45-FA2C62998410}" dt="2020-03-25T13:46:57.064" v="4080" actId="478"/>
        <pc:sldMkLst>
          <pc:docMk/>
          <pc:sldMk cId="3833015080" sldId="411"/>
        </pc:sldMkLst>
        <pc:spChg chg="mod">
          <ac:chgData name="Erik Král" userId="e92e8e71-05aa-4c44-9728-5ff1a0a20d65" providerId="ADAL" clId="{E39E7110-9574-4425-9A45-FA2C62998410}" dt="2020-03-25T13:45:22.784" v="3662" actId="20577"/>
          <ac:spMkLst>
            <pc:docMk/>
            <pc:sldMk cId="3833015080" sldId="411"/>
            <ac:spMk id="2" creationId="{2C0DF2FC-0981-4CB9-A0A0-F2011E174371}"/>
          </ac:spMkLst>
        </pc:spChg>
        <pc:spChg chg="mod">
          <ac:chgData name="Erik Král" userId="e92e8e71-05aa-4c44-9728-5ff1a0a20d65" providerId="ADAL" clId="{E39E7110-9574-4425-9A45-FA2C62998410}" dt="2020-03-25T13:46:52.917" v="4079" actId="114"/>
          <ac:spMkLst>
            <pc:docMk/>
            <pc:sldMk cId="3833015080" sldId="411"/>
            <ac:spMk id="3" creationId="{BE352392-2524-462C-AA15-15210AE5333A}"/>
          </ac:spMkLst>
        </pc:spChg>
        <pc:spChg chg="del">
          <ac:chgData name="Erik Král" userId="e92e8e71-05aa-4c44-9728-5ff1a0a20d65" providerId="ADAL" clId="{E39E7110-9574-4425-9A45-FA2C62998410}" dt="2020-03-25T13:46:57.064" v="4080" actId="478"/>
          <ac:spMkLst>
            <pc:docMk/>
            <pc:sldMk cId="3833015080" sldId="411"/>
            <ac:spMk id="4" creationId="{E5BDA212-DDB4-433C-A6C3-421819C46C25}"/>
          </ac:spMkLst>
        </pc:spChg>
      </pc:sldChg>
      <pc:sldChg chg="del">
        <pc:chgData name="Erik Král" userId="e92e8e71-05aa-4c44-9728-5ff1a0a20d65" providerId="ADAL" clId="{E39E7110-9574-4425-9A45-FA2C62998410}" dt="2020-03-25T09:03:32.300" v="516" actId="2696"/>
        <pc:sldMkLst>
          <pc:docMk/>
          <pc:sldMk cId="1649610843" sldId="412"/>
        </pc:sldMkLst>
      </pc:sldChg>
      <pc:sldChg chg="addSp delSp modSp add">
        <pc:chgData name="Erik Král" userId="e92e8e71-05aa-4c44-9728-5ff1a0a20d65" providerId="ADAL" clId="{E39E7110-9574-4425-9A45-FA2C62998410}" dt="2020-03-25T13:48:46.393" v="4113" actId="113"/>
        <pc:sldMkLst>
          <pc:docMk/>
          <pc:sldMk cId="2405104078" sldId="412"/>
        </pc:sldMkLst>
        <pc:spChg chg="mod">
          <ac:chgData name="Erik Král" userId="e92e8e71-05aa-4c44-9728-5ff1a0a20d65" providerId="ADAL" clId="{E39E7110-9574-4425-9A45-FA2C62998410}" dt="2020-03-25T13:48:03.420" v="4097"/>
          <ac:spMkLst>
            <pc:docMk/>
            <pc:sldMk cId="2405104078" sldId="412"/>
            <ac:spMk id="2" creationId="{87D6C95E-0B00-4E68-94B1-B767397BD3BF}"/>
          </ac:spMkLst>
        </pc:spChg>
        <pc:spChg chg="del">
          <ac:chgData name="Erik Král" userId="e92e8e71-05aa-4c44-9728-5ff1a0a20d65" providerId="ADAL" clId="{E39E7110-9574-4425-9A45-FA2C62998410}" dt="2020-03-25T13:47:14.301" v="4082" actId="478"/>
          <ac:spMkLst>
            <pc:docMk/>
            <pc:sldMk cId="2405104078" sldId="412"/>
            <ac:spMk id="3" creationId="{2C2D83BA-AB13-493A-A88E-70BED1949666}"/>
          </ac:spMkLst>
        </pc:spChg>
        <pc:spChg chg="del">
          <ac:chgData name="Erik Král" userId="e92e8e71-05aa-4c44-9728-5ff1a0a20d65" providerId="ADAL" clId="{E39E7110-9574-4425-9A45-FA2C62998410}" dt="2020-03-25T13:47:32.772" v="4088" actId="478"/>
          <ac:spMkLst>
            <pc:docMk/>
            <pc:sldMk cId="2405104078" sldId="412"/>
            <ac:spMk id="4" creationId="{DCCB5CEC-B9F4-4D42-A95F-9AB296D3B9EE}"/>
          </ac:spMkLst>
        </pc:spChg>
        <pc:spChg chg="add mod">
          <ac:chgData name="Erik Král" userId="e92e8e71-05aa-4c44-9728-5ff1a0a20d65" providerId="ADAL" clId="{E39E7110-9574-4425-9A45-FA2C62998410}" dt="2020-03-25T13:48:46.393" v="4113" actId="113"/>
          <ac:spMkLst>
            <pc:docMk/>
            <pc:sldMk cId="2405104078" sldId="412"/>
            <ac:spMk id="6" creationId="{5814A2B5-53B4-4658-8602-3F06547EC787}"/>
          </ac:spMkLst>
        </pc:spChg>
      </pc:sldChg>
      <pc:sldChg chg="addSp delSp modSp add">
        <pc:chgData name="Erik Král" userId="e92e8e71-05aa-4c44-9728-5ff1a0a20d65" providerId="ADAL" clId="{E39E7110-9574-4425-9A45-FA2C62998410}" dt="2020-03-25T13:55:34.800" v="4402" actId="1076"/>
        <pc:sldMkLst>
          <pc:docMk/>
          <pc:sldMk cId="3129984186" sldId="413"/>
        </pc:sldMkLst>
        <pc:spChg chg="mod">
          <ac:chgData name="Erik Král" userId="e92e8e71-05aa-4c44-9728-5ff1a0a20d65" providerId="ADAL" clId="{E39E7110-9574-4425-9A45-FA2C62998410}" dt="2020-03-25T13:48:05.853" v="4098"/>
          <ac:spMkLst>
            <pc:docMk/>
            <pc:sldMk cId="3129984186" sldId="413"/>
            <ac:spMk id="2" creationId="{8A700486-8BCB-45E8-B4A9-A2BE42CE46A3}"/>
          </ac:spMkLst>
        </pc:spChg>
        <pc:spChg chg="del">
          <ac:chgData name="Erik Král" userId="e92e8e71-05aa-4c44-9728-5ff1a0a20d65" providerId="ADAL" clId="{E39E7110-9574-4425-9A45-FA2C62998410}" dt="2020-03-25T13:47:38.766" v="4090" actId="478"/>
          <ac:spMkLst>
            <pc:docMk/>
            <pc:sldMk cId="3129984186" sldId="413"/>
            <ac:spMk id="3" creationId="{3FCD9405-176B-4554-9EF1-20EAE4AA596B}"/>
          </ac:spMkLst>
        </pc:spChg>
        <pc:spChg chg="del">
          <ac:chgData name="Erik Král" userId="e92e8e71-05aa-4c44-9728-5ff1a0a20d65" providerId="ADAL" clId="{E39E7110-9574-4425-9A45-FA2C62998410}" dt="2020-03-25T13:47:41.875" v="4092" actId="478"/>
          <ac:spMkLst>
            <pc:docMk/>
            <pc:sldMk cId="3129984186" sldId="413"/>
            <ac:spMk id="4" creationId="{50D946A3-527E-4516-8476-435DBA6E1CDE}"/>
          </ac:spMkLst>
        </pc:spChg>
        <pc:spChg chg="add mod">
          <ac:chgData name="Erik Král" userId="e92e8e71-05aa-4c44-9728-5ff1a0a20d65" providerId="ADAL" clId="{E39E7110-9574-4425-9A45-FA2C62998410}" dt="2020-03-25T13:55:34.800" v="4402" actId="1076"/>
          <ac:spMkLst>
            <pc:docMk/>
            <pc:sldMk cId="3129984186" sldId="413"/>
            <ac:spMk id="6" creationId="{AFA4B5A5-F5D8-4E60-A4DE-47DCC5DBF5E4}"/>
          </ac:spMkLst>
        </pc:spChg>
      </pc:sldChg>
      <pc:sldChg chg="del">
        <pc:chgData name="Erik Král" userId="e92e8e71-05aa-4c44-9728-5ff1a0a20d65" providerId="ADAL" clId="{E39E7110-9574-4425-9A45-FA2C62998410}" dt="2020-03-25T09:03:32.310" v="517" actId="2696"/>
        <pc:sldMkLst>
          <pc:docMk/>
          <pc:sldMk cId="3829339484" sldId="413"/>
        </pc:sldMkLst>
      </pc:sldChg>
      <pc:sldChg chg="del">
        <pc:chgData name="Erik Král" userId="e92e8e71-05aa-4c44-9728-5ff1a0a20d65" providerId="ADAL" clId="{E39E7110-9574-4425-9A45-FA2C62998410}" dt="2020-03-25T09:03:32.317" v="518" actId="2696"/>
        <pc:sldMkLst>
          <pc:docMk/>
          <pc:sldMk cId="501409824" sldId="414"/>
        </pc:sldMkLst>
      </pc:sldChg>
      <pc:sldChg chg="addSp delSp modSp add">
        <pc:chgData name="Erik Král" userId="e92e8e71-05aa-4c44-9728-5ff1a0a20d65" providerId="ADAL" clId="{E39E7110-9574-4425-9A45-FA2C62998410}" dt="2020-03-25T13:56:19.396" v="4405" actId="113"/>
        <pc:sldMkLst>
          <pc:docMk/>
          <pc:sldMk cId="3502321934" sldId="414"/>
        </pc:sldMkLst>
        <pc:spChg chg="mod">
          <ac:chgData name="Erik Král" userId="e92e8e71-05aa-4c44-9728-5ff1a0a20d65" providerId="ADAL" clId="{E39E7110-9574-4425-9A45-FA2C62998410}" dt="2020-03-25T13:49:01.059" v="4116"/>
          <ac:spMkLst>
            <pc:docMk/>
            <pc:sldMk cId="3502321934" sldId="414"/>
            <ac:spMk id="2" creationId="{3C37C168-090E-431F-BDE3-57E4AA4E5673}"/>
          </ac:spMkLst>
        </pc:spChg>
        <pc:spChg chg="del">
          <ac:chgData name="Erik Král" userId="e92e8e71-05aa-4c44-9728-5ff1a0a20d65" providerId="ADAL" clId="{E39E7110-9574-4425-9A45-FA2C62998410}" dt="2020-03-25T13:50:31.032" v="4118" actId="478"/>
          <ac:spMkLst>
            <pc:docMk/>
            <pc:sldMk cId="3502321934" sldId="414"/>
            <ac:spMk id="3" creationId="{5EE17461-C2D8-44F1-B93A-BF4F65B37AAE}"/>
          </ac:spMkLst>
        </pc:spChg>
        <pc:spChg chg="del">
          <ac:chgData name="Erik Král" userId="e92e8e71-05aa-4c44-9728-5ff1a0a20d65" providerId="ADAL" clId="{E39E7110-9574-4425-9A45-FA2C62998410}" dt="2020-03-25T13:49:03.864" v="4117" actId="478"/>
          <ac:spMkLst>
            <pc:docMk/>
            <pc:sldMk cId="3502321934" sldId="414"/>
            <ac:spMk id="4" creationId="{A49C1439-2752-45A6-8834-52FBE8C457AB}"/>
          </ac:spMkLst>
        </pc:spChg>
        <pc:spChg chg="add del">
          <ac:chgData name="Erik Král" userId="e92e8e71-05aa-4c44-9728-5ff1a0a20d65" providerId="ADAL" clId="{E39E7110-9574-4425-9A45-FA2C62998410}" dt="2020-03-25T13:50:59.488" v="4120" actId="478"/>
          <ac:spMkLst>
            <pc:docMk/>
            <pc:sldMk cId="3502321934" sldId="414"/>
            <ac:spMk id="6" creationId="{D8F3E819-339C-44F7-A1CA-03B386AA8607}"/>
          </ac:spMkLst>
        </pc:spChg>
        <pc:spChg chg="add mod">
          <ac:chgData name="Erik Král" userId="e92e8e71-05aa-4c44-9728-5ff1a0a20d65" providerId="ADAL" clId="{E39E7110-9574-4425-9A45-FA2C62998410}" dt="2020-03-25T13:56:19.396" v="4405" actId="113"/>
          <ac:spMkLst>
            <pc:docMk/>
            <pc:sldMk cId="3502321934" sldId="414"/>
            <ac:spMk id="7" creationId="{715D5AFB-9E63-4D69-9693-8175A9DDFBFA}"/>
          </ac:spMkLst>
        </pc:spChg>
      </pc:sldChg>
      <pc:sldChg chg="modSp add">
        <pc:chgData name="Erik Král" userId="e92e8e71-05aa-4c44-9728-5ff1a0a20d65" providerId="ADAL" clId="{E39E7110-9574-4425-9A45-FA2C62998410}" dt="2020-03-25T13:52:55.211" v="4149" actId="20577"/>
        <pc:sldMkLst>
          <pc:docMk/>
          <pc:sldMk cId="930695484" sldId="415"/>
        </pc:sldMkLst>
        <pc:spChg chg="mod">
          <ac:chgData name="Erik Král" userId="e92e8e71-05aa-4c44-9728-5ff1a0a20d65" providerId="ADAL" clId="{E39E7110-9574-4425-9A45-FA2C62998410}" dt="2020-03-25T13:51:29.736" v="4138" actId="20577"/>
          <ac:spMkLst>
            <pc:docMk/>
            <pc:sldMk cId="930695484" sldId="415"/>
            <ac:spMk id="2" creationId="{87D6C95E-0B00-4E68-94B1-B767397BD3BF}"/>
          </ac:spMkLst>
        </pc:spChg>
        <pc:spChg chg="mod">
          <ac:chgData name="Erik Král" userId="e92e8e71-05aa-4c44-9728-5ff1a0a20d65" providerId="ADAL" clId="{E39E7110-9574-4425-9A45-FA2C62998410}" dt="2020-03-25T13:52:55.211" v="4149" actId="20577"/>
          <ac:spMkLst>
            <pc:docMk/>
            <pc:sldMk cId="930695484" sldId="415"/>
            <ac:spMk id="6" creationId="{5814A2B5-53B4-4658-8602-3F06547EC787}"/>
          </ac:spMkLst>
        </pc:spChg>
      </pc:sldChg>
      <pc:sldChg chg="del">
        <pc:chgData name="Erik Král" userId="e92e8e71-05aa-4c44-9728-5ff1a0a20d65" providerId="ADAL" clId="{E39E7110-9574-4425-9A45-FA2C62998410}" dt="2020-03-25T09:03:32.321" v="519" actId="2696"/>
        <pc:sldMkLst>
          <pc:docMk/>
          <pc:sldMk cId="4179017748" sldId="415"/>
        </pc:sldMkLst>
      </pc:sldChg>
      <pc:sldChg chg="del">
        <pc:chgData name="Erik Král" userId="e92e8e71-05aa-4c44-9728-5ff1a0a20d65" providerId="ADAL" clId="{E39E7110-9574-4425-9A45-FA2C62998410}" dt="2020-03-25T09:03:32.370" v="525" actId="2696"/>
        <pc:sldMkLst>
          <pc:docMk/>
          <pc:sldMk cId="421289034" sldId="416"/>
        </pc:sldMkLst>
      </pc:sldChg>
      <pc:sldChg chg="modSp add">
        <pc:chgData name="Erik Král" userId="e92e8e71-05aa-4c44-9728-5ff1a0a20d65" providerId="ADAL" clId="{E39E7110-9574-4425-9A45-FA2C62998410}" dt="2020-03-25T13:55:08.709" v="4399" actId="1076"/>
        <pc:sldMkLst>
          <pc:docMk/>
          <pc:sldMk cId="3905882251" sldId="416"/>
        </pc:sldMkLst>
        <pc:spChg chg="mod">
          <ac:chgData name="Erik Král" userId="e92e8e71-05aa-4c44-9728-5ff1a0a20d65" providerId="ADAL" clId="{E39E7110-9574-4425-9A45-FA2C62998410}" dt="2020-03-25T13:51:32.832" v="4143" actId="20577"/>
          <ac:spMkLst>
            <pc:docMk/>
            <pc:sldMk cId="3905882251" sldId="416"/>
            <ac:spMk id="2" creationId="{8A700486-8BCB-45E8-B4A9-A2BE42CE46A3}"/>
          </ac:spMkLst>
        </pc:spChg>
        <pc:spChg chg="mod">
          <ac:chgData name="Erik Král" userId="e92e8e71-05aa-4c44-9728-5ff1a0a20d65" providerId="ADAL" clId="{E39E7110-9574-4425-9A45-FA2C62998410}" dt="2020-03-25T13:55:08.709" v="4399" actId="1076"/>
          <ac:spMkLst>
            <pc:docMk/>
            <pc:sldMk cId="3905882251" sldId="416"/>
            <ac:spMk id="6" creationId="{AFA4B5A5-F5D8-4E60-A4DE-47DCC5DBF5E4}"/>
          </ac:spMkLst>
        </pc:spChg>
      </pc:sldChg>
      <pc:sldChg chg="del">
        <pc:chgData name="Erik Král" userId="e92e8e71-05aa-4c44-9728-5ff1a0a20d65" providerId="ADAL" clId="{E39E7110-9574-4425-9A45-FA2C62998410}" dt="2020-03-25T09:03:32.380" v="526" actId="2696"/>
        <pc:sldMkLst>
          <pc:docMk/>
          <pc:sldMk cId="3168619246" sldId="417"/>
        </pc:sldMkLst>
      </pc:sldChg>
      <pc:sldChg chg="modSp add">
        <pc:chgData name="Erik Král" userId="e92e8e71-05aa-4c44-9728-5ff1a0a20d65" providerId="ADAL" clId="{E39E7110-9574-4425-9A45-FA2C62998410}" dt="2020-03-25T13:56:13.634" v="4404" actId="113"/>
        <pc:sldMkLst>
          <pc:docMk/>
          <pc:sldMk cId="3379108626" sldId="417"/>
        </pc:sldMkLst>
        <pc:spChg chg="mod">
          <ac:chgData name="Erik Král" userId="e92e8e71-05aa-4c44-9728-5ff1a0a20d65" providerId="ADAL" clId="{E39E7110-9574-4425-9A45-FA2C62998410}" dt="2020-03-25T13:51:36.206" v="4148" actId="20577"/>
          <ac:spMkLst>
            <pc:docMk/>
            <pc:sldMk cId="3379108626" sldId="417"/>
            <ac:spMk id="2" creationId="{3C37C168-090E-431F-BDE3-57E4AA4E5673}"/>
          </ac:spMkLst>
        </pc:spChg>
        <pc:spChg chg="mod">
          <ac:chgData name="Erik Král" userId="e92e8e71-05aa-4c44-9728-5ff1a0a20d65" providerId="ADAL" clId="{E39E7110-9574-4425-9A45-FA2C62998410}" dt="2020-03-25T13:56:13.634" v="4404" actId="113"/>
          <ac:spMkLst>
            <pc:docMk/>
            <pc:sldMk cId="3379108626" sldId="417"/>
            <ac:spMk id="7" creationId="{715D5AFB-9E63-4D69-9693-8175A9DDFBFA}"/>
          </ac:spMkLst>
        </pc:spChg>
      </pc:sldChg>
      <pc:sldChg chg="delSp modSp add ord">
        <pc:chgData name="Erik Král" userId="e92e8e71-05aa-4c44-9728-5ff1a0a20d65" providerId="ADAL" clId="{E39E7110-9574-4425-9A45-FA2C62998410}" dt="2020-03-25T13:56:00.396" v="4403"/>
        <pc:sldMkLst>
          <pc:docMk/>
          <pc:sldMk cId="713715222" sldId="418"/>
        </pc:sldMkLst>
        <pc:spChg chg="mod">
          <ac:chgData name="Erik Král" userId="e92e8e71-05aa-4c44-9728-5ff1a0a20d65" providerId="ADAL" clId="{E39E7110-9574-4425-9A45-FA2C62998410}" dt="2020-03-25T13:53:28.475" v="4169"/>
          <ac:spMkLst>
            <pc:docMk/>
            <pc:sldMk cId="713715222" sldId="418"/>
            <ac:spMk id="2" creationId="{B0FA4293-3CAF-4548-9E04-177AE5351587}"/>
          </ac:spMkLst>
        </pc:spChg>
        <pc:spChg chg="mod">
          <ac:chgData name="Erik Král" userId="e92e8e71-05aa-4c44-9728-5ff1a0a20d65" providerId="ADAL" clId="{E39E7110-9574-4425-9A45-FA2C62998410}" dt="2020-03-25T13:54:50.524" v="4398" actId="20577"/>
          <ac:spMkLst>
            <pc:docMk/>
            <pc:sldMk cId="713715222" sldId="418"/>
            <ac:spMk id="3" creationId="{0DCBDA1A-349F-4F31-845D-879EFB431876}"/>
          </ac:spMkLst>
        </pc:spChg>
        <pc:spChg chg="del">
          <ac:chgData name="Erik Král" userId="e92e8e71-05aa-4c44-9728-5ff1a0a20d65" providerId="ADAL" clId="{E39E7110-9574-4425-9A45-FA2C62998410}" dt="2020-03-25T13:53:30.823" v="4170" actId="478"/>
          <ac:spMkLst>
            <pc:docMk/>
            <pc:sldMk cId="713715222" sldId="418"/>
            <ac:spMk id="4" creationId="{D9C75276-4C09-41E3-B2F6-0824397932DF}"/>
          </ac:spMkLst>
        </pc:spChg>
      </pc:sldChg>
      <pc:sldChg chg="del">
        <pc:chgData name="Erik Král" userId="e92e8e71-05aa-4c44-9728-5ff1a0a20d65" providerId="ADAL" clId="{E39E7110-9574-4425-9A45-FA2C62998410}" dt="2020-03-25T09:03:32.387" v="527" actId="2696"/>
        <pc:sldMkLst>
          <pc:docMk/>
          <pc:sldMk cId="2691858293" sldId="418"/>
        </pc:sldMkLst>
      </pc:sldChg>
      <pc:sldChg chg="del">
        <pc:chgData name="Erik Král" userId="e92e8e71-05aa-4c44-9728-5ff1a0a20d65" providerId="ADAL" clId="{E39E7110-9574-4425-9A45-FA2C62998410}" dt="2020-03-25T09:03:32.499" v="542" actId="2696"/>
        <pc:sldMkLst>
          <pc:docMk/>
          <pc:sldMk cId="645510698" sldId="419"/>
        </pc:sldMkLst>
      </pc:sldChg>
      <pc:sldChg chg="delSp modSp add">
        <pc:chgData name="Erik Král" userId="e92e8e71-05aa-4c44-9728-5ff1a0a20d65" providerId="ADAL" clId="{E39E7110-9574-4425-9A45-FA2C62998410}" dt="2020-03-25T14:19:01.005" v="5215" actId="20577"/>
        <pc:sldMkLst>
          <pc:docMk/>
          <pc:sldMk cId="4257515074" sldId="419"/>
        </pc:sldMkLst>
        <pc:spChg chg="mod">
          <ac:chgData name="Erik Král" userId="e92e8e71-05aa-4c44-9728-5ff1a0a20d65" providerId="ADAL" clId="{E39E7110-9574-4425-9A45-FA2C62998410}" dt="2020-03-25T13:56:31.178" v="4448" actId="20577"/>
          <ac:spMkLst>
            <pc:docMk/>
            <pc:sldMk cId="4257515074" sldId="419"/>
            <ac:spMk id="2" creationId="{ED9188B8-B4D0-45A7-93E7-0FB42207E661}"/>
          </ac:spMkLst>
        </pc:spChg>
        <pc:spChg chg="mod">
          <ac:chgData name="Erik Král" userId="e92e8e71-05aa-4c44-9728-5ff1a0a20d65" providerId="ADAL" clId="{E39E7110-9574-4425-9A45-FA2C62998410}" dt="2020-03-25T14:19:01.005" v="5215" actId="20577"/>
          <ac:spMkLst>
            <pc:docMk/>
            <pc:sldMk cId="4257515074" sldId="419"/>
            <ac:spMk id="3" creationId="{922819AE-D109-4218-863A-A1A90EC1653A}"/>
          </ac:spMkLst>
        </pc:spChg>
        <pc:spChg chg="del">
          <ac:chgData name="Erik Král" userId="e92e8e71-05aa-4c44-9728-5ff1a0a20d65" providerId="ADAL" clId="{E39E7110-9574-4425-9A45-FA2C62998410}" dt="2020-03-25T13:58:04.303" v="4673" actId="478"/>
          <ac:spMkLst>
            <pc:docMk/>
            <pc:sldMk cId="4257515074" sldId="419"/>
            <ac:spMk id="4" creationId="{76C7FD08-2F19-4843-94B7-E3F79F3CF861}"/>
          </ac:spMkLst>
        </pc:spChg>
      </pc:sldChg>
      <pc:sldChg chg="modSp add">
        <pc:chgData name="Erik Král" userId="e92e8e71-05aa-4c44-9728-5ff1a0a20d65" providerId="ADAL" clId="{E39E7110-9574-4425-9A45-FA2C62998410}" dt="2020-03-25T13:57:40.325" v="4672" actId="20577"/>
        <pc:sldMkLst>
          <pc:docMk/>
          <pc:sldMk cId="3007489086" sldId="420"/>
        </pc:sldMkLst>
        <pc:spChg chg="mod">
          <ac:chgData name="Erik Král" userId="e92e8e71-05aa-4c44-9728-5ff1a0a20d65" providerId="ADAL" clId="{E39E7110-9574-4425-9A45-FA2C62998410}" dt="2020-03-25T13:57:40.325" v="4672" actId="20577"/>
          <ac:spMkLst>
            <pc:docMk/>
            <pc:sldMk cId="3007489086" sldId="420"/>
            <ac:spMk id="3" creationId="{08952599-2A51-4D8F-B436-25C2099A5330}"/>
          </ac:spMkLst>
        </pc:spChg>
      </pc:sldChg>
      <pc:sldChg chg="addSp delSp modSp add">
        <pc:chgData name="Erik Král" userId="e92e8e71-05aa-4c44-9728-5ff1a0a20d65" providerId="ADAL" clId="{E39E7110-9574-4425-9A45-FA2C62998410}" dt="2020-03-25T14:37:42.004" v="6048" actId="113"/>
        <pc:sldMkLst>
          <pc:docMk/>
          <pc:sldMk cId="4073451524" sldId="421"/>
        </pc:sldMkLst>
        <pc:spChg chg="mod">
          <ac:chgData name="Erik Král" userId="e92e8e71-05aa-4c44-9728-5ff1a0a20d65" providerId="ADAL" clId="{E39E7110-9574-4425-9A45-FA2C62998410}" dt="2020-03-25T14:12:54.986" v="5086" actId="20577"/>
          <ac:spMkLst>
            <pc:docMk/>
            <pc:sldMk cId="4073451524" sldId="421"/>
            <ac:spMk id="2" creationId="{DBE75D28-230E-4071-8A08-9064B8CCCEB8}"/>
          </ac:spMkLst>
        </pc:spChg>
        <pc:spChg chg="del">
          <ac:chgData name="Erik Král" userId="e92e8e71-05aa-4c44-9728-5ff1a0a20d65" providerId="ADAL" clId="{E39E7110-9574-4425-9A45-FA2C62998410}" dt="2020-03-25T14:13:00.162" v="5088" actId="478"/>
          <ac:spMkLst>
            <pc:docMk/>
            <pc:sldMk cId="4073451524" sldId="421"/>
            <ac:spMk id="3" creationId="{E091075D-5621-4D21-B222-0C9FDE6D06E2}"/>
          </ac:spMkLst>
        </pc:spChg>
        <pc:spChg chg="del">
          <ac:chgData name="Erik Král" userId="e92e8e71-05aa-4c44-9728-5ff1a0a20d65" providerId="ADAL" clId="{E39E7110-9574-4425-9A45-FA2C62998410}" dt="2020-03-25T14:12:57.678" v="5087" actId="478"/>
          <ac:spMkLst>
            <pc:docMk/>
            <pc:sldMk cId="4073451524" sldId="421"/>
            <ac:spMk id="4" creationId="{596ECF59-90C8-44DF-A899-5B014B86A8CD}"/>
          </ac:spMkLst>
        </pc:spChg>
        <pc:spChg chg="add mod">
          <ac:chgData name="Erik Král" userId="e92e8e71-05aa-4c44-9728-5ff1a0a20d65" providerId="ADAL" clId="{E39E7110-9574-4425-9A45-FA2C62998410}" dt="2020-03-25T14:37:42.004" v="6048" actId="113"/>
          <ac:spMkLst>
            <pc:docMk/>
            <pc:sldMk cId="4073451524" sldId="421"/>
            <ac:spMk id="6" creationId="{AB410062-A6D6-4F9D-8FF1-81C86F309911}"/>
          </ac:spMkLst>
        </pc:spChg>
        <pc:spChg chg="add mod">
          <ac:chgData name="Erik Král" userId="e92e8e71-05aa-4c44-9728-5ff1a0a20d65" providerId="ADAL" clId="{E39E7110-9574-4425-9A45-FA2C62998410}" dt="2020-03-25T14:13:18.362" v="5094"/>
          <ac:spMkLst>
            <pc:docMk/>
            <pc:sldMk cId="4073451524" sldId="421"/>
            <ac:spMk id="7" creationId="{7803922E-508D-47C0-A216-DC8B5D9BCB4F}"/>
          </ac:spMkLst>
        </pc:spChg>
      </pc:sldChg>
      <pc:sldChg chg="modSp add del">
        <pc:chgData name="Erik Král" userId="e92e8e71-05aa-4c44-9728-5ff1a0a20d65" providerId="ADAL" clId="{E39E7110-9574-4425-9A45-FA2C62998410}" dt="2020-03-25T14:16:52.611" v="5111" actId="2696"/>
        <pc:sldMkLst>
          <pc:docMk/>
          <pc:sldMk cId="1011660872" sldId="422"/>
        </pc:sldMkLst>
        <pc:spChg chg="mod">
          <ac:chgData name="Erik Král" userId="e92e8e71-05aa-4c44-9728-5ff1a0a20d65" providerId="ADAL" clId="{E39E7110-9574-4425-9A45-FA2C62998410}" dt="2020-03-25T14:16:26.119" v="5109" actId="14100"/>
          <ac:spMkLst>
            <pc:docMk/>
            <pc:sldMk cId="1011660872" sldId="422"/>
            <ac:spMk id="6" creationId="{AB410062-A6D6-4F9D-8FF1-81C86F309911}"/>
          </ac:spMkLst>
        </pc:spChg>
      </pc:sldChg>
      <pc:sldChg chg="addSp delSp modSp add">
        <pc:chgData name="Erik Král" userId="e92e8e71-05aa-4c44-9728-5ff1a0a20d65" providerId="ADAL" clId="{E39E7110-9574-4425-9A45-FA2C62998410}" dt="2020-03-25T14:16:56.711" v="5112" actId="404"/>
        <pc:sldMkLst>
          <pc:docMk/>
          <pc:sldMk cId="4236777078" sldId="423"/>
        </pc:sldMkLst>
        <pc:spChg chg="mod">
          <ac:chgData name="Erik Král" userId="e92e8e71-05aa-4c44-9728-5ff1a0a20d65" providerId="ADAL" clId="{E39E7110-9574-4425-9A45-FA2C62998410}" dt="2020-03-25T14:16:30.142" v="5110"/>
          <ac:spMkLst>
            <pc:docMk/>
            <pc:sldMk cId="4236777078" sldId="423"/>
            <ac:spMk id="2" creationId="{93E18247-4381-4F15-B91D-28549CF37413}"/>
          </ac:spMkLst>
        </pc:spChg>
        <pc:spChg chg="del">
          <ac:chgData name="Erik Král" userId="e92e8e71-05aa-4c44-9728-5ff1a0a20d65" providerId="ADAL" clId="{E39E7110-9574-4425-9A45-FA2C62998410}" dt="2020-03-25T14:16:02.325" v="5097" actId="478"/>
          <ac:spMkLst>
            <pc:docMk/>
            <pc:sldMk cId="4236777078" sldId="423"/>
            <ac:spMk id="3" creationId="{7199DCE7-7907-4346-BAC1-6B4F7F164C70}"/>
          </ac:spMkLst>
        </pc:spChg>
        <pc:spChg chg="del">
          <ac:chgData name="Erik Král" userId="e92e8e71-05aa-4c44-9728-5ff1a0a20d65" providerId="ADAL" clId="{E39E7110-9574-4425-9A45-FA2C62998410}" dt="2020-03-25T14:16:05.408" v="5099" actId="478"/>
          <ac:spMkLst>
            <pc:docMk/>
            <pc:sldMk cId="4236777078" sldId="423"/>
            <ac:spMk id="4" creationId="{EC3C7833-2675-4314-9AD2-A7E3B0718462}"/>
          </ac:spMkLst>
        </pc:spChg>
        <pc:spChg chg="add mod">
          <ac:chgData name="Erik Král" userId="e92e8e71-05aa-4c44-9728-5ff1a0a20d65" providerId="ADAL" clId="{E39E7110-9574-4425-9A45-FA2C62998410}" dt="2020-03-25T14:16:56.711" v="5112" actId="404"/>
          <ac:spMkLst>
            <pc:docMk/>
            <pc:sldMk cId="4236777078" sldId="423"/>
            <ac:spMk id="6" creationId="{E016BBFE-9147-4739-A80A-55685E54BFDB}"/>
          </ac:spMkLst>
        </pc:spChg>
      </pc:sldChg>
      <pc:sldChg chg="addSp delSp modSp add">
        <pc:chgData name="Erik Král" userId="e92e8e71-05aa-4c44-9728-5ff1a0a20d65" providerId="ADAL" clId="{E39E7110-9574-4425-9A45-FA2C62998410}" dt="2020-03-25T14:17:37.534" v="5119" actId="14100"/>
        <pc:sldMkLst>
          <pc:docMk/>
          <pc:sldMk cId="640663631" sldId="424"/>
        </pc:sldMkLst>
        <pc:spChg chg="add mod">
          <ac:chgData name="Erik Král" userId="e92e8e71-05aa-4c44-9728-5ff1a0a20d65" providerId="ADAL" clId="{E39E7110-9574-4425-9A45-FA2C62998410}" dt="2020-03-25T14:17:37.534" v="5119" actId="14100"/>
          <ac:spMkLst>
            <pc:docMk/>
            <pc:sldMk cId="640663631" sldId="424"/>
            <ac:spMk id="3" creationId="{FAE7804A-8AAD-41F7-AC62-61C7181D5F9F}"/>
          </ac:spMkLst>
        </pc:spChg>
        <pc:spChg chg="del">
          <ac:chgData name="Erik Král" userId="e92e8e71-05aa-4c44-9728-5ff1a0a20d65" providerId="ADAL" clId="{E39E7110-9574-4425-9A45-FA2C62998410}" dt="2020-03-25T14:17:04.130" v="5114" actId="478"/>
          <ac:spMkLst>
            <pc:docMk/>
            <pc:sldMk cId="640663631" sldId="424"/>
            <ac:spMk id="6" creationId="{E016BBFE-9147-4739-A80A-55685E54BFDB}"/>
          </ac:spMkLst>
        </pc:spChg>
      </pc:sldChg>
      <pc:sldChg chg="delSp modSp add">
        <pc:chgData name="Erik Král" userId="e92e8e71-05aa-4c44-9728-5ff1a0a20d65" providerId="ADAL" clId="{E39E7110-9574-4425-9A45-FA2C62998410}" dt="2020-03-25T14:38:16.937" v="6052" actId="114"/>
        <pc:sldMkLst>
          <pc:docMk/>
          <pc:sldMk cId="3910432108" sldId="425"/>
        </pc:sldMkLst>
        <pc:spChg chg="mod">
          <ac:chgData name="Erik Král" userId="e92e8e71-05aa-4c44-9728-5ff1a0a20d65" providerId="ADAL" clId="{E39E7110-9574-4425-9A45-FA2C62998410}" dt="2020-03-25T14:19:11.279" v="5224" actId="20577"/>
          <ac:spMkLst>
            <pc:docMk/>
            <pc:sldMk cId="3910432108" sldId="425"/>
            <ac:spMk id="2" creationId="{4F23EEB6-33B9-4A0F-B312-4B32F897EC7A}"/>
          </ac:spMkLst>
        </pc:spChg>
        <pc:spChg chg="mod">
          <ac:chgData name="Erik Král" userId="e92e8e71-05aa-4c44-9728-5ff1a0a20d65" providerId="ADAL" clId="{E39E7110-9574-4425-9A45-FA2C62998410}" dt="2020-03-25T14:38:16.937" v="6052" actId="114"/>
          <ac:spMkLst>
            <pc:docMk/>
            <pc:sldMk cId="3910432108" sldId="425"/>
            <ac:spMk id="3" creationId="{AC5B35A8-8D72-47F4-ACFA-48C097B168E9}"/>
          </ac:spMkLst>
        </pc:spChg>
        <pc:spChg chg="del">
          <ac:chgData name="Erik Král" userId="e92e8e71-05aa-4c44-9728-5ff1a0a20d65" providerId="ADAL" clId="{E39E7110-9574-4425-9A45-FA2C62998410}" dt="2020-03-25T14:20:37.153" v="5474" actId="478"/>
          <ac:spMkLst>
            <pc:docMk/>
            <pc:sldMk cId="3910432108" sldId="425"/>
            <ac:spMk id="4" creationId="{0FB84EBA-E56A-4290-8ACE-32265C97329E}"/>
          </ac:spMkLst>
        </pc:spChg>
      </pc:sldChg>
      <pc:sldChg chg="addSp delSp modSp add">
        <pc:chgData name="Erik Král" userId="e92e8e71-05aa-4c44-9728-5ff1a0a20d65" providerId="ADAL" clId="{E39E7110-9574-4425-9A45-FA2C62998410}" dt="2020-03-25T14:24:05.928" v="5753" actId="14100"/>
        <pc:sldMkLst>
          <pc:docMk/>
          <pc:sldMk cId="215295943" sldId="426"/>
        </pc:sldMkLst>
        <pc:spChg chg="mod">
          <ac:chgData name="Erik Král" userId="e92e8e71-05aa-4c44-9728-5ff1a0a20d65" providerId="ADAL" clId="{E39E7110-9574-4425-9A45-FA2C62998410}" dt="2020-03-25T14:22:08.030" v="5742" actId="20577"/>
          <ac:spMkLst>
            <pc:docMk/>
            <pc:sldMk cId="215295943" sldId="426"/>
            <ac:spMk id="2" creationId="{DD89D165-90C2-4464-9950-B5BF4A640C61}"/>
          </ac:spMkLst>
        </pc:spChg>
        <pc:spChg chg="del">
          <ac:chgData name="Erik Král" userId="e92e8e71-05aa-4c44-9728-5ff1a0a20d65" providerId="ADAL" clId="{E39E7110-9574-4425-9A45-FA2C62998410}" dt="2020-03-25T14:23:14.536" v="5744" actId="478"/>
          <ac:spMkLst>
            <pc:docMk/>
            <pc:sldMk cId="215295943" sldId="426"/>
            <ac:spMk id="3" creationId="{6BF81D0D-423A-48B8-A558-42E06F3BE456}"/>
          </ac:spMkLst>
        </pc:spChg>
        <pc:spChg chg="del">
          <ac:chgData name="Erik Král" userId="e92e8e71-05aa-4c44-9728-5ff1a0a20d65" providerId="ADAL" clId="{E39E7110-9574-4425-9A45-FA2C62998410}" dt="2020-03-25T14:22:10.826" v="5743" actId="478"/>
          <ac:spMkLst>
            <pc:docMk/>
            <pc:sldMk cId="215295943" sldId="426"/>
            <ac:spMk id="4" creationId="{C32200FF-AFB9-4E38-952C-D0EFA0C50E47}"/>
          </ac:spMkLst>
        </pc:spChg>
        <pc:spChg chg="add del">
          <ac:chgData name="Erik Král" userId="e92e8e71-05aa-4c44-9728-5ff1a0a20d65" providerId="ADAL" clId="{E39E7110-9574-4425-9A45-FA2C62998410}" dt="2020-03-25T14:23:53.135" v="5746" actId="478"/>
          <ac:spMkLst>
            <pc:docMk/>
            <pc:sldMk cId="215295943" sldId="426"/>
            <ac:spMk id="6" creationId="{3F5E8492-4332-4F54-A10A-24DC42FD54D2}"/>
          </ac:spMkLst>
        </pc:spChg>
        <pc:spChg chg="add mod">
          <ac:chgData name="Erik Král" userId="e92e8e71-05aa-4c44-9728-5ff1a0a20d65" providerId="ADAL" clId="{E39E7110-9574-4425-9A45-FA2C62998410}" dt="2020-03-25T14:24:05.928" v="5753" actId="14100"/>
          <ac:spMkLst>
            <pc:docMk/>
            <pc:sldMk cId="215295943" sldId="426"/>
            <ac:spMk id="7" creationId="{DF6B15BF-7F52-4381-8929-F9DC5F829E42}"/>
          </ac:spMkLst>
        </pc:spChg>
      </pc:sldChg>
      <pc:sldChg chg="delSp modSp add ord">
        <pc:chgData name="Erik Král" userId="e92e8e71-05aa-4c44-9728-5ff1a0a20d65" providerId="ADAL" clId="{E39E7110-9574-4425-9A45-FA2C62998410}" dt="2020-03-25T14:26:04.573" v="6002" actId="20577"/>
        <pc:sldMkLst>
          <pc:docMk/>
          <pc:sldMk cId="2682626410" sldId="427"/>
        </pc:sldMkLst>
        <pc:spChg chg="mod">
          <ac:chgData name="Erik Král" userId="e92e8e71-05aa-4c44-9728-5ff1a0a20d65" providerId="ADAL" clId="{E39E7110-9574-4425-9A45-FA2C62998410}" dt="2020-03-25T14:24:46.855" v="5786" actId="20577"/>
          <ac:spMkLst>
            <pc:docMk/>
            <pc:sldMk cId="2682626410" sldId="427"/>
            <ac:spMk id="2" creationId="{B014A7F6-529F-47B9-8C6C-A64CA39328D0}"/>
          </ac:spMkLst>
        </pc:spChg>
        <pc:spChg chg="mod">
          <ac:chgData name="Erik Král" userId="e92e8e71-05aa-4c44-9728-5ff1a0a20d65" providerId="ADAL" clId="{E39E7110-9574-4425-9A45-FA2C62998410}" dt="2020-03-25T14:26:04.573" v="6002" actId="20577"/>
          <ac:spMkLst>
            <pc:docMk/>
            <pc:sldMk cId="2682626410" sldId="427"/>
            <ac:spMk id="3" creationId="{642F2BA7-AE50-4805-816E-315E226F2FAF}"/>
          </ac:spMkLst>
        </pc:spChg>
        <pc:spChg chg="del">
          <ac:chgData name="Erik Král" userId="e92e8e71-05aa-4c44-9728-5ff1a0a20d65" providerId="ADAL" clId="{E39E7110-9574-4425-9A45-FA2C62998410}" dt="2020-03-25T14:25:45.116" v="5945" actId="478"/>
          <ac:spMkLst>
            <pc:docMk/>
            <pc:sldMk cId="2682626410" sldId="427"/>
            <ac:spMk id="4" creationId="{088F9F87-0B6A-44D1-AC28-DB9E883A65AE}"/>
          </ac:spMkLst>
        </pc:spChg>
      </pc:sldChg>
      <pc:sldChg chg="addSp delSp modSp add">
        <pc:chgData name="Erik Král" userId="e92e8e71-05aa-4c44-9728-5ff1a0a20d65" providerId="ADAL" clId="{E39E7110-9574-4425-9A45-FA2C62998410}" dt="2020-03-25T14:37:25.616" v="6047" actId="113"/>
        <pc:sldMkLst>
          <pc:docMk/>
          <pc:sldMk cId="4214409233" sldId="428"/>
        </pc:sldMkLst>
        <pc:spChg chg="mod">
          <ac:chgData name="Erik Král" userId="e92e8e71-05aa-4c44-9728-5ff1a0a20d65" providerId="ADAL" clId="{E39E7110-9574-4425-9A45-FA2C62998410}" dt="2020-03-25T14:26:12.748" v="6016" actId="20577"/>
          <ac:spMkLst>
            <pc:docMk/>
            <pc:sldMk cId="4214409233" sldId="428"/>
            <ac:spMk id="2" creationId="{B014A7F6-529F-47B9-8C6C-A64CA39328D0}"/>
          </ac:spMkLst>
        </pc:spChg>
        <pc:spChg chg="del">
          <ac:chgData name="Erik Král" userId="e92e8e71-05aa-4c44-9728-5ff1a0a20d65" providerId="ADAL" clId="{E39E7110-9574-4425-9A45-FA2C62998410}" dt="2020-03-25T14:26:28.770" v="6017" actId="478"/>
          <ac:spMkLst>
            <pc:docMk/>
            <pc:sldMk cId="4214409233" sldId="428"/>
            <ac:spMk id="3" creationId="{642F2BA7-AE50-4805-816E-315E226F2FAF}"/>
          </ac:spMkLst>
        </pc:spChg>
        <pc:spChg chg="add del mod">
          <ac:chgData name="Erik Král" userId="e92e8e71-05aa-4c44-9728-5ff1a0a20d65" providerId="ADAL" clId="{E39E7110-9574-4425-9A45-FA2C62998410}" dt="2020-03-25T14:29:02.931" v="6018" actId="478"/>
          <ac:spMkLst>
            <pc:docMk/>
            <pc:sldMk cId="4214409233" sldId="428"/>
            <ac:spMk id="6" creationId="{E74FFCF5-99EC-4B5E-88E5-A645669494DA}"/>
          </ac:spMkLst>
        </pc:spChg>
        <pc:spChg chg="add mod">
          <ac:chgData name="Erik Král" userId="e92e8e71-05aa-4c44-9728-5ff1a0a20d65" providerId="ADAL" clId="{E39E7110-9574-4425-9A45-FA2C62998410}" dt="2020-03-25T14:37:25.616" v="6047" actId="113"/>
          <ac:spMkLst>
            <pc:docMk/>
            <pc:sldMk cId="4214409233" sldId="428"/>
            <ac:spMk id="7" creationId="{FBBBB92C-BACD-4C08-A043-03871FA8B37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25.03.2020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25.03.2020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33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25.03.2020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25.03.2020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25.03.2020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25.03.2020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25.03.2020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25.03.2020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25.03.2020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25.03.2020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25.03.2020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25.03.2020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25.03.2020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25.03.2020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derived_class" TargetMode="External"/><Relationship Id="rId2" Type="http://schemas.openxmlformats.org/officeDocument/2006/relationships/hyperlink" Target="https://docs.microsoft.com/en-us/cpp/cpp/inheritance-cpp?view=vs-201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cppreference.com/w/cpp/language/virtual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Dědičnost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Objektové programování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BD6890-D02C-4791-8F63-5E0C8846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dědičnost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587973-32DF-457A-BC30-391609DB1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máme rodičovskou třídu </a:t>
            </a:r>
            <a:r>
              <a:rPr lang="cs-CZ" i="1" dirty="0"/>
              <a:t>Osoba</a:t>
            </a:r>
            <a:r>
              <a:rPr lang="cs-CZ" dirty="0"/>
              <a:t>.</a:t>
            </a:r>
          </a:p>
          <a:p>
            <a:r>
              <a:rPr lang="cs-CZ" dirty="0"/>
              <a:t>Od třídy osoba potom dědí dva potomci, třídy </a:t>
            </a:r>
            <a:r>
              <a:rPr lang="cs-CZ" i="1" dirty="0"/>
              <a:t>Student</a:t>
            </a:r>
            <a:r>
              <a:rPr lang="cs-CZ" dirty="0"/>
              <a:t> a </a:t>
            </a:r>
            <a:r>
              <a:rPr lang="cs-CZ" i="1" dirty="0" err="1"/>
              <a:t>Ucitel</a:t>
            </a:r>
            <a:r>
              <a:rPr lang="cs-CZ" dirty="0"/>
              <a:t>.</a:t>
            </a:r>
          </a:p>
          <a:p>
            <a:r>
              <a:rPr lang="cs-CZ" dirty="0"/>
              <a:t>Součástí tříd </a:t>
            </a:r>
            <a:r>
              <a:rPr lang="cs-CZ" i="1" dirty="0"/>
              <a:t>Student</a:t>
            </a:r>
            <a:r>
              <a:rPr lang="cs-CZ" dirty="0"/>
              <a:t> a </a:t>
            </a:r>
            <a:r>
              <a:rPr lang="cs-CZ" i="1" dirty="0" err="1"/>
              <a:t>Ucitel</a:t>
            </a:r>
            <a:r>
              <a:rPr lang="cs-CZ" dirty="0"/>
              <a:t> se stane kód třídy </a:t>
            </a:r>
            <a:r>
              <a:rPr lang="cs-CZ" i="1" dirty="0"/>
              <a:t>Osoba</a:t>
            </a:r>
            <a:r>
              <a:rPr lang="cs-CZ" dirty="0"/>
              <a:t>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9764363-6569-4A44-AFB8-94D1CB93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3967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102A28-B045-4907-BCCC-1347AF01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dědičnost 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A6FC99-216B-4E76-BEB0-E66864DC0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E389C6-6078-404E-8D9A-1E975D4AC750}"/>
              </a:ext>
            </a:extLst>
          </p:cNvPr>
          <p:cNvSpPr/>
          <p:nvPr/>
        </p:nvSpPr>
        <p:spPr>
          <a:xfrm>
            <a:off x="609601" y="1417638"/>
            <a:ext cx="5486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</a:p>
          <a:p>
            <a:pPr lvl="1"/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endParaRPr lang="cs-CZ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Ucitel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endParaRPr lang="cs-CZ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kancelar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B0560E3-9269-4BEC-BD73-202DFA278809}"/>
              </a:ext>
            </a:extLst>
          </p:cNvPr>
          <p:cNvSpPr/>
          <p:nvPr/>
        </p:nvSpPr>
        <p:spPr>
          <a:xfrm>
            <a:off x="6096000" y="1390789"/>
            <a:ext cx="54863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s1;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s1.id = 1;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s1.jmeno </a:t>
            </a:r>
            <a:r>
              <a:rPr lang="cs-CZ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s1.rocnik = 2;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Ucitel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u1;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u1.id = 2;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u1.jmeno </a:t>
            </a:r>
            <a:r>
              <a:rPr lang="cs-CZ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"Tomas"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u1.kancelar </a:t>
            </a:r>
            <a:r>
              <a:rPr lang="cs-CZ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"A508"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50800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35CFD2-30EA-43B2-AE93-E874F956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Konstruktory a dědičnost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AE8E924-4DDE-4FE3-8BBB-282A1E028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Třída potomka volá konstruktor rodiče pomocí názvu třídy v </a:t>
            </a:r>
            <a:r>
              <a:rPr lang="cs-CZ" dirty="0" err="1"/>
              <a:t>member</a:t>
            </a:r>
            <a:r>
              <a:rPr lang="cs-CZ" dirty="0"/>
              <a:t> </a:t>
            </a:r>
            <a:r>
              <a:rPr lang="cs-CZ" dirty="0" err="1"/>
              <a:t>initializer</a:t>
            </a:r>
            <a:r>
              <a:rPr lang="cs-CZ" dirty="0"/>
              <a:t> listu.</a:t>
            </a:r>
          </a:p>
          <a:p>
            <a:r>
              <a:rPr lang="cs-CZ" dirty="0"/>
              <a:t>Pokud má rodič</a:t>
            </a:r>
            <a:r>
              <a:rPr lang="en-US" dirty="0"/>
              <a:t> a </a:t>
            </a:r>
            <a:r>
              <a:rPr lang="en-US" dirty="0" err="1"/>
              <a:t>potomek</a:t>
            </a:r>
            <a:r>
              <a:rPr lang="cs-CZ" dirty="0"/>
              <a:t> jen konstruktor s parametry, tak </a:t>
            </a:r>
            <a:r>
              <a:rPr lang="en-US" dirty="0" err="1"/>
              <a:t>potomek</a:t>
            </a:r>
            <a:r>
              <a:rPr lang="en-US" dirty="0"/>
              <a:t> </a:t>
            </a:r>
            <a:r>
              <a:rPr lang="cs-CZ" dirty="0"/>
              <a:t>musí zavolat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</a:t>
            </a:r>
            <a:r>
              <a:rPr lang="en-US" dirty="0" err="1"/>
              <a:t>rodi</a:t>
            </a:r>
            <a:r>
              <a:rPr lang="cs-CZ" dirty="0" err="1"/>
              <a:t>če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032ECAE-FAA5-49A3-A15B-F6BB8683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8402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8A802D-4052-4634-9EA4-A94649C8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konstruktory a dědičnost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DCFD4A6-AC97-4B0C-86A5-5A0C28B6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2C4220B3-6BB2-40E6-B17C-6327D45AE83E}"/>
              </a:ext>
            </a:extLst>
          </p:cNvPr>
          <p:cNvSpPr/>
          <p:nvPr/>
        </p:nvSpPr>
        <p:spPr>
          <a:xfrm>
            <a:off x="609599" y="1265123"/>
            <a:ext cx="98873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</a:p>
          <a:p>
            <a:pPr lvl="1"/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sv-SE" b="1" dirty="0">
                <a:solidFill>
                  <a:srgbClr val="000000"/>
                </a:solidFill>
                <a:latin typeface="Consolas" panose="020B0609020204030204" pitchFamily="49" charset="0"/>
              </a:rPr>
              <a:t>Osoba(</a:t>
            </a:r>
            <a:r>
              <a:rPr lang="sv-SE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b="1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sv-SE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sv-SE" b="1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sv-SE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b="1" dirty="0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sv-SE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: id(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), jmeno(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777518CB-3017-4912-9F84-EBEAF76BC280}"/>
              </a:ext>
            </a:extLst>
          </p:cNvPr>
          <p:cNvSpPr/>
          <p:nvPr/>
        </p:nvSpPr>
        <p:spPr>
          <a:xfrm>
            <a:off x="609597" y="4127445"/>
            <a:ext cx="10972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Student(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808080"/>
                </a:solidFill>
                <a:latin typeface="Consolas" panose="020B0609020204030204" pitchFamily="49" charset="0"/>
              </a:rPr>
              <a:t>rocnik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cs-CZ" b="1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b="1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808080"/>
                </a:solidFill>
                <a:latin typeface="Consolas" panose="020B0609020204030204" pitchFamily="49" charset="0"/>
              </a:rPr>
              <a:t>rocnik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9424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FC617A-B711-4F2F-B804-9BD9EA5C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konstruktory a dědičnost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11740E8-A27D-4AFD-BF0F-3196266C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84EA165-76B9-45B8-8D49-81F7BA920702}"/>
              </a:ext>
            </a:extLst>
          </p:cNvPr>
          <p:cNvSpPr/>
          <p:nvPr/>
        </p:nvSpPr>
        <p:spPr>
          <a:xfrm>
            <a:off x="609600" y="167467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nl-NL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student(1, </a:t>
            </a:r>
            <a:r>
              <a:rPr lang="nl-NL" dirty="0">
                <a:solidFill>
                  <a:srgbClr val="A31515"/>
                </a:solidFill>
                <a:latin typeface="Consolas" panose="020B0609020204030204" pitchFamily="49" charset="0"/>
              </a:rPr>
              <a:t>"Jiri"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, 2);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58408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1F6779-2454-494A-BB65-27B15542C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Modifik</a:t>
            </a:r>
            <a:r>
              <a:rPr lang="cs-CZ" dirty="0" err="1"/>
              <a:t>átor</a:t>
            </a:r>
            <a:r>
              <a:rPr lang="cs-CZ" dirty="0"/>
              <a:t> přístupu </a:t>
            </a:r>
            <a:r>
              <a:rPr lang="cs-CZ" dirty="0" err="1"/>
              <a:t>protected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0612D3-F670-4FF3-81CA-236F011A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Modifikátor přístupu </a:t>
            </a:r>
            <a:r>
              <a:rPr lang="cs-CZ" i="1" dirty="0" err="1"/>
              <a:t>protected</a:t>
            </a:r>
            <a:r>
              <a:rPr lang="cs-CZ" dirty="0"/>
              <a:t> se používá pouze v souvislosti s dědičností.</a:t>
            </a:r>
          </a:p>
          <a:p>
            <a:r>
              <a:rPr lang="cs-CZ" dirty="0"/>
              <a:t>K </a:t>
            </a:r>
            <a:r>
              <a:rPr lang="cs-CZ" i="1" dirty="0" err="1"/>
              <a:t>protected</a:t>
            </a:r>
            <a:r>
              <a:rPr lang="cs-CZ" dirty="0"/>
              <a:t> členským prvkům může vývojář přistupovat v třídě potomka, ale stejně jako u </a:t>
            </a:r>
            <a:r>
              <a:rPr lang="cs-CZ" dirty="0" err="1"/>
              <a:t>private</a:t>
            </a:r>
            <a:r>
              <a:rPr lang="cs-CZ" dirty="0"/>
              <a:t> k nim nemůže přistupovat mimo třídu rodiče nebo potomka. 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C435916-1A4B-42DB-880A-EBD7A0286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2218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DB1635-8BEA-494C-9EC5-AF88DE03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modifikátory přístupu</a:t>
            </a:r>
            <a:br>
              <a:rPr lang="cs-CZ" dirty="0"/>
            </a:br>
            <a:r>
              <a:rPr lang="cs-CZ" dirty="0"/>
              <a:t>public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B169FC9-5A2F-4757-81FE-E918400E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19D405F-F541-470C-BBAF-57AAEFB0EB64}"/>
              </a:ext>
            </a:extLst>
          </p:cNvPr>
          <p:cNvSpPr/>
          <p:nvPr/>
        </p:nvSpPr>
        <p:spPr>
          <a:xfrm>
            <a:off x="609599" y="1443841"/>
            <a:ext cx="54864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Vrat()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4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CE7E32E0-CDB3-4675-9BDA-E923C39096EE}"/>
              </a:ext>
            </a:extLst>
          </p:cNvPr>
          <p:cNvSpPr/>
          <p:nvPr/>
        </p:nvSpPr>
        <p:spPr>
          <a:xfrm>
            <a:off x="6096000" y="1443841"/>
            <a:ext cx="5486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r;</a:t>
            </a:r>
          </a:p>
          <a:p>
            <a:pPr lvl="1"/>
            <a:r>
              <a:rPr lang="cs-CZ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r.x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pPr lvl="1"/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r>
              <a:rPr lang="cs-CZ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p.x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t =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p.Vrat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470433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DB1635-8BEA-494C-9EC5-AF88DE03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modifikátory přístupu</a:t>
            </a:r>
            <a:br>
              <a:rPr lang="cs-CZ" dirty="0"/>
            </a:br>
            <a:r>
              <a:rPr lang="cs-CZ" dirty="0" err="1"/>
              <a:t>protected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B169FC9-5A2F-4757-81FE-E918400E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19D405F-F541-470C-BBAF-57AAEFB0EB64}"/>
              </a:ext>
            </a:extLst>
          </p:cNvPr>
          <p:cNvSpPr/>
          <p:nvPr/>
        </p:nvSpPr>
        <p:spPr>
          <a:xfrm>
            <a:off x="609599" y="1443841"/>
            <a:ext cx="54864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Vrat()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4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CE7E32E0-CDB3-4675-9BDA-E923C39096EE}"/>
              </a:ext>
            </a:extLst>
          </p:cNvPr>
          <p:cNvSpPr/>
          <p:nvPr/>
        </p:nvSpPr>
        <p:spPr>
          <a:xfrm>
            <a:off x="6096000" y="1443841"/>
            <a:ext cx="5486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r;</a:t>
            </a:r>
          </a:p>
          <a:p>
            <a:pPr lvl="1"/>
            <a:r>
              <a:rPr lang="cs-CZ" sz="2400" b="1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r.x</a:t>
            </a:r>
            <a:r>
              <a:rPr lang="cs-CZ" sz="2400" b="1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pPr lvl="1"/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r>
              <a:rPr lang="cs-CZ" sz="2400" b="1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p.x</a:t>
            </a:r>
            <a:r>
              <a:rPr lang="cs-CZ" sz="2400" b="1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t =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p.Vrat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507672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DB1635-8BEA-494C-9EC5-AF88DE03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modifikátory přístupu</a:t>
            </a:r>
            <a:br>
              <a:rPr lang="cs-CZ" dirty="0"/>
            </a:br>
            <a:r>
              <a:rPr lang="cs-CZ" dirty="0" err="1"/>
              <a:t>private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B169FC9-5A2F-4757-81FE-E918400E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19D405F-F541-470C-BBAF-57AAEFB0EB64}"/>
              </a:ext>
            </a:extLst>
          </p:cNvPr>
          <p:cNvSpPr/>
          <p:nvPr/>
        </p:nvSpPr>
        <p:spPr>
          <a:xfrm>
            <a:off x="609599" y="1443841"/>
            <a:ext cx="54864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Vrat()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2400" b="1" strike="sngStrik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400" b="1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4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CE7E32E0-CDB3-4675-9BDA-E923C39096EE}"/>
              </a:ext>
            </a:extLst>
          </p:cNvPr>
          <p:cNvSpPr/>
          <p:nvPr/>
        </p:nvSpPr>
        <p:spPr>
          <a:xfrm>
            <a:off x="6096000" y="1443841"/>
            <a:ext cx="5486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r;</a:t>
            </a:r>
          </a:p>
          <a:p>
            <a:pPr lvl="1"/>
            <a:r>
              <a:rPr lang="cs-CZ" sz="2400" b="1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r.x</a:t>
            </a:r>
            <a:r>
              <a:rPr lang="cs-CZ" sz="2400" b="1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pPr lvl="1"/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r>
              <a:rPr lang="cs-CZ" sz="2400" b="1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p.x</a:t>
            </a:r>
            <a:r>
              <a:rPr lang="cs-CZ" sz="2400" b="1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t =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p.Vrat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024573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C9A42F-4A7A-4101-92B0-F54401D2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Virtu</a:t>
            </a:r>
            <a:r>
              <a:rPr lang="cs-CZ" dirty="0" err="1"/>
              <a:t>ální</a:t>
            </a:r>
            <a:r>
              <a:rPr lang="cs-CZ" dirty="0"/>
              <a:t> funkce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FE21B19-3450-4B40-95ED-AB0FEF28B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virtuální funkce a rozhraní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45ACA9A-C63D-42B3-B63A-ACB581A3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743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dirty="0"/>
              <a:t>Úvod</a:t>
            </a:r>
          </a:p>
          <a:p>
            <a:pPr marL="0" indent="0">
              <a:buNone/>
            </a:pPr>
            <a:r>
              <a:rPr lang="cs-CZ" dirty="0"/>
              <a:t>Dědičnost kódu</a:t>
            </a:r>
          </a:p>
          <a:p>
            <a:pPr marL="0" indent="0">
              <a:buNone/>
            </a:pPr>
            <a:r>
              <a:rPr lang="cs-CZ" dirty="0"/>
              <a:t>Skládání objektů</a:t>
            </a:r>
          </a:p>
          <a:p>
            <a:pPr marL="0" indent="0">
              <a:buNone/>
            </a:pPr>
            <a:r>
              <a:rPr lang="cs-CZ" dirty="0"/>
              <a:t>Konstruktory a dědičnost</a:t>
            </a:r>
          </a:p>
          <a:p>
            <a:pPr marL="0" indent="0">
              <a:buNone/>
            </a:pPr>
            <a:r>
              <a:rPr lang="cs-CZ" dirty="0"/>
              <a:t>Modifikátor přístupu </a:t>
            </a:r>
            <a:r>
              <a:rPr lang="cs-CZ" dirty="0" err="1"/>
              <a:t>protected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Překrývání virtuálních funkcí</a:t>
            </a:r>
          </a:p>
          <a:p>
            <a:pPr marL="0" indent="0">
              <a:buNone/>
            </a:pPr>
            <a:r>
              <a:rPr lang="cs-CZ" dirty="0" err="1"/>
              <a:t>Pure</a:t>
            </a:r>
            <a:r>
              <a:rPr lang="cs-CZ" dirty="0"/>
              <a:t> </a:t>
            </a:r>
            <a:r>
              <a:rPr lang="cs-CZ" dirty="0" err="1"/>
              <a:t>virtual</a:t>
            </a:r>
            <a:r>
              <a:rPr lang="cs-CZ" dirty="0"/>
              <a:t> </a:t>
            </a:r>
            <a:r>
              <a:rPr lang="cs-CZ" dirty="0" err="1"/>
              <a:t>function</a:t>
            </a:r>
            <a:r>
              <a:rPr lang="cs-CZ" dirty="0"/>
              <a:t> a rozhraní</a:t>
            </a:r>
          </a:p>
          <a:p>
            <a:pPr marL="0" indent="0">
              <a:buNone/>
            </a:pPr>
            <a:r>
              <a:rPr lang="cs-CZ" dirty="0"/>
              <a:t>Závěr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3180C7-964A-46F1-8377-A2D87ECF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Upcasting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73A8971-4BA1-4242-9307-04D4D6710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521225"/>
          </a:xfrm>
        </p:spPr>
        <p:txBody>
          <a:bodyPr/>
          <a:lstStyle/>
          <a:p>
            <a:r>
              <a:rPr lang="en-US" dirty="0"/>
              <a:t>Upcasting </a:t>
            </a:r>
            <a:r>
              <a:rPr lang="cs-CZ" dirty="0"/>
              <a:t>znamená, že přetypujeme ukazatel </a:t>
            </a:r>
            <a:r>
              <a:rPr lang="en-US" dirty="0" err="1"/>
              <a:t>nebo</a:t>
            </a:r>
            <a:r>
              <a:rPr lang="en-US" dirty="0"/>
              <a:t> reference </a:t>
            </a:r>
            <a:r>
              <a:rPr lang="en-US" dirty="0" err="1"/>
              <a:t>typu</a:t>
            </a:r>
            <a:r>
              <a:rPr lang="en-US" dirty="0"/>
              <a:t> </a:t>
            </a:r>
            <a:r>
              <a:rPr lang="cs-CZ" dirty="0"/>
              <a:t>potomka na rodiče.</a:t>
            </a:r>
          </a:p>
          <a:p>
            <a:r>
              <a:rPr lang="en-US" dirty="0"/>
              <a:t>D</a:t>
            </a:r>
            <a:r>
              <a:rPr lang="cs-CZ" dirty="0" err="1"/>
              <a:t>íky</a:t>
            </a:r>
            <a:r>
              <a:rPr lang="cs-CZ" dirty="0"/>
              <a:t> tomu, můžeme napsat kód, který pracuje s typem rodiče a předávat mu jako objekty instance potomků.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CDE1DBD-14B3-4F2F-9CA3-96227AB5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20</a:t>
            </a:fld>
            <a:endParaRPr lang="cs-CZ"/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70F49E1D-8D6A-40AD-B240-F15F485E1031}"/>
              </a:ext>
            </a:extLst>
          </p:cNvPr>
          <p:cNvGrpSpPr/>
          <p:nvPr/>
        </p:nvGrpSpPr>
        <p:grpSpPr>
          <a:xfrm>
            <a:off x="609600" y="4122000"/>
            <a:ext cx="2491409" cy="2255493"/>
            <a:chOff x="609600" y="4252660"/>
            <a:chExt cx="2491409" cy="2255493"/>
          </a:xfrm>
        </p:grpSpPr>
        <p:sp>
          <p:nvSpPr>
            <p:cNvPr id="7" name="Obdélník 6">
              <a:extLst>
                <a:ext uri="{FF2B5EF4-FFF2-40B4-BE49-F238E27FC236}">
                  <a16:creationId xmlns:a16="http://schemas.microsoft.com/office/drawing/2014/main" id="{4C677B46-C49C-4A77-99FF-CE56903CF6A8}"/>
                </a:ext>
              </a:extLst>
            </p:cNvPr>
            <p:cNvSpPr/>
            <p:nvPr/>
          </p:nvSpPr>
          <p:spPr>
            <a:xfrm>
              <a:off x="609600" y="4252660"/>
              <a:ext cx="2491409" cy="636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Rodič</a:t>
              </a:r>
            </a:p>
          </p:txBody>
        </p:sp>
        <p:sp>
          <p:nvSpPr>
            <p:cNvPr id="8" name="Obdélník 7">
              <a:extLst>
                <a:ext uri="{FF2B5EF4-FFF2-40B4-BE49-F238E27FC236}">
                  <a16:creationId xmlns:a16="http://schemas.microsoft.com/office/drawing/2014/main" id="{AF6B03A3-F84A-4278-AB65-4409DE4BA5DA}"/>
                </a:ext>
              </a:extLst>
            </p:cNvPr>
            <p:cNvSpPr/>
            <p:nvPr/>
          </p:nvSpPr>
          <p:spPr>
            <a:xfrm>
              <a:off x="609600" y="5872049"/>
              <a:ext cx="2491409" cy="636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Rodič</a:t>
              </a:r>
            </a:p>
          </p:txBody>
        </p:sp>
        <p:cxnSp>
          <p:nvCxnSpPr>
            <p:cNvPr id="10" name="Přímá spojnice se šipkou 9">
              <a:extLst>
                <a:ext uri="{FF2B5EF4-FFF2-40B4-BE49-F238E27FC236}">
                  <a16:creationId xmlns:a16="http://schemas.microsoft.com/office/drawing/2014/main" id="{8D3AF81D-65F5-4048-9E8B-DDA86FE6F52A}"/>
                </a:ext>
              </a:extLst>
            </p:cNvPr>
            <p:cNvCxnSpPr>
              <a:stCxn id="8" idx="0"/>
              <a:endCxn id="7" idx="2"/>
            </p:cNvCxnSpPr>
            <p:nvPr/>
          </p:nvCxnSpPr>
          <p:spPr>
            <a:xfrm flipV="1">
              <a:off x="1855305" y="4888764"/>
              <a:ext cx="0" cy="983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bdélník 10">
            <a:extLst>
              <a:ext uri="{FF2B5EF4-FFF2-40B4-BE49-F238E27FC236}">
                <a16:creationId xmlns:a16="http://schemas.microsoft.com/office/drawing/2014/main" id="{09D9E532-2EE2-4111-ACB5-1D212F3562CE}"/>
              </a:ext>
            </a:extLst>
          </p:cNvPr>
          <p:cNvSpPr/>
          <p:nvPr/>
        </p:nvSpPr>
        <p:spPr>
          <a:xfrm>
            <a:off x="4064007" y="4910392"/>
            <a:ext cx="75183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s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Jiri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1);</a:t>
            </a:r>
          </a:p>
          <a:p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o = s;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26043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3180C7-964A-46F1-8377-A2D87ECF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Downcasting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73A8971-4BA1-4242-9307-04D4D6710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521225"/>
          </a:xfrm>
        </p:spPr>
        <p:txBody>
          <a:bodyPr>
            <a:normAutofit/>
          </a:bodyPr>
          <a:lstStyle/>
          <a:p>
            <a:r>
              <a:rPr lang="cs-CZ" dirty="0" err="1"/>
              <a:t>Downcasting</a:t>
            </a:r>
            <a:r>
              <a:rPr lang="cs-CZ" dirty="0"/>
              <a:t> znamená, že jsme provedli </a:t>
            </a:r>
            <a:r>
              <a:rPr lang="cs-CZ" dirty="0" err="1"/>
              <a:t>upcasting</a:t>
            </a:r>
            <a:r>
              <a:rPr lang="cs-CZ" dirty="0"/>
              <a:t> a chceme referenci nebo ukazatel typu rodiče přetypovat zpět na potomka.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CDE1DBD-14B3-4F2F-9CA3-96227AB5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21</a:t>
            </a:fld>
            <a:endParaRPr lang="cs-CZ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7B75BDE0-B9EA-4741-AA6F-48361B693C50}"/>
              </a:ext>
            </a:extLst>
          </p:cNvPr>
          <p:cNvGrpSpPr/>
          <p:nvPr/>
        </p:nvGrpSpPr>
        <p:grpSpPr>
          <a:xfrm>
            <a:off x="609600" y="4121426"/>
            <a:ext cx="2491409" cy="2255493"/>
            <a:chOff x="609600" y="4121426"/>
            <a:chExt cx="2491409" cy="2255493"/>
          </a:xfrm>
        </p:grpSpPr>
        <p:sp>
          <p:nvSpPr>
            <p:cNvPr id="7" name="Obdélník 6">
              <a:extLst>
                <a:ext uri="{FF2B5EF4-FFF2-40B4-BE49-F238E27FC236}">
                  <a16:creationId xmlns:a16="http://schemas.microsoft.com/office/drawing/2014/main" id="{4C677B46-C49C-4A77-99FF-CE56903CF6A8}"/>
                </a:ext>
              </a:extLst>
            </p:cNvPr>
            <p:cNvSpPr/>
            <p:nvPr/>
          </p:nvSpPr>
          <p:spPr>
            <a:xfrm>
              <a:off x="609600" y="4121426"/>
              <a:ext cx="2491409" cy="636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Rodič</a:t>
              </a:r>
            </a:p>
          </p:txBody>
        </p:sp>
        <p:sp>
          <p:nvSpPr>
            <p:cNvPr id="8" name="Obdélník 7">
              <a:extLst>
                <a:ext uri="{FF2B5EF4-FFF2-40B4-BE49-F238E27FC236}">
                  <a16:creationId xmlns:a16="http://schemas.microsoft.com/office/drawing/2014/main" id="{AF6B03A3-F84A-4278-AB65-4409DE4BA5DA}"/>
                </a:ext>
              </a:extLst>
            </p:cNvPr>
            <p:cNvSpPr/>
            <p:nvPr/>
          </p:nvSpPr>
          <p:spPr>
            <a:xfrm>
              <a:off x="609600" y="5740815"/>
              <a:ext cx="2491409" cy="636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Rodič</a:t>
              </a:r>
            </a:p>
          </p:txBody>
        </p:sp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E203A6B6-6BAD-454E-BEB1-D4D0D6945A98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1855305" y="4757530"/>
              <a:ext cx="0" cy="983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bdélník 11">
            <a:extLst>
              <a:ext uri="{FF2B5EF4-FFF2-40B4-BE49-F238E27FC236}">
                <a16:creationId xmlns:a16="http://schemas.microsoft.com/office/drawing/2014/main" id="{FAFF80A2-54AE-4860-BE7A-6127054D9B5A}"/>
              </a:ext>
            </a:extLst>
          </p:cNvPr>
          <p:cNvSpPr/>
          <p:nvPr/>
        </p:nvSpPr>
        <p:spPr>
          <a:xfrm>
            <a:off x="4064400" y="4910400"/>
            <a:ext cx="6981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s2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*&gt;(o);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919025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840BF7-15DB-41CB-8AE2-95651DE0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řekrývání</a:t>
            </a:r>
            <a:r>
              <a:rPr lang="cs-CZ" dirty="0"/>
              <a:t> virtuálních metod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183F99-592D-4866-8BEC-C5F1D955A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Anglicky </a:t>
            </a:r>
            <a:r>
              <a:rPr lang="cs-CZ" dirty="0" err="1"/>
              <a:t>overriding</a:t>
            </a:r>
            <a:r>
              <a:rPr lang="cs-CZ" dirty="0"/>
              <a:t>.</a:t>
            </a:r>
          </a:p>
          <a:p>
            <a:r>
              <a:rPr lang="cs-CZ" dirty="0"/>
              <a:t>U běžných členských funkcí rozhoduje o tom, který objekt se zavolá typ ukazatele nebo reference</a:t>
            </a:r>
            <a:r>
              <a:rPr lang="en-US" dirty="0"/>
              <a:t> [3]</a:t>
            </a:r>
            <a:r>
              <a:rPr lang="cs-CZ" dirty="0"/>
              <a:t>.</a:t>
            </a:r>
          </a:p>
          <a:p>
            <a:r>
              <a:rPr lang="cs-CZ" dirty="0"/>
              <a:t>U překrytých (</a:t>
            </a:r>
            <a:r>
              <a:rPr lang="cs-CZ" dirty="0" err="1"/>
              <a:t>overrided</a:t>
            </a:r>
            <a:r>
              <a:rPr lang="cs-CZ" dirty="0"/>
              <a:t>) členských funkcí rozhoduje za běhu typ objektu na který ukazatel ukazuje.</a:t>
            </a:r>
          </a:p>
          <a:p>
            <a:r>
              <a:rPr lang="cs-CZ" dirty="0"/>
              <a:t>Volání virtuální funkce může být pomalejší.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82E0DC6-2652-497C-92FF-EAAEC1F2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986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0DF2FC-0981-4CB9-A0A0-F2011E17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překrývání virtuálních funkcí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352392-2524-462C-AA15-15210AE5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Nejprve si ukážeme příklad bez virtuálních členských funkcí a poté s virtuálním členskými funkcemi.</a:t>
            </a:r>
          </a:p>
          <a:p>
            <a:r>
              <a:rPr lang="cs-CZ" dirty="0"/>
              <a:t>Rodičovská třída </a:t>
            </a:r>
            <a:r>
              <a:rPr lang="cs-CZ" i="1" dirty="0"/>
              <a:t>Osoba</a:t>
            </a:r>
            <a:r>
              <a:rPr lang="cs-CZ" dirty="0"/>
              <a:t> i třída potomka </a:t>
            </a:r>
            <a:r>
              <a:rPr lang="cs-CZ" i="1" dirty="0"/>
              <a:t>Student</a:t>
            </a:r>
            <a:r>
              <a:rPr lang="cs-CZ" dirty="0"/>
              <a:t> budou mít v příkladu stejnou funkci </a:t>
            </a:r>
            <a:r>
              <a:rPr lang="cs-CZ" i="1" dirty="0"/>
              <a:t>Typ</a:t>
            </a:r>
            <a:r>
              <a:rPr lang="cs-CZ" dirty="0"/>
              <a:t>, která vrátí řetězec s názvem třídy.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FA8B8C9-1BB5-4A6F-BC3D-60463602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3015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D6C95E-0B00-4E68-94B1-B767397B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</a:t>
            </a:r>
            <a:r>
              <a:rPr lang="en-US" dirty="0"/>
              <a:t>bez</a:t>
            </a:r>
            <a:r>
              <a:rPr lang="cs-CZ" dirty="0"/>
              <a:t> překrývání virtuálních funkcí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330BE0A-F71A-4AE0-A08B-F44994D0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814A2B5-53B4-4658-8602-3F06547EC787}"/>
              </a:ext>
            </a:extLst>
          </p:cNvPr>
          <p:cNvSpPr/>
          <p:nvPr/>
        </p:nvSpPr>
        <p:spPr>
          <a:xfrm>
            <a:off x="609600" y="1417638"/>
            <a:ext cx="1097279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Osoba(</a:t>
            </a:r>
            <a:r>
              <a:rPr lang="it-IT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) : jmeno(</a:t>
            </a: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Typ()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"Osoba"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695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700486-8BCB-45E8-B4A9-A2BE42CE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</a:t>
            </a:r>
            <a:r>
              <a:rPr lang="en-US" dirty="0"/>
              <a:t>bez</a:t>
            </a:r>
            <a:r>
              <a:rPr lang="cs-CZ" dirty="0"/>
              <a:t> překrývání virtuálních funkcí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B5961E2-F77F-457C-ACF4-E8E3DE1C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FA4B5A5-F5D8-4E60-A4DE-47DCC5DBF5E4}"/>
              </a:ext>
            </a:extLst>
          </p:cNvPr>
          <p:cNvSpPr/>
          <p:nvPr/>
        </p:nvSpPr>
        <p:spPr>
          <a:xfrm>
            <a:off x="609600" y="1417638"/>
            <a:ext cx="10972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Student(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cs-CZ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"Student"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905882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37C168-090E-431F-BDE3-57E4AA4E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</a:t>
            </a:r>
            <a:r>
              <a:rPr lang="en-US" dirty="0"/>
              <a:t>bez</a:t>
            </a:r>
            <a:r>
              <a:rPr lang="cs-CZ" dirty="0"/>
              <a:t> překrývání virtuálních funkcí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7D6FFA-8584-4682-BADC-6F36C8907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26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715D5AFB-9E63-4D69-9693-8175A9DDFBFA}"/>
              </a:ext>
            </a:extLst>
          </p:cNvPr>
          <p:cNvSpPr/>
          <p:nvPr/>
        </p:nvSpPr>
        <p:spPr>
          <a:xfrm>
            <a:off x="609599" y="1417638"/>
            <a:ext cx="109727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osoba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osoba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.Typ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vypise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Osoba</a:t>
            </a:r>
            <a:endParaRPr lang="cs-CZ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s1(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Jiri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1);</a:t>
            </a:r>
          </a:p>
          <a:p>
            <a:pPr lvl="1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(s1); 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upcasting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379108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FA4293-3CAF-4548-9E04-177AE535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překrývání virtuálních funkcí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DCBDA1A-349F-4F31-845D-879EFB431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Nyn</a:t>
            </a:r>
            <a:r>
              <a:rPr lang="cs-CZ" dirty="0"/>
              <a:t>í definujeme členskou funkci v rodičovské třídě </a:t>
            </a:r>
            <a:r>
              <a:rPr lang="cs-CZ" i="1" dirty="0"/>
              <a:t>Osoba</a:t>
            </a:r>
            <a:r>
              <a:rPr lang="cs-CZ" dirty="0"/>
              <a:t> jako virtuální.</a:t>
            </a:r>
          </a:p>
          <a:p>
            <a:r>
              <a:rPr lang="cs-CZ" dirty="0"/>
              <a:t>A u třídy potomka </a:t>
            </a:r>
            <a:r>
              <a:rPr lang="cs-CZ" i="1" dirty="0"/>
              <a:t>Student</a:t>
            </a:r>
            <a:r>
              <a:rPr lang="cs-CZ" dirty="0"/>
              <a:t> ji definujeme pomocí klíčového slova </a:t>
            </a:r>
            <a:r>
              <a:rPr lang="cs-CZ" i="1" dirty="0" err="1"/>
              <a:t>override</a:t>
            </a:r>
            <a:r>
              <a:rPr lang="cs-CZ" dirty="0"/>
              <a:t> jako překrytou.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966D4DE-46BA-4699-B5A8-771F34FB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3715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D6C95E-0B00-4E68-94B1-B767397B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překrývání virtuálních funkcí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330BE0A-F71A-4AE0-A08B-F44994D0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814A2B5-53B4-4658-8602-3F06547EC787}"/>
              </a:ext>
            </a:extLst>
          </p:cNvPr>
          <p:cNvSpPr/>
          <p:nvPr/>
        </p:nvSpPr>
        <p:spPr>
          <a:xfrm>
            <a:off x="609600" y="1417638"/>
            <a:ext cx="1097279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Osoba(</a:t>
            </a:r>
            <a:r>
              <a:rPr lang="it-IT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) : jmeno(</a:t>
            </a: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Typ()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"Osoba"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104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700486-8BCB-45E8-B4A9-A2BE42CE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překrývání virtuálních funkcí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B5961E2-F77F-457C-ACF4-E8E3DE1C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FA4B5A5-F5D8-4E60-A4DE-47DCC5DBF5E4}"/>
              </a:ext>
            </a:extLst>
          </p:cNvPr>
          <p:cNvSpPr/>
          <p:nvPr/>
        </p:nvSpPr>
        <p:spPr>
          <a:xfrm>
            <a:off x="609600" y="1417638"/>
            <a:ext cx="10972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Student(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Typ() </a:t>
            </a:r>
            <a:r>
              <a:rPr lang="cs-CZ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cs-CZ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"Student"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12998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9A71F9A6-1EBE-4FEC-8866-62B16B5C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104F025-3663-467D-916A-7B24CC005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prezentace probereme dědičnost kódu a související techniky.</a:t>
            </a:r>
          </a:p>
          <a:p>
            <a:r>
              <a:rPr lang="cs-CZ" dirty="0"/>
              <a:t>Dále se budeme zabývat polymorfismem a konkrétně překrýváním virtuálních funkcí.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4249DF8-47CA-43CD-8374-F361020B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605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37C168-090E-431F-BDE3-57E4AA4E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překrývání virtuálních funkcí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7D6FFA-8584-4682-BADC-6F36C8907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30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715D5AFB-9E63-4D69-9693-8175A9DDFBFA}"/>
              </a:ext>
            </a:extLst>
          </p:cNvPr>
          <p:cNvSpPr/>
          <p:nvPr/>
        </p:nvSpPr>
        <p:spPr>
          <a:xfrm>
            <a:off x="609599" y="1417638"/>
            <a:ext cx="109727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osoba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osoba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.Typ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vypise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cs-CZ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Student</a:t>
            </a:r>
            <a:endParaRPr lang="cs-CZ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s1(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Jiri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1);</a:t>
            </a:r>
          </a:p>
          <a:p>
            <a:pPr lvl="1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(s1); 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upcasting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502321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14A7F6-529F-47B9-8C6C-A64CA393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</a:t>
            </a:r>
            <a:r>
              <a:rPr lang="cs-CZ" dirty="0"/>
              <a:t>ně kvalifikované jméno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2F2BA7-AE50-4805-816E-315E226F2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Pokud chceme zavolat z potomka překrytou virtuální funkci rodiče, tak můžeme využít plně kvalifikované jméno rodiče.</a:t>
            </a:r>
          </a:p>
          <a:p>
            <a:r>
              <a:rPr lang="cs-CZ" dirty="0"/>
              <a:t>Plně kvalifikované jméno má jako prefix název třídy.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C8F5147-2798-47A7-887C-E1AF6D00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2626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14A7F6-529F-47B9-8C6C-A64CA393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</a:t>
            </a:r>
            <a:r>
              <a:rPr lang="en-US" dirty="0"/>
              <a:t>l</a:t>
            </a:r>
            <a:r>
              <a:rPr lang="cs-CZ" dirty="0"/>
              <a:t>ně kvalifikované jméno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C8F5147-2798-47A7-887C-E1AF6D00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32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FBBBB92C-BACD-4C08-A043-03871FA8B37D}"/>
              </a:ext>
            </a:extLst>
          </p:cNvPr>
          <p:cNvSpPr/>
          <p:nvPr/>
        </p:nvSpPr>
        <p:spPr>
          <a:xfrm>
            <a:off x="609600" y="1417638"/>
            <a:ext cx="109728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Student(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Typ()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typRodice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000" b="1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::Typ()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"Student 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typRodice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214409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9188B8-B4D0-45A7-93E7-0FB42207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Pure</a:t>
            </a:r>
            <a:r>
              <a:rPr lang="cs-CZ" dirty="0"/>
              <a:t> </a:t>
            </a:r>
            <a:r>
              <a:rPr lang="cs-CZ" dirty="0" err="1"/>
              <a:t>virtual</a:t>
            </a:r>
            <a:r>
              <a:rPr lang="cs-CZ" dirty="0"/>
              <a:t> </a:t>
            </a:r>
            <a:r>
              <a:rPr lang="cs-CZ" dirty="0" err="1"/>
              <a:t>function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22819AE-D109-4218-863A-A1A90EC16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Pokud nemá virtuální členská funkce žádnou implementaci, tak ji můžeme označit jako </a:t>
            </a:r>
            <a:r>
              <a:rPr lang="cs-CZ" i="1" dirty="0" err="1"/>
              <a:t>pure</a:t>
            </a:r>
            <a:r>
              <a:rPr lang="cs-CZ" i="1" dirty="0"/>
              <a:t> </a:t>
            </a:r>
            <a:r>
              <a:rPr lang="cs-CZ" i="1" dirty="0" err="1"/>
              <a:t>virtual</a:t>
            </a:r>
            <a:r>
              <a:rPr lang="cs-CZ" i="1" dirty="0"/>
              <a:t> </a:t>
            </a:r>
            <a:r>
              <a:rPr lang="cs-CZ" i="1" dirty="0" err="1"/>
              <a:t>function</a:t>
            </a:r>
            <a:r>
              <a:rPr lang="cs-CZ" dirty="0"/>
              <a:t>.</a:t>
            </a:r>
          </a:p>
          <a:p>
            <a:r>
              <a:rPr lang="cs-CZ" dirty="0"/>
              <a:t>Třída, která obsahuje </a:t>
            </a:r>
            <a:r>
              <a:rPr lang="cs-CZ" i="1" dirty="0" err="1"/>
              <a:t>pure</a:t>
            </a:r>
            <a:r>
              <a:rPr lang="cs-CZ" i="1" dirty="0"/>
              <a:t> </a:t>
            </a:r>
            <a:r>
              <a:rPr lang="cs-CZ" i="1" dirty="0" err="1"/>
              <a:t>virtual</a:t>
            </a:r>
            <a:r>
              <a:rPr lang="cs-CZ" i="1" dirty="0"/>
              <a:t> </a:t>
            </a:r>
            <a:r>
              <a:rPr lang="cs-CZ" i="1" dirty="0" err="1"/>
              <a:t>function</a:t>
            </a:r>
            <a:r>
              <a:rPr lang="cs-CZ" i="1" dirty="0"/>
              <a:t> </a:t>
            </a:r>
            <a:r>
              <a:rPr lang="cs-CZ" dirty="0"/>
              <a:t>je abstraktní a tuto funkci musí vždy implementovat třída potomka.</a:t>
            </a:r>
            <a:endParaRPr lang="en-US" dirty="0"/>
          </a:p>
          <a:p>
            <a:r>
              <a:rPr lang="en-US" dirty="0"/>
              <a:t>Ne</a:t>
            </a:r>
            <a:r>
              <a:rPr lang="cs-CZ" dirty="0"/>
              <a:t>ní možné vytvářet instance abstraktních tříd.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1B70667-219C-491D-8D1A-CF1951E2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7515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E75D28-230E-4071-8A08-9064B8CC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</a:t>
            </a:r>
            <a:r>
              <a:rPr lang="cs-CZ" dirty="0" err="1"/>
              <a:t>pure</a:t>
            </a:r>
            <a:r>
              <a:rPr lang="cs-CZ" dirty="0"/>
              <a:t> </a:t>
            </a:r>
            <a:r>
              <a:rPr lang="cs-CZ" dirty="0" err="1"/>
              <a:t>virtual</a:t>
            </a:r>
            <a:r>
              <a:rPr lang="cs-CZ" dirty="0"/>
              <a:t> </a:t>
            </a:r>
            <a:r>
              <a:rPr lang="cs-CZ" dirty="0" err="1"/>
              <a:t>function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3F449FF-AB89-4DAA-8570-82090FBE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B410062-A6D6-4F9D-8FF1-81C86F309911}"/>
              </a:ext>
            </a:extLst>
          </p:cNvPr>
          <p:cNvSpPr/>
          <p:nvPr/>
        </p:nvSpPr>
        <p:spPr>
          <a:xfrm>
            <a:off x="609600" y="1417638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Zviratko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Zviratko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Zvuk() =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073451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E18247-4381-4F15-B91D-28549CF3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</a:t>
            </a:r>
            <a:r>
              <a:rPr lang="cs-CZ" dirty="0" err="1"/>
              <a:t>pure</a:t>
            </a:r>
            <a:r>
              <a:rPr lang="cs-CZ" dirty="0"/>
              <a:t> </a:t>
            </a:r>
            <a:r>
              <a:rPr lang="cs-CZ" dirty="0" err="1"/>
              <a:t>virtual</a:t>
            </a:r>
            <a:r>
              <a:rPr lang="cs-CZ" dirty="0"/>
              <a:t> </a:t>
            </a:r>
            <a:r>
              <a:rPr lang="cs-CZ" dirty="0" err="1"/>
              <a:t>function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578E2D4-22EB-4FAF-9FE1-F0ED45BA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E016BBFE-9147-4739-A80A-55685E54BFDB}"/>
              </a:ext>
            </a:extLst>
          </p:cNvPr>
          <p:cNvSpPr/>
          <p:nvPr/>
        </p:nvSpPr>
        <p:spPr>
          <a:xfrm>
            <a:off x="609599" y="1417638"/>
            <a:ext cx="109727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Pejsek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Zviratko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Pejsek(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Zviratko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Zvuk()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"haf </a:t>
            </a:r>
            <a:r>
              <a:rPr lang="cs-CZ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haf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2367770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E18247-4381-4F15-B91D-28549CF3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</a:t>
            </a:r>
            <a:r>
              <a:rPr lang="cs-CZ" dirty="0" err="1"/>
              <a:t>pure</a:t>
            </a:r>
            <a:r>
              <a:rPr lang="cs-CZ" dirty="0"/>
              <a:t> </a:t>
            </a:r>
            <a:r>
              <a:rPr lang="cs-CZ" dirty="0" err="1"/>
              <a:t>virtual</a:t>
            </a:r>
            <a:r>
              <a:rPr lang="cs-CZ" dirty="0"/>
              <a:t> </a:t>
            </a:r>
            <a:r>
              <a:rPr lang="cs-CZ" dirty="0" err="1"/>
              <a:t>function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578E2D4-22EB-4FAF-9FE1-F0ED45BA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36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FAE7804A-8AAD-41F7-AC62-61C7181D5F9F}"/>
              </a:ext>
            </a:extLst>
          </p:cNvPr>
          <p:cNvSpPr/>
          <p:nvPr/>
        </p:nvSpPr>
        <p:spPr>
          <a:xfrm>
            <a:off x="609600" y="1417638"/>
            <a:ext cx="10972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Zviratko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z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make_unique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Pejsek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"Azor"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upcasting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</a:t>
            </a:r>
            <a:r>
              <a:rPr lang="cs-CZ" sz="2000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Zvuk();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6406636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23EEB6-33B9-4A0F-B312-4B32F897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Rozhraní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5B35A8-8D72-47F4-ACFA-48C097B1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Abstraktní třídě nebo struktuře, která má pouze </a:t>
            </a:r>
            <a:r>
              <a:rPr lang="cs-CZ" i="1" dirty="0"/>
              <a:t>public</a:t>
            </a:r>
            <a:r>
              <a:rPr lang="cs-CZ" dirty="0"/>
              <a:t> </a:t>
            </a:r>
            <a:r>
              <a:rPr lang="cs-CZ" i="1" dirty="0" err="1"/>
              <a:t>pure</a:t>
            </a:r>
            <a:r>
              <a:rPr lang="cs-CZ" i="1" dirty="0"/>
              <a:t> </a:t>
            </a:r>
            <a:r>
              <a:rPr lang="cs-CZ" i="1" dirty="0" err="1"/>
              <a:t>virtual</a:t>
            </a:r>
            <a:r>
              <a:rPr lang="cs-CZ" i="1" dirty="0"/>
              <a:t> </a:t>
            </a:r>
            <a:r>
              <a:rPr lang="cs-CZ" i="1" dirty="0" err="1"/>
              <a:t>funcions</a:t>
            </a:r>
            <a:r>
              <a:rPr lang="cs-CZ" dirty="0"/>
              <a:t> říkáme rozhraní.</a:t>
            </a:r>
          </a:p>
          <a:p>
            <a:r>
              <a:rPr lang="en-US" dirty="0"/>
              <a:t>M</a:t>
            </a:r>
            <a:r>
              <a:rPr lang="cs-CZ" dirty="0" err="1"/>
              <a:t>ůžeme</a:t>
            </a:r>
            <a:r>
              <a:rPr lang="cs-CZ" dirty="0"/>
              <a:t> spíše použít strukturu, protože má jako výchozí všechny členské prvky public.</a:t>
            </a:r>
            <a:r>
              <a:rPr lang="cs-CZ" i="1" dirty="0"/>
              <a:t> </a:t>
            </a:r>
          </a:p>
          <a:p>
            <a:r>
              <a:rPr lang="cs-CZ" dirty="0"/>
              <a:t>Vztah u rozhraní je </a:t>
            </a:r>
            <a:r>
              <a:rPr lang="cs-CZ" b="1" i="1" dirty="0"/>
              <a:t>CAN DO</a:t>
            </a:r>
            <a:r>
              <a:rPr lang="cs-CZ" dirty="0"/>
              <a:t>, tedy například faktura se umí </a:t>
            </a:r>
            <a:r>
              <a:rPr lang="cs-CZ" dirty="0" err="1"/>
              <a:t>serializovat</a:t>
            </a:r>
            <a:r>
              <a:rPr lang="cs-CZ" dirty="0"/>
              <a:t> do souboru.</a:t>
            </a:r>
          </a:p>
          <a:p>
            <a:r>
              <a:rPr lang="cs-CZ" dirty="0"/>
              <a:t>Vztah u dědičnosti kódu je </a:t>
            </a:r>
            <a:r>
              <a:rPr lang="cs-CZ" b="1" i="1" dirty="0"/>
              <a:t>IS A</a:t>
            </a:r>
            <a:r>
              <a:rPr lang="cs-CZ" dirty="0"/>
              <a:t>.</a:t>
            </a:r>
          </a:p>
          <a:p>
            <a:r>
              <a:rPr lang="cs-CZ" dirty="0"/>
              <a:t>A vztah u skládání objektu je </a:t>
            </a:r>
            <a:r>
              <a:rPr lang="cs-CZ" b="1" i="1" dirty="0"/>
              <a:t>IS PART OF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2093D95-E0D2-46B6-A45C-1277386B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04321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89D165-90C2-4464-9950-B5BF4A64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rozhraní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99A8256-80B1-4A1F-B579-53416771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38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DF6B15BF-7F52-4381-8929-F9DC5F829E42}"/>
              </a:ext>
            </a:extLst>
          </p:cNvPr>
          <p:cNvSpPr/>
          <p:nvPr/>
        </p:nvSpPr>
        <p:spPr>
          <a:xfrm>
            <a:off x="609599" y="1417638"/>
            <a:ext cx="109727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ISerializable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 =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15295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1D09A0-C8F1-4F98-A577-9E77B122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794B51-B1AE-4AAA-B1B3-860C1642F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jsem se zabývali dědičností a překrýváním virtuálních funkcí.</a:t>
            </a:r>
          </a:p>
          <a:p>
            <a:r>
              <a:rPr lang="cs-CZ" dirty="0"/>
              <a:t>Virtuální funkce můžou mít vliv na výkon a s jejich použitím bychom měli být opatrní.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F545CD-3ECD-4185-B376-88A86CC5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186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C9A42F-4A7A-4101-92B0-F54401D2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 kódu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FE21B19-3450-4B40-95ED-AB0FEF28B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dědičnost kódu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45ACA9A-C63D-42B3-B63A-ACB581A3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3117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6B146-382F-473E-A185-43DCDEFC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</a:t>
            </a:r>
            <a:r>
              <a:rPr lang="cs-CZ" dirty="0"/>
              <a:t>žité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C62CBC-4977-4BC1-AE25-4CBA0844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cs-CZ" dirty="0"/>
              <a:t>Inheritance (C++) | Microsoft </a:t>
            </a:r>
            <a:r>
              <a:rPr lang="cs-CZ" dirty="0" err="1"/>
              <a:t>Docs</a:t>
            </a:r>
            <a:r>
              <a:rPr lang="cs-CZ" dirty="0"/>
              <a:t>. [online]. Copyright © Microsoft 2020 [cit. 25.03.2020]. Dostupné z: </a:t>
            </a:r>
            <a:r>
              <a:rPr lang="cs-CZ" dirty="0">
                <a:hlinkClick r:id="rId2"/>
              </a:rPr>
              <a:t>https://docs.microsoft.com/en-us/cpp/cpp/inheritance-cpp?view=vs-2019</a:t>
            </a:r>
            <a:endParaRPr lang="cs-CZ" dirty="0"/>
          </a:p>
          <a:p>
            <a:pPr marL="0" indent="0">
              <a:buNone/>
            </a:pPr>
            <a:r>
              <a:rPr lang="en-US" dirty="0"/>
              <a:t>[2] Derived classes - cppreference.com . [online]. </a:t>
            </a:r>
            <a:r>
              <a:rPr lang="en-US" dirty="0" err="1"/>
              <a:t>Dostupné</a:t>
            </a:r>
            <a:r>
              <a:rPr lang="en-US" dirty="0"/>
              <a:t> z: </a:t>
            </a:r>
            <a:r>
              <a:rPr lang="en-US" dirty="0">
                <a:hlinkClick r:id="rId3"/>
              </a:rPr>
              <a:t>https://en.cppreference.com/w/cpp/language/derived_class</a:t>
            </a:r>
            <a:endParaRPr lang="cs-CZ" dirty="0"/>
          </a:p>
          <a:p>
            <a:pPr marL="0" indent="0">
              <a:buNone/>
            </a:pPr>
            <a:r>
              <a:rPr lang="en-US" dirty="0"/>
              <a:t>[3] virtual function specifier - cppreference.com. [online]. </a:t>
            </a:r>
            <a:r>
              <a:rPr lang="en-US" dirty="0" err="1"/>
              <a:t>Dostupné</a:t>
            </a:r>
            <a:r>
              <a:rPr lang="en-US" dirty="0"/>
              <a:t> z: </a:t>
            </a:r>
            <a:r>
              <a:rPr lang="en-US" dirty="0">
                <a:hlinkClick r:id="rId4"/>
              </a:rPr>
              <a:t>https://en.cppreference.com/w/cpp/language/virtual</a:t>
            </a:r>
            <a:endParaRPr lang="cs-CZ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9D9943-6FCE-478E-89B1-1F43CC3C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725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7968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40D91C-9268-4643-A044-0E1DAC70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 kódu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8952599-2A51-4D8F-B436-25C2099A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Pomocí dědičnosti kódu se může stát součástí tříd kód jiné třídy</a:t>
            </a:r>
            <a:r>
              <a:rPr lang="en-US" dirty="0"/>
              <a:t> [1]</a:t>
            </a:r>
            <a:r>
              <a:rPr lang="cs-CZ" dirty="0"/>
              <a:t>.</a:t>
            </a:r>
          </a:p>
          <a:p>
            <a:r>
              <a:rPr lang="cs-CZ" dirty="0"/>
              <a:t>Dědičnost kódu slouží k tomu, bychom nemuseli opakovat stejný kód ve více třídách a mohli ho jen zdědit.</a:t>
            </a:r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C5E285F-3196-4800-8430-C8A46974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878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40D91C-9268-4643-A044-0E1DAC70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 kódu vs skládání objektů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8952599-2A51-4D8F-B436-25C2099A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Dědičnost představuje vztah </a:t>
            </a:r>
            <a:r>
              <a:rPr lang="cs-CZ" b="1" i="1" dirty="0"/>
              <a:t>IS A</a:t>
            </a:r>
            <a:r>
              <a:rPr lang="cs-CZ" dirty="0"/>
              <a:t>. Například student je osoba, učitel je osoba, volant je automobilová součástka nebo tlačítko je kontrolka.</a:t>
            </a:r>
          </a:p>
          <a:p>
            <a:r>
              <a:rPr lang="cs-CZ" dirty="0"/>
              <a:t>Skládání objektu představuje vztah </a:t>
            </a:r>
            <a:r>
              <a:rPr lang="cs-CZ" b="1" i="1" dirty="0"/>
              <a:t>IS PART OF</a:t>
            </a:r>
            <a:r>
              <a:rPr lang="cs-CZ" dirty="0"/>
              <a:t>. Například noha je součástí židle, volant je součástí auta, tlačítko je součástí formuláře.</a:t>
            </a:r>
            <a:endParaRPr lang="cs-CZ" b="1" dirty="0"/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C5E285F-3196-4800-8430-C8A46974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622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40D91C-9268-4643-A044-0E1DAC70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 kódu vs skládání objektů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8952599-2A51-4D8F-B436-25C2099A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Třída v C</a:t>
            </a:r>
            <a:r>
              <a:rPr lang="en-US" dirty="0"/>
              <a:t>++ m</a:t>
            </a:r>
            <a:r>
              <a:rPr lang="cs-CZ" dirty="0" err="1"/>
              <a:t>ůže</a:t>
            </a:r>
            <a:r>
              <a:rPr lang="cs-CZ" dirty="0"/>
              <a:t> dědit kód od libovolného počtu tříd.</a:t>
            </a:r>
          </a:p>
          <a:p>
            <a:r>
              <a:rPr lang="cs-CZ" dirty="0"/>
              <a:t>Doporučuje se ale dědit kód jen od jedné třídy a jen implementovat více rozhraní.</a:t>
            </a:r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C5E285F-3196-4800-8430-C8A46974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7489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93764C-D32F-4E8A-9776-32D79695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 kódu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92F525-C4E7-4696-A0D8-F4F127A1D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Třída od které dědíme - synonyma</a:t>
            </a:r>
          </a:p>
          <a:p>
            <a:pPr marL="457200" lvl="1" indent="0">
              <a:buNone/>
            </a:pPr>
            <a:r>
              <a:rPr lang="cs-CZ" dirty="0"/>
              <a:t>Základní třída (base </a:t>
            </a:r>
            <a:r>
              <a:rPr lang="cs-CZ" dirty="0" err="1"/>
              <a:t>class</a:t>
            </a:r>
            <a:r>
              <a:rPr lang="cs-CZ" dirty="0"/>
              <a:t>)</a:t>
            </a:r>
          </a:p>
          <a:p>
            <a:pPr marL="457200" lvl="1" indent="0">
              <a:buNone/>
            </a:pPr>
            <a:r>
              <a:rPr lang="cs-CZ" dirty="0"/>
              <a:t>Rodičovská třída (</a:t>
            </a:r>
            <a:r>
              <a:rPr lang="cs-CZ" dirty="0" err="1"/>
              <a:t>parent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)</a:t>
            </a:r>
          </a:p>
          <a:p>
            <a:pPr marL="457200" lvl="1" indent="0">
              <a:buNone/>
            </a:pPr>
            <a:r>
              <a:rPr lang="cs-CZ" dirty="0"/>
              <a:t>Nadtřída (</a:t>
            </a:r>
            <a:r>
              <a:rPr lang="cs-CZ" dirty="0" err="1"/>
              <a:t>superclass</a:t>
            </a:r>
            <a:r>
              <a:rPr lang="cs-CZ" dirty="0"/>
              <a:t>)</a:t>
            </a:r>
          </a:p>
          <a:p>
            <a:pPr marL="0" indent="0">
              <a:buNone/>
            </a:pPr>
            <a:r>
              <a:rPr lang="cs-CZ" dirty="0"/>
              <a:t>Třída, která dědí - synonyma</a:t>
            </a:r>
          </a:p>
          <a:p>
            <a:pPr marL="457200" lvl="1" indent="0">
              <a:buNone/>
            </a:pPr>
            <a:r>
              <a:rPr lang="cs-CZ" dirty="0"/>
              <a:t>Odvozená třída (</a:t>
            </a:r>
            <a:r>
              <a:rPr lang="cs-CZ" dirty="0" err="1"/>
              <a:t>derived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)</a:t>
            </a:r>
          </a:p>
          <a:p>
            <a:pPr marL="457200" lvl="1" indent="0">
              <a:buNone/>
            </a:pPr>
            <a:r>
              <a:rPr lang="cs-CZ" dirty="0"/>
              <a:t>Potomek třídy (</a:t>
            </a:r>
            <a:r>
              <a:rPr lang="cs-CZ" dirty="0" err="1"/>
              <a:t>child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)</a:t>
            </a:r>
          </a:p>
          <a:p>
            <a:pPr marL="457200" lvl="1" indent="0">
              <a:buNone/>
            </a:pPr>
            <a:r>
              <a:rPr lang="cs-CZ" dirty="0"/>
              <a:t>Podtřída (</a:t>
            </a:r>
            <a:r>
              <a:rPr lang="cs-CZ" dirty="0" err="1"/>
              <a:t>subclass</a:t>
            </a:r>
            <a:r>
              <a:rPr lang="cs-CZ" dirty="0"/>
              <a:t>)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D93FC5D-49B3-4020-BB75-782F07AE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459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93764C-D32F-4E8A-9776-32D79695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 kódu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92F525-C4E7-4696-A0D8-F4F127A1D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Říkáme, že odvozená třída dědí od základní třídy. Ale také můžeme říct:</a:t>
            </a:r>
          </a:p>
          <a:p>
            <a:pPr marL="457200" lvl="1" indent="0">
              <a:buNone/>
            </a:pPr>
            <a:r>
              <a:rPr lang="cs-CZ" dirty="0"/>
              <a:t>odvozená třída je </a:t>
            </a:r>
            <a:r>
              <a:rPr lang="cs-CZ" dirty="0">
                <a:solidFill>
                  <a:srgbClr val="00B050"/>
                </a:solidFill>
              </a:rPr>
              <a:t>specializací </a:t>
            </a:r>
            <a:r>
              <a:rPr lang="cs-CZ" dirty="0"/>
              <a:t> (</a:t>
            </a:r>
            <a:r>
              <a:rPr lang="cs-CZ" dirty="0" err="1"/>
              <a:t>Specialization</a:t>
            </a:r>
            <a:r>
              <a:rPr lang="cs-CZ" dirty="0"/>
              <a:t>) základní třídy</a:t>
            </a:r>
          </a:p>
          <a:p>
            <a:pPr marL="457200" lvl="1" indent="0">
              <a:buNone/>
            </a:pPr>
            <a:r>
              <a:rPr lang="cs-CZ" dirty="0"/>
              <a:t>základní třída je </a:t>
            </a:r>
            <a:r>
              <a:rPr lang="cs-CZ" dirty="0">
                <a:solidFill>
                  <a:srgbClr val="00B050"/>
                </a:solidFill>
              </a:rPr>
              <a:t>zobecněním</a:t>
            </a:r>
            <a:r>
              <a:rPr lang="cs-CZ" dirty="0"/>
              <a:t> (</a:t>
            </a:r>
            <a:r>
              <a:rPr lang="cs-CZ" dirty="0" err="1"/>
              <a:t>Generalization</a:t>
            </a:r>
            <a:r>
              <a:rPr lang="cs-CZ" dirty="0"/>
              <a:t>) odvozené třídy.</a:t>
            </a:r>
          </a:p>
          <a:p>
            <a:pPr marL="457200" lvl="1" indent="0">
              <a:buNone/>
            </a:pPr>
            <a:r>
              <a:rPr lang="cs-CZ" dirty="0"/>
              <a:t>odvozená třída </a:t>
            </a:r>
            <a:r>
              <a:rPr lang="cs-CZ" dirty="0" err="1">
                <a:solidFill>
                  <a:srgbClr val="00B050"/>
                </a:solidFill>
              </a:rPr>
              <a:t>rozšířuje</a:t>
            </a:r>
            <a:r>
              <a:rPr lang="cs-CZ" dirty="0"/>
              <a:t> (</a:t>
            </a:r>
            <a:r>
              <a:rPr lang="cs-CZ" dirty="0" err="1"/>
              <a:t>Extends</a:t>
            </a:r>
            <a:r>
              <a:rPr lang="cs-CZ" dirty="0"/>
              <a:t>) základní třídu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D93FC5D-49B3-4020-BB75-782F07AE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462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964712-E031-4247-B138-A4A0B04A41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E61477-7505-47B1-BCBA-76AAD6F1E177}">
  <ds:schemaRefs>
    <ds:schemaRef ds:uri="http://www.w3.org/XML/1998/namespace"/>
    <ds:schemaRef ds:uri="http://purl.org/dc/terms/"/>
    <ds:schemaRef ds:uri="20268733-5f22-42fd-8f9d-ffbc0e994e13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be1491ba-191a-468a-9e51-27abfd4363ea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5969</TotalTime>
  <Words>1753</Words>
  <Application>Microsoft Office PowerPoint</Application>
  <PresentationFormat>Širokoúhlá obrazovka</PresentationFormat>
  <Paragraphs>422</Paragraphs>
  <Slides>41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41</vt:i4>
      </vt:variant>
    </vt:vector>
  </HeadingPairs>
  <TitlesOfParts>
    <vt:vector size="48" baseType="lpstr">
      <vt:lpstr>Calibri</vt:lpstr>
      <vt:lpstr>Source Sans Pro Bold</vt:lpstr>
      <vt:lpstr>Berlin CE</vt:lpstr>
      <vt:lpstr>Arial</vt:lpstr>
      <vt:lpstr>Source sans Pro</vt:lpstr>
      <vt:lpstr>Consolas</vt:lpstr>
      <vt:lpstr>Office Theme</vt:lpstr>
      <vt:lpstr>Dědičnost</vt:lpstr>
      <vt:lpstr>Obsah</vt:lpstr>
      <vt:lpstr>Úvod</vt:lpstr>
      <vt:lpstr>Dědičnost kódu</vt:lpstr>
      <vt:lpstr>Dědičnost kódu</vt:lpstr>
      <vt:lpstr>Dědičnost kódu vs skládání objektů</vt:lpstr>
      <vt:lpstr>Dědičnost kódu vs skládání objektů</vt:lpstr>
      <vt:lpstr>Dědičnost kódu</vt:lpstr>
      <vt:lpstr>Dědičnost kódu</vt:lpstr>
      <vt:lpstr>Příklad na dědičnost </vt:lpstr>
      <vt:lpstr>Příklad na dědičnost </vt:lpstr>
      <vt:lpstr>Konstruktory a dědičnost</vt:lpstr>
      <vt:lpstr>Příklad na konstruktory a dědičnost</vt:lpstr>
      <vt:lpstr>Příklad na konstruktory a dědičnost</vt:lpstr>
      <vt:lpstr>Modifikátor přístupu protected</vt:lpstr>
      <vt:lpstr>Příklad na modifikátory přístupu public</vt:lpstr>
      <vt:lpstr>Příklad na modifikátory přístupu protected</vt:lpstr>
      <vt:lpstr>Příklad na modifikátory přístupu private</vt:lpstr>
      <vt:lpstr>Virtuální funkce</vt:lpstr>
      <vt:lpstr>Upcasting</vt:lpstr>
      <vt:lpstr>Downcasting</vt:lpstr>
      <vt:lpstr>Překrývání virtuálních metod</vt:lpstr>
      <vt:lpstr>Příklad na překrývání virtuálních funkcí</vt:lpstr>
      <vt:lpstr>Příklad bez překrývání virtuálních funkcí</vt:lpstr>
      <vt:lpstr>Příklad bez překrývání virtuálních funkcí</vt:lpstr>
      <vt:lpstr>Příklad bez překrývání virtuálních funkcí</vt:lpstr>
      <vt:lpstr>Příklad na překrývání virtuálních funkcí</vt:lpstr>
      <vt:lpstr>Příklad na překrývání virtuálních funkcí</vt:lpstr>
      <vt:lpstr>Příklad na překrývání virtuálních funkcí</vt:lpstr>
      <vt:lpstr>Příklad na překrývání virtuálních funkcí</vt:lpstr>
      <vt:lpstr>Plně kvalifikované jméno</vt:lpstr>
      <vt:lpstr>Příklad na plně kvalifikované jméno</vt:lpstr>
      <vt:lpstr>Pure virtual function</vt:lpstr>
      <vt:lpstr>Příklad na pure virtual function</vt:lpstr>
      <vt:lpstr>Příklad na pure virtual function</vt:lpstr>
      <vt:lpstr>Příklad na pure virtual function</vt:lpstr>
      <vt:lpstr>Rozhraní</vt:lpstr>
      <vt:lpstr>Příklad na rozhraní</vt:lpstr>
      <vt:lpstr>Závěr</vt:lpstr>
      <vt:lpstr>Použité zdroje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8</cp:revision>
  <dcterms:modified xsi:type="dcterms:W3CDTF">2020-03-25T16:22:33Z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