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99"/>
  </p:notesMasterIdLst>
  <p:handoutMasterIdLst>
    <p:handoutMasterId r:id="rId100"/>
  </p:handoutMasterIdLst>
  <p:sldIdLst>
    <p:sldId id="256" r:id="rId5"/>
    <p:sldId id="280" r:id="rId6"/>
    <p:sldId id="377" r:id="rId7"/>
    <p:sldId id="379" r:id="rId8"/>
    <p:sldId id="474" r:id="rId9"/>
    <p:sldId id="436" r:id="rId10"/>
    <p:sldId id="378" r:id="rId11"/>
    <p:sldId id="43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75" r:id="rId20"/>
    <p:sldId id="438" r:id="rId21"/>
    <p:sldId id="439" r:id="rId22"/>
    <p:sldId id="440" r:id="rId23"/>
    <p:sldId id="441" r:id="rId24"/>
    <p:sldId id="442" r:id="rId25"/>
    <p:sldId id="443" r:id="rId26"/>
    <p:sldId id="473" r:id="rId27"/>
    <p:sldId id="445" r:id="rId28"/>
    <p:sldId id="446" r:id="rId29"/>
    <p:sldId id="448" r:id="rId30"/>
    <p:sldId id="449" r:id="rId31"/>
    <p:sldId id="450" r:id="rId32"/>
    <p:sldId id="451" r:id="rId33"/>
    <p:sldId id="452" r:id="rId34"/>
    <p:sldId id="454" r:id="rId35"/>
    <p:sldId id="457" r:id="rId36"/>
    <p:sldId id="456" r:id="rId37"/>
    <p:sldId id="458" r:id="rId38"/>
    <p:sldId id="472" r:id="rId39"/>
    <p:sldId id="444" r:id="rId40"/>
    <p:sldId id="459" r:id="rId41"/>
    <p:sldId id="495" r:id="rId42"/>
    <p:sldId id="460" r:id="rId43"/>
    <p:sldId id="462" r:id="rId44"/>
    <p:sldId id="461" r:id="rId45"/>
    <p:sldId id="463" r:id="rId46"/>
    <p:sldId id="464" r:id="rId47"/>
    <p:sldId id="465" r:id="rId48"/>
    <p:sldId id="466" r:id="rId49"/>
    <p:sldId id="467" r:id="rId50"/>
    <p:sldId id="469" r:id="rId51"/>
    <p:sldId id="478" r:id="rId52"/>
    <p:sldId id="471" r:id="rId53"/>
    <p:sldId id="477" r:id="rId54"/>
    <p:sldId id="479" r:id="rId55"/>
    <p:sldId id="481" r:id="rId56"/>
    <p:sldId id="482" r:id="rId57"/>
    <p:sldId id="494" r:id="rId58"/>
    <p:sldId id="480" r:id="rId59"/>
    <p:sldId id="483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6" r:id="rId70"/>
    <p:sldId id="497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16" r:id="rId80"/>
    <p:sldId id="517" r:id="rId81"/>
    <p:sldId id="518" r:id="rId82"/>
    <p:sldId id="519" r:id="rId83"/>
    <p:sldId id="520" r:id="rId84"/>
    <p:sldId id="498" r:id="rId85"/>
    <p:sldId id="507" r:id="rId86"/>
    <p:sldId id="508" r:id="rId87"/>
    <p:sldId id="400" r:id="rId88"/>
    <p:sldId id="509" r:id="rId89"/>
    <p:sldId id="510" r:id="rId90"/>
    <p:sldId id="511" r:id="rId91"/>
    <p:sldId id="513" r:id="rId92"/>
    <p:sldId id="512" r:id="rId93"/>
    <p:sldId id="514" r:id="rId94"/>
    <p:sldId id="515" r:id="rId95"/>
    <p:sldId id="289" r:id="rId96"/>
    <p:sldId id="291" r:id="rId97"/>
    <p:sldId id="292" r:id="rId98"/>
  </p:sldIdLst>
  <p:sldSz cx="12192000" cy="6858000"/>
  <p:notesSz cx="6858000" cy="9144000"/>
  <p:embeddedFontLst>
    <p:embeddedFont>
      <p:font typeface="Berlin CE" panose="020B0604020202020204"/>
      <p:regular r:id="rId101"/>
      <p:bold r:id="rId102"/>
    </p:embeddedFont>
    <p:embeddedFont>
      <p:font typeface="Consolas" panose="020B0609020204030204" pitchFamily="49" charset="0"/>
      <p:regular r:id="rId103"/>
      <p:bold r:id="rId104"/>
      <p:italic r:id="rId105"/>
      <p:boldItalic r:id="rId106"/>
    </p:embeddedFont>
    <p:embeddedFont>
      <p:font typeface="Source sans Pro" panose="020B0503030403020204" pitchFamily="34" charset="0"/>
      <p:regular r:id="rId107"/>
      <p:bold r:id="rId108"/>
      <p:italic r:id="rId109"/>
      <p:boldItalic r:id="rId110"/>
    </p:embeddedFont>
    <p:embeddedFont>
      <p:font typeface="Source Sans Pro Bold" panose="020B0703030403020204" charset="-18"/>
      <p:bold r:id="rId11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44796-05B1-4D6C-A3D7-AFC9932FDE32}" v="51" dt="2020-03-19T10:14:2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5/10/relationships/revisionInfo" Target="revisionInfo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font" Target="fonts/font7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9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0.fntdata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105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1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DB4A9FD-37D6-4514-A53A-5B8FC6BB7584}"/>
    <pc:docChg chg="undo custSel addSld delSld modSld sldOrd">
      <pc:chgData name="Erik Král" userId="e92e8e71-05aa-4c44-9728-5ff1a0a20d65" providerId="ADAL" clId="{6DB4A9FD-37D6-4514-A53A-5B8FC6BB7584}" dt="2020-03-16T14:34:35.338" v="6390" actId="20577"/>
      <pc:docMkLst>
        <pc:docMk/>
      </pc:docMkLst>
      <pc:sldChg chg="modSp">
        <pc:chgData name="Erik Král" userId="e92e8e71-05aa-4c44-9728-5ff1a0a20d65" providerId="ADAL" clId="{6DB4A9FD-37D6-4514-A53A-5B8FC6BB7584}" dt="2020-03-13T11:32:35.726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6DB4A9FD-37D6-4514-A53A-5B8FC6BB7584}" dt="2020-03-13T11:32:35.726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DB4A9FD-37D6-4514-A53A-5B8FC6BB7584}" dt="2020-03-13T11:32:41.145" v="17" actId="20577"/>
        <pc:sldMkLst>
          <pc:docMk/>
          <pc:sldMk cId="3410786804" sldId="280"/>
        </pc:sldMkLst>
        <pc:spChg chg="mod">
          <ac:chgData name="Erik Král" userId="e92e8e71-05aa-4c44-9728-5ff1a0a20d65" providerId="ADAL" clId="{6DB4A9FD-37D6-4514-A53A-5B8FC6BB7584}" dt="2020-03-13T11:32:41.145" v="1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del">
        <pc:chgData name="Erik Král" userId="e92e8e71-05aa-4c44-9728-5ff1a0a20d65" providerId="ADAL" clId="{6DB4A9FD-37D6-4514-A53A-5B8FC6BB7584}" dt="2020-03-13T13:23:01.600" v="1336" actId="2696"/>
        <pc:sldMkLst>
          <pc:docMk/>
          <pc:sldMk cId="2128216432" sldId="289"/>
        </pc:sldMkLst>
        <pc:spChg chg="mod">
          <ac:chgData name="Erik Král" userId="e92e8e71-05aa-4c44-9728-5ff1a0a20d65" providerId="ADAL" clId="{6DB4A9FD-37D6-4514-A53A-5B8FC6BB7584}" dt="2020-03-13T11:38:25.550" v="54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add">
        <pc:chgData name="Erik Král" userId="e92e8e71-05aa-4c44-9728-5ff1a0a20d65" providerId="ADAL" clId="{6DB4A9FD-37D6-4514-A53A-5B8FC6BB7584}" dt="2020-03-13T13:23:09.899" v="1338"/>
        <pc:sldMkLst>
          <pc:docMk/>
          <pc:sldMk cId="3851863752" sldId="289"/>
        </pc:sldMkLst>
      </pc:sldChg>
      <pc:sldChg chg="modSp">
        <pc:chgData name="Erik Král" userId="e92e8e71-05aa-4c44-9728-5ff1a0a20d65" providerId="ADAL" clId="{6DB4A9FD-37D6-4514-A53A-5B8FC6BB7584}" dt="2020-03-13T11:37:33.434" v="343"/>
        <pc:sldMkLst>
          <pc:docMk/>
          <pc:sldMk cId="2076725490" sldId="291"/>
        </pc:sldMkLst>
        <pc:spChg chg="mod">
          <ac:chgData name="Erik Král" userId="e92e8e71-05aa-4c44-9728-5ff1a0a20d65" providerId="ADAL" clId="{6DB4A9FD-37D6-4514-A53A-5B8FC6BB7584}" dt="2020-03-13T11:37:33.434" v="343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6DB4A9FD-37D6-4514-A53A-5B8FC6BB7584}" dt="2020-03-13T11:36:04.704" v="342" actId="20577"/>
        <pc:sldMkLst>
          <pc:docMk/>
          <pc:sldMk cId="324605791" sldId="377"/>
        </pc:sldMkLst>
        <pc:spChg chg="mod">
          <ac:chgData name="Erik Král" userId="e92e8e71-05aa-4c44-9728-5ff1a0a20d65" providerId="ADAL" clId="{6DB4A9FD-37D6-4514-A53A-5B8FC6BB7584}" dt="2020-03-13T11:36:04.704" v="34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6DB4A9FD-37D6-4514-A53A-5B8FC6BB7584}" dt="2020-03-13T13:13:05.353" v="1147" actId="20577"/>
        <pc:sldMkLst>
          <pc:docMk/>
          <pc:sldMk cId="1820220807" sldId="378"/>
        </pc:sldMkLst>
        <pc:spChg chg="mod">
          <ac:chgData name="Erik Král" userId="e92e8e71-05aa-4c44-9728-5ff1a0a20d65" providerId="ADAL" clId="{6DB4A9FD-37D6-4514-A53A-5B8FC6BB7584}" dt="2020-03-13T13:13:05.353" v="1147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6DB4A9FD-37D6-4514-A53A-5B8FC6BB7584}" dt="2020-03-13T13:12:22.392" v="1132" actId="313"/>
          <ac:spMkLst>
            <pc:docMk/>
            <pc:sldMk cId="1820220807" sldId="378"/>
            <ac:spMk id="3" creationId="{B16FD201-C7DF-4E8C-828A-89499A23C4C5}"/>
          </ac:spMkLst>
        </pc:spChg>
      </pc:sldChg>
      <pc:sldChg chg="modSp">
        <pc:chgData name="Erik Král" userId="e92e8e71-05aa-4c44-9728-5ff1a0a20d65" providerId="ADAL" clId="{6DB4A9FD-37D6-4514-A53A-5B8FC6BB7584}" dt="2020-03-13T11:48:51.145" v="1022" actId="20577"/>
        <pc:sldMkLst>
          <pc:docMk/>
          <pc:sldMk cId="499833969" sldId="379"/>
        </pc:sldMkLst>
        <pc:spChg chg="mod">
          <ac:chgData name="Erik Král" userId="e92e8e71-05aa-4c44-9728-5ff1a0a20d65" providerId="ADAL" clId="{6DB4A9FD-37D6-4514-A53A-5B8FC6BB7584}" dt="2020-03-13T11:48:51.145" v="1022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6DB4A9FD-37D6-4514-A53A-5B8FC6BB7584}" dt="2020-03-13T11:48:44.159" v="1018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addSp delSp modSp del">
        <pc:chgData name="Erik Král" userId="e92e8e71-05aa-4c44-9728-5ff1a0a20d65" providerId="ADAL" clId="{6DB4A9FD-37D6-4514-A53A-5B8FC6BB7584}" dt="2020-03-13T13:22:58.026" v="1335" actId="2696"/>
        <pc:sldMkLst>
          <pc:docMk/>
          <pc:sldMk cId="1222730269" sldId="381"/>
        </pc:sldMkLst>
        <pc:spChg chg="mod">
          <ac:chgData name="Erik Král" userId="e92e8e71-05aa-4c44-9728-5ff1a0a20d65" providerId="ADAL" clId="{6DB4A9FD-37D6-4514-A53A-5B8FC6BB7584}" dt="2020-03-13T12:32:22.833" v="1078" actId="20577"/>
          <ac:spMkLst>
            <pc:docMk/>
            <pc:sldMk cId="1222730269" sldId="381"/>
            <ac:spMk id="2" creationId="{39F56D53-11FC-4550-BA71-A2E0844FB04C}"/>
          </ac:spMkLst>
        </pc:spChg>
        <pc:spChg chg="add mod">
          <ac:chgData name="Erik Král" userId="e92e8e71-05aa-4c44-9728-5ff1a0a20d65" providerId="ADAL" clId="{6DB4A9FD-37D6-4514-A53A-5B8FC6BB7584}" dt="2020-03-13T13:08:17.603" v="1080"/>
          <ac:spMkLst>
            <pc:docMk/>
            <pc:sldMk cId="1222730269" sldId="381"/>
            <ac:spMk id="3" creationId="{08521469-6FBC-4E5B-A1A0-16A5C950DC06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6" creationId="{4EAA607F-E500-4A58-93FD-5943CFA14F6C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7" creationId="{45529C72-9F99-4185-8A6E-9D432E540477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9" creationId="{D7E24C52-F496-4C9A-8AD3-1D7A88887FB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0" creationId="{730D9836-0197-44FF-81C8-47FB8BA9A65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1" creationId="{5CCC729C-3980-446C-A5CF-B42919806B9F}"/>
          </ac:spMkLst>
        </pc:sp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7" creationId="{9C2AF603-96C0-474F-B3BF-0DF43BC35BB9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9" creationId="{117C7CCC-E597-4AD8-AC00-CC93630AC8B2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1" creationId="{DB32317D-F0CA-45C7-A8AC-5CBA63E2B8F8}"/>
          </ac:cxnSpMkLst>
        </pc:cxnChg>
        <pc:cxnChg chg="del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6DB4A9FD-37D6-4514-A53A-5B8FC6BB7584}" dt="2020-03-13T13:08:43.161" v="1081" actId="2696"/>
        <pc:sldMkLst>
          <pc:docMk/>
          <pc:sldMk cId="661416011" sldId="382"/>
        </pc:sldMkLst>
      </pc:sldChg>
      <pc:sldChg chg="del">
        <pc:chgData name="Erik Král" userId="e92e8e71-05aa-4c44-9728-5ff1a0a20d65" providerId="ADAL" clId="{6DB4A9FD-37D6-4514-A53A-5B8FC6BB7584}" dt="2020-03-13T13:08:43.170" v="1082" actId="2696"/>
        <pc:sldMkLst>
          <pc:docMk/>
          <pc:sldMk cId="1698799386" sldId="383"/>
        </pc:sldMkLst>
      </pc:sldChg>
      <pc:sldChg chg="modSp add del">
        <pc:chgData name="Erik Král" userId="e92e8e71-05aa-4c44-9728-5ff1a0a20d65" providerId="ADAL" clId="{6DB4A9FD-37D6-4514-A53A-5B8FC6BB7584}" dt="2020-03-13T13:22:38.241" v="1334" actId="113"/>
        <pc:sldMkLst>
          <pc:docMk/>
          <pc:sldMk cId="1144900693" sldId="385"/>
        </pc:sldMkLst>
        <pc:spChg chg="mod">
          <ac:chgData name="Erik Král" userId="e92e8e71-05aa-4c44-9728-5ff1a0a20d65" providerId="ADAL" clId="{6DB4A9FD-37D6-4514-A53A-5B8FC6BB7584}" dt="2020-03-13T13:22:38.241" v="1334" actId="113"/>
          <ac:spMkLst>
            <pc:docMk/>
            <pc:sldMk cId="1144900693" sldId="385"/>
            <ac:spMk id="3" creationId="{B64AD9A6-2DA1-40FB-B7A2-1FA9766088D4}"/>
          </ac:spMkLst>
        </pc:spChg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968850463" sldId="387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3628009893" sldId="389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486283197" sldId="390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2510419312" sldId="391"/>
        </pc:sldMkLst>
      </pc:sldChg>
      <pc:sldChg chg="del">
        <pc:chgData name="Erik Král" userId="e92e8e71-05aa-4c44-9728-5ff1a0a20d65" providerId="ADAL" clId="{6DB4A9FD-37D6-4514-A53A-5B8FC6BB7584}" dt="2020-03-13T13:08:43.179" v="1083" actId="2696"/>
        <pc:sldMkLst>
          <pc:docMk/>
          <pc:sldMk cId="2086055953" sldId="392"/>
        </pc:sldMkLst>
      </pc:sldChg>
      <pc:sldChg chg="del">
        <pc:chgData name="Erik Král" userId="e92e8e71-05aa-4c44-9728-5ff1a0a20d65" providerId="ADAL" clId="{6DB4A9FD-37D6-4514-A53A-5B8FC6BB7584}" dt="2020-03-13T13:08:43.328" v="1099" actId="2696"/>
        <pc:sldMkLst>
          <pc:docMk/>
          <pc:sldMk cId="4192270570" sldId="394"/>
        </pc:sldMkLst>
      </pc:sldChg>
      <pc:sldChg chg="del">
        <pc:chgData name="Erik Král" userId="e92e8e71-05aa-4c44-9728-5ff1a0a20d65" providerId="ADAL" clId="{6DB4A9FD-37D6-4514-A53A-5B8FC6BB7584}" dt="2020-03-13T13:08:43.344" v="1100" actId="2696"/>
        <pc:sldMkLst>
          <pc:docMk/>
          <pc:sldMk cId="4102060930" sldId="395"/>
        </pc:sldMkLst>
      </pc:sldChg>
      <pc:sldChg chg="del">
        <pc:chgData name="Erik Král" userId="e92e8e71-05aa-4c44-9728-5ff1a0a20d65" providerId="ADAL" clId="{6DB4A9FD-37D6-4514-A53A-5B8FC6BB7584}" dt="2020-03-13T13:08:43.352" v="1101" actId="2696"/>
        <pc:sldMkLst>
          <pc:docMk/>
          <pc:sldMk cId="777837612" sldId="396"/>
        </pc:sldMkLst>
      </pc:sldChg>
      <pc:sldChg chg="del">
        <pc:chgData name="Erik Král" userId="e92e8e71-05aa-4c44-9728-5ff1a0a20d65" providerId="ADAL" clId="{6DB4A9FD-37D6-4514-A53A-5B8FC6BB7584}" dt="2020-03-13T13:08:43.253" v="1091" actId="2696"/>
        <pc:sldMkLst>
          <pc:docMk/>
          <pc:sldMk cId="1351632661" sldId="397"/>
        </pc:sldMkLst>
      </pc:sldChg>
      <pc:sldChg chg="del">
        <pc:chgData name="Erik Král" userId="e92e8e71-05aa-4c44-9728-5ff1a0a20d65" providerId="ADAL" clId="{6DB4A9FD-37D6-4514-A53A-5B8FC6BB7584}" dt="2020-03-13T13:08:43.260" v="1092" actId="2696"/>
        <pc:sldMkLst>
          <pc:docMk/>
          <pc:sldMk cId="2936199267" sldId="398"/>
        </pc:sldMkLst>
      </pc:sldChg>
      <pc:sldChg chg="del">
        <pc:chgData name="Erik Král" userId="e92e8e71-05aa-4c44-9728-5ff1a0a20d65" providerId="ADAL" clId="{6DB4A9FD-37D6-4514-A53A-5B8FC6BB7584}" dt="2020-03-13T13:08:43.309" v="1097" actId="2696"/>
        <pc:sldMkLst>
          <pc:docMk/>
          <pc:sldMk cId="4070170839" sldId="399"/>
        </pc:sldMkLst>
      </pc:sldChg>
      <pc:sldChg chg="del">
        <pc:chgData name="Erik Král" userId="e92e8e71-05aa-4c44-9728-5ff1a0a20d65" providerId="ADAL" clId="{6DB4A9FD-37D6-4514-A53A-5B8FC6BB7584}" dt="2020-03-13T13:08:43.269" v="1093" actId="2696"/>
        <pc:sldMkLst>
          <pc:docMk/>
          <pc:sldMk cId="3435832542" sldId="400"/>
        </pc:sldMkLst>
      </pc:sldChg>
      <pc:sldChg chg="del">
        <pc:chgData name="Erik Král" userId="e92e8e71-05aa-4c44-9728-5ff1a0a20d65" providerId="ADAL" clId="{6DB4A9FD-37D6-4514-A53A-5B8FC6BB7584}" dt="2020-03-13T13:08:43.279" v="1094" actId="2696"/>
        <pc:sldMkLst>
          <pc:docMk/>
          <pc:sldMk cId="2513533079" sldId="401"/>
        </pc:sldMkLst>
      </pc:sldChg>
      <pc:sldChg chg="del">
        <pc:chgData name="Erik Král" userId="e92e8e71-05aa-4c44-9728-5ff1a0a20d65" providerId="ADAL" clId="{6DB4A9FD-37D6-4514-A53A-5B8FC6BB7584}" dt="2020-03-13T13:08:43.289" v="1095" actId="2696"/>
        <pc:sldMkLst>
          <pc:docMk/>
          <pc:sldMk cId="2319444263" sldId="402"/>
        </pc:sldMkLst>
      </pc:sldChg>
      <pc:sldChg chg="del">
        <pc:chgData name="Erik Král" userId="e92e8e71-05aa-4c44-9728-5ff1a0a20d65" providerId="ADAL" clId="{6DB4A9FD-37D6-4514-A53A-5B8FC6BB7584}" dt="2020-03-13T13:08:43.318" v="1098" actId="2696"/>
        <pc:sldMkLst>
          <pc:docMk/>
          <pc:sldMk cId="4155759003" sldId="403"/>
        </pc:sldMkLst>
      </pc:sldChg>
      <pc:sldChg chg="del">
        <pc:chgData name="Erik Král" userId="e92e8e71-05aa-4c44-9728-5ff1a0a20d65" providerId="ADAL" clId="{6DB4A9FD-37D6-4514-A53A-5B8FC6BB7584}" dt="2020-03-13T13:08:43.298" v="1096" actId="2696"/>
        <pc:sldMkLst>
          <pc:docMk/>
          <pc:sldMk cId="3154680132" sldId="404"/>
        </pc:sldMkLst>
      </pc:sldChg>
      <pc:sldChg chg="del">
        <pc:chgData name="Erik Král" userId="e92e8e71-05aa-4c44-9728-5ff1a0a20d65" providerId="ADAL" clId="{6DB4A9FD-37D6-4514-A53A-5B8FC6BB7584}" dt="2020-03-13T13:08:43.359" v="1102" actId="2696"/>
        <pc:sldMkLst>
          <pc:docMk/>
          <pc:sldMk cId="877248789" sldId="405"/>
        </pc:sldMkLst>
      </pc:sldChg>
      <pc:sldChg chg="del">
        <pc:chgData name="Erik Král" userId="e92e8e71-05aa-4c44-9728-5ff1a0a20d65" providerId="ADAL" clId="{6DB4A9FD-37D6-4514-A53A-5B8FC6BB7584}" dt="2020-03-13T13:08:43.370" v="1103" actId="2696"/>
        <pc:sldMkLst>
          <pc:docMk/>
          <pc:sldMk cId="1620809717" sldId="406"/>
        </pc:sldMkLst>
      </pc:sldChg>
      <pc:sldChg chg="del">
        <pc:chgData name="Erik Král" userId="e92e8e71-05aa-4c44-9728-5ff1a0a20d65" providerId="ADAL" clId="{6DB4A9FD-37D6-4514-A53A-5B8FC6BB7584}" dt="2020-03-13T13:08:43.444" v="1108" actId="2696"/>
        <pc:sldMkLst>
          <pc:docMk/>
          <pc:sldMk cId="2352163242" sldId="407"/>
        </pc:sldMkLst>
      </pc:sldChg>
      <pc:sldChg chg="del">
        <pc:chgData name="Erik Král" userId="e92e8e71-05aa-4c44-9728-5ff1a0a20d65" providerId="ADAL" clId="{6DB4A9FD-37D6-4514-A53A-5B8FC6BB7584}" dt="2020-03-13T13:08:43.383" v="1104" actId="2696"/>
        <pc:sldMkLst>
          <pc:docMk/>
          <pc:sldMk cId="1900082482" sldId="408"/>
        </pc:sldMkLst>
      </pc:sldChg>
      <pc:sldChg chg="del">
        <pc:chgData name="Erik Král" userId="e92e8e71-05aa-4c44-9728-5ff1a0a20d65" providerId="ADAL" clId="{6DB4A9FD-37D6-4514-A53A-5B8FC6BB7584}" dt="2020-03-13T13:08:43.396" v="1105" actId="2696"/>
        <pc:sldMkLst>
          <pc:docMk/>
          <pc:sldMk cId="3411316609" sldId="409"/>
        </pc:sldMkLst>
      </pc:sldChg>
      <pc:sldChg chg="del">
        <pc:chgData name="Erik Král" userId="e92e8e71-05aa-4c44-9728-5ff1a0a20d65" providerId="ADAL" clId="{6DB4A9FD-37D6-4514-A53A-5B8FC6BB7584}" dt="2020-03-13T13:08:43.411" v="1106" actId="2696"/>
        <pc:sldMkLst>
          <pc:docMk/>
          <pc:sldMk cId="1069495713" sldId="410"/>
        </pc:sldMkLst>
      </pc:sldChg>
      <pc:sldChg chg="del">
        <pc:chgData name="Erik Král" userId="e92e8e71-05aa-4c44-9728-5ff1a0a20d65" providerId="ADAL" clId="{6DB4A9FD-37D6-4514-A53A-5B8FC6BB7584}" dt="2020-03-13T13:08:43.427" v="1107" actId="2696"/>
        <pc:sldMkLst>
          <pc:docMk/>
          <pc:sldMk cId="1754414261" sldId="411"/>
        </pc:sldMkLst>
      </pc:sldChg>
      <pc:sldChg chg="del">
        <pc:chgData name="Erik Král" userId="e92e8e71-05aa-4c44-9728-5ff1a0a20d65" providerId="ADAL" clId="{6DB4A9FD-37D6-4514-A53A-5B8FC6BB7584}" dt="2020-03-13T13:08:43.463" v="1109" actId="2696"/>
        <pc:sldMkLst>
          <pc:docMk/>
          <pc:sldMk cId="2023125843" sldId="412"/>
        </pc:sldMkLst>
      </pc:sldChg>
      <pc:sldChg chg="del">
        <pc:chgData name="Erik Král" userId="e92e8e71-05aa-4c44-9728-5ff1a0a20d65" providerId="ADAL" clId="{6DB4A9FD-37D6-4514-A53A-5B8FC6BB7584}" dt="2020-03-13T13:08:43.481" v="1110" actId="2696"/>
        <pc:sldMkLst>
          <pc:docMk/>
          <pc:sldMk cId="2948897697" sldId="413"/>
        </pc:sldMkLst>
      </pc:sldChg>
      <pc:sldChg chg="del">
        <pc:chgData name="Erik Král" userId="e92e8e71-05aa-4c44-9728-5ff1a0a20d65" providerId="ADAL" clId="{6DB4A9FD-37D6-4514-A53A-5B8FC6BB7584}" dt="2020-03-13T13:08:43.500" v="1111" actId="2696"/>
        <pc:sldMkLst>
          <pc:docMk/>
          <pc:sldMk cId="1642399413" sldId="414"/>
        </pc:sldMkLst>
      </pc:sldChg>
      <pc:sldChg chg="del">
        <pc:chgData name="Erik Král" userId="e92e8e71-05aa-4c44-9728-5ff1a0a20d65" providerId="ADAL" clId="{6DB4A9FD-37D6-4514-A53A-5B8FC6BB7584}" dt="2020-03-13T13:08:43.532" v="1113" actId="2696"/>
        <pc:sldMkLst>
          <pc:docMk/>
          <pc:sldMk cId="1075345904" sldId="415"/>
        </pc:sldMkLst>
      </pc:sldChg>
      <pc:sldChg chg="del">
        <pc:chgData name="Erik Král" userId="e92e8e71-05aa-4c44-9728-5ff1a0a20d65" providerId="ADAL" clId="{6DB4A9FD-37D6-4514-A53A-5B8FC6BB7584}" dt="2020-03-13T13:08:43.544" v="1114" actId="2696"/>
        <pc:sldMkLst>
          <pc:docMk/>
          <pc:sldMk cId="3072606959" sldId="416"/>
        </pc:sldMkLst>
      </pc:sldChg>
      <pc:sldChg chg="del">
        <pc:chgData name="Erik Král" userId="e92e8e71-05aa-4c44-9728-5ff1a0a20d65" providerId="ADAL" clId="{6DB4A9FD-37D6-4514-A53A-5B8FC6BB7584}" dt="2020-03-13T13:08:43.551" v="1115" actId="2696"/>
        <pc:sldMkLst>
          <pc:docMk/>
          <pc:sldMk cId="2256308873" sldId="417"/>
        </pc:sldMkLst>
      </pc:sldChg>
      <pc:sldChg chg="del">
        <pc:chgData name="Erik Král" userId="e92e8e71-05aa-4c44-9728-5ff1a0a20d65" providerId="ADAL" clId="{6DB4A9FD-37D6-4514-A53A-5B8FC6BB7584}" dt="2020-03-13T13:08:43.516" v="1112" actId="2696"/>
        <pc:sldMkLst>
          <pc:docMk/>
          <pc:sldMk cId="1663383717" sldId="418"/>
        </pc:sldMkLst>
      </pc:sldChg>
      <pc:sldChg chg="del">
        <pc:chgData name="Erik Král" userId="e92e8e71-05aa-4c44-9728-5ff1a0a20d65" providerId="ADAL" clId="{6DB4A9FD-37D6-4514-A53A-5B8FC6BB7584}" dt="2020-03-13T13:08:43.559" v="1116" actId="2696"/>
        <pc:sldMkLst>
          <pc:docMk/>
          <pc:sldMk cId="4047894441" sldId="419"/>
        </pc:sldMkLst>
      </pc:sldChg>
      <pc:sldChg chg="del">
        <pc:chgData name="Erik Král" userId="e92e8e71-05aa-4c44-9728-5ff1a0a20d65" providerId="ADAL" clId="{6DB4A9FD-37D6-4514-A53A-5B8FC6BB7584}" dt="2020-03-13T13:08:43.567" v="1117" actId="2696"/>
        <pc:sldMkLst>
          <pc:docMk/>
          <pc:sldMk cId="3205820549" sldId="420"/>
        </pc:sldMkLst>
      </pc:sldChg>
      <pc:sldChg chg="del">
        <pc:chgData name="Erik Král" userId="e92e8e71-05aa-4c44-9728-5ff1a0a20d65" providerId="ADAL" clId="{6DB4A9FD-37D6-4514-A53A-5B8FC6BB7584}" dt="2020-03-13T13:08:43.577" v="1118" actId="2696"/>
        <pc:sldMkLst>
          <pc:docMk/>
          <pc:sldMk cId="2584424004" sldId="421"/>
        </pc:sldMkLst>
      </pc:sldChg>
      <pc:sldChg chg="del">
        <pc:chgData name="Erik Král" userId="e92e8e71-05aa-4c44-9728-5ff1a0a20d65" providerId="ADAL" clId="{6DB4A9FD-37D6-4514-A53A-5B8FC6BB7584}" dt="2020-03-13T13:08:43.600" v="1120" actId="2696"/>
        <pc:sldMkLst>
          <pc:docMk/>
          <pc:sldMk cId="1433792578" sldId="422"/>
        </pc:sldMkLst>
      </pc:sldChg>
      <pc:sldChg chg="del">
        <pc:chgData name="Erik Král" userId="e92e8e71-05aa-4c44-9728-5ff1a0a20d65" providerId="ADAL" clId="{6DB4A9FD-37D6-4514-A53A-5B8FC6BB7584}" dt="2020-03-13T13:08:43.588" v="1119" actId="2696"/>
        <pc:sldMkLst>
          <pc:docMk/>
          <pc:sldMk cId="872987068" sldId="423"/>
        </pc:sldMkLst>
      </pc:sldChg>
      <pc:sldChg chg="del">
        <pc:chgData name="Erik Král" userId="e92e8e71-05aa-4c44-9728-5ff1a0a20d65" providerId="ADAL" clId="{6DB4A9FD-37D6-4514-A53A-5B8FC6BB7584}" dt="2020-03-13T13:08:43.613" v="1121" actId="2696"/>
        <pc:sldMkLst>
          <pc:docMk/>
          <pc:sldMk cId="4204475493" sldId="424"/>
        </pc:sldMkLst>
      </pc:sldChg>
      <pc:sldChg chg="del">
        <pc:chgData name="Erik Král" userId="e92e8e71-05aa-4c44-9728-5ff1a0a20d65" providerId="ADAL" clId="{6DB4A9FD-37D6-4514-A53A-5B8FC6BB7584}" dt="2020-03-13T13:08:43.628" v="1122" actId="2696"/>
        <pc:sldMkLst>
          <pc:docMk/>
          <pc:sldMk cId="4028121297" sldId="425"/>
        </pc:sldMkLst>
      </pc:sldChg>
      <pc:sldChg chg="del">
        <pc:chgData name="Erik Král" userId="e92e8e71-05aa-4c44-9728-5ff1a0a20d65" providerId="ADAL" clId="{6DB4A9FD-37D6-4514-A53A-5B8FC6BB7584}" dt="2020-03-13T13:08:43.661" v="1124" actId="2696"/>
        <pc:sldMkLst>
          <pc:docMk/>
          <pc:sldMk cId="1707851145" sldId="426"/>
        </pc:sldMkLst>
      </pc:sldChg>
      <pc:sldChg chg="del">
        <pc:chgData name="Erik Král" userId="e92e8e71-05aa-4c44-9728-5ff1a0a20d65" providerId="ADAL" clId="{6DB4A9FD-37D6-4514-A53A-5B8FC6BB7584}" dt="2020-03-13T13:08:43.678" v="1125" actId="2696"/>
        <pc:sldMkLst>
          <pc:docMk/>
          <pc:sldMk cId="1608499886" sldId="427"/>
        </pc:sldMkLst>
      </pc:sldChg>
      <pc:sldChg chg="del">
        <pc:chgData name="Erik Král" userId="e92e8e71-05aa-4c44-9728-5ff1a0a20d65" providerId="ADAL" clId="{6DB4A9FD-37D6-4514-A53A-5B8FC6BB7584}" dt="2020-03-13T13:08:43.645" v="1123" actId="2696"/>
        <pc:sldMkLst>
          <pc:docMk/>
          <pc:sldMk cId="1796007679" sldId="429"/>
        </pc:sldMkLst>
      </pc:sldChg>
      <pc:sldChg chg="del">
        <pc:chgData name="Erik Král" userId="e92e8e71-05aa-4c44-9728-5ff1a0a20d65" providerId="ADAL" clId="{6DB4A9FD-37D6-4514-A53A-5B8FC6BB7584}" dt="2020-03-13T13:08:43.692" v="1126" actId="2696"/>
        <pc:sldMkLst>
          <pc:docMk/>
          <pc:sldMk cId="2044048183" sldId="430"/>
        </pc:sldMkLst>
      </pc:sldChg>
      <pc:sldChg chg="del">
        <pc:chgData name="Erik Král" userId="e92e8e71-05aa-4c44-9728-5ff1a0a20d65" providerId="ADAL" clId="{6DB4A9FD-37D6-4514-A53A-5B8FC6BB7584}" dt="2020-03-13T13:08:43.705" v="1127" actId="2696"/>
        <pc:sldMkLst>
          <pc:docMk/>
          <pc:sldMk cId="2389467207" sldId="431"/>
        </pc:sldMkLst>
      </pc:sldChg>
      <pc:sldChg chg="del">
        <pc:chgData name="Erik Král" userId="e92e8e71-05aa-4c44-9728-5ff1a0a20d65" providerId="ADAL" clId="{6DB4A9FD-37D6-4514-A53A-5B8FC6BB7584}" dt="2020-03-13T13:08:43.729" v="1129" actId="2696"/>
        <pc:sldMkLst>
          <pc:docMk/>
          <pc:sldMk cId="750729901" sldId="432"/>
        </pc:sldMkLst>
      </pc:sldChg>
      <pc:sldChg chg="del">
        <pc:chgData name="Erik Král" userId="e92e8e71-05aa-4c44-9728-5ff1a0a20d65" providerId="ADAL" clId="{6DB4A9FD-37D6-4514-A53A-5B8FC6BB7584}" dt="2020-03-13T13:08:43.739" v="1130" actId="2696"/>
        <pc:sldMkLst>
          <pc:docMk/>
          <pc:sldMk cId="3077342872" sldId="433"/>
        </pc:sldMkLst>
      </pc:sldChg>
      <pc:sldChg chg="del">
        <pc:chgData name="Erik Král" userId="e92e8e71-05aa-4c44-9728-5ff1a0a20d65" providerId="ADAL" clId="{6DB4A9FD-37D6-4514-A53A-5B8FC6BB7584}" dt="2020-03-13T13:08:43.717" v="1128" actId="2696"/>
        <pc:sldMkLst>
          <pc:docMk/>
          <pc:sldMk cId="2784537663" sldId="434"/>
        </pc:sldMkLst>
      </pc:sldChg>
      <pc:sldChg chg="del">
        <pc:chgData name="Erik Král" userId="e92e8e71-05aa-4c44-9728-5ff1a0a20d65" providerId="ADAL" clId="{6DB4A9FD-37D6-4514-A53A-5B8FC6BB7584}" dt="2020-03-13T13:08:43.744" v="1131" actId="2696"/>
        <pc:sldMkLst>
          <pc:docMk/>
          <pc:sldMk cId="520137611" sldId="435"/>
        </pc:sldMkLst>
      </pc:sldChg>
      <pc:sldChg chg="addSp delSp modSp add">
        <pc:chgData name="Erik Král" userId="e92e8e71-05aa-4c44-9728-5ff1a0a20d65" providerId="ADAL" clId="{6DB4A9FD-37D6-4514-A53A-5B8FC6BB7584}" dt="2020-03-13T12:31:56.837" v="1054" actId="20577"/>
        <pc:sldMkLst>
          <pc:docMk/>
          <pc:sldMk cId="1784457142" sldId="436"/>
        </pc:sldMkLst>
        <pc:spChg chg="mod">
          <ac:chgData name="Erik Král" userId="e92e8e71-05aa-4c44-9728-5ff1a0a20d65" providerId="ADAL" clId="{6DB4A9FD-37D6-4514-A53A-5B8FC6BB7584}" dt="2020-03-13T12:26:37" v="1043" actId="20577"/>
          <ac:spMkLst>
            <pc:docMk/>
            <pc:sldMk cId="1784457142" sldId="436"/>
            <ac:spMk id="2" creationId="{D9642D46-700F-4DD1-8F2D-B61912DAFB84}"/>
          </ac:spMkLst>
        </pc:spChg>
        <pc:spChg chg="del">
          <ac:chgData name="Erik Král" userId="e92e8e71-05aa-4c44-9728-5ff1a0a20d65" providerId="ADAL" clId="{6DB4A9FD-37D6-4514-A53A-5B8FC6BB7584}" dt="2020-03-13T12:27:05.193" v="1045" actId="478"/>
          <ac:spMkLst>
            <pc:docMk/>
            <pc:sldMk cId="1784457142" sldId="436"/>
            <ac:spMk id="3" creationId="{1DEEBAEC-87CB-4F69-AA4F-E5EDDDF810E9}"/>
          </ac:spMkLst>
        </pc:spChg>
        <pc:spChg chg="del">
          <ac:chgData name="Erik Král" userId="e92e8e71-05aa-4c44-9728-5ff1a0a20d65" providerId="ADAL" clId="{6DB4A9FD-37D6-4514-A53A-5B8FC6BB7584}" dt="2020-03-13T12:27:03.007" v="1044" actId="478"/>
          <ac:spMkLst>
            <pc:docMk/>
            <pc:sldMk cId="1784457142" sldId="436"/>
            <ac:spMk id="4" creationId="{F31A0C83-F60C-432A-8725-422522FC63B8}"/>
          </ac:spMkLst>
        </pc:spChg>
        <pc:spChg chg="add del mod">
          <ac:chgData name="Erik Král" userId="e92e8e71-05aa-4c44-9728-5ff1a0a20d65" providerId="ADAL" clId="{6DB4A9FD-37D6-4514-A53A-5B8FC6BB7584}" dt="2020-03-13T12:27:30.409" v="1051" actId="478"/>
          <ac:spMkLst>
            <pc:docMk/>
            <pc:sldMk cId="1784457142" sldId="436"/>
            <ac:spMk id="6" creationId="{22B349C2-CD30-4389-9514-CCCE1E93C2B7}"/>
          </ac:spMkLst>
        </pc:spChg>
        <pc:spChg chg="add mod">
          <ac:chgData name="Erik Král" userId="e92e8e71-05aa-4c44-9728-5ff1a0a20d65" providerId="ADAL" clId="{6DB4A9FD-37D6-4514-A53A-5B8FC6BB7584}" dt="2020-03-13T12:31:56.837" v="1054" actId="20577"/>
          <ac:spMkLst>
            <pc:docMk/>
            <pc:sldMk cId="1784457142" sldId="436"/>
            <ac:spMk id="7" creationId="{38E6A895-A81F-4851-8273-1B411BEF1BE2}"/>
          </ac:spMkLst>
        </pc:spChg>
      </pc:sldChg>
      <pc:sldChg chg="delSp modSp add">
        <pc:chgData name="Erik Král" userId="e92e8e71-05aa-4c44-9728-5ff1a0a20d65" providerId="ADAL" clId="{6DB4A9FD-37D6-4514-A53A-5B8FC6BB7584}" dt="2020-03-13T13:13:11.285" v="1148"/>
        <pc:sldMkLst>
          <pc:docMk/>
          <pc:sldMk cId="2205271460" sldId="437"/>
        </pc:sldMkLst>
        <pc:spChg chg="mod">
          <ac:chgData name="Erik Král" userId="e92e8e71-05aa-4c44-9728-5ff1a0a20d65" providerId="ADAL" clId="{6DB4A9FD-37D6-4514-A53A-5B8FC6BB7584}" dt="2020-03-13T13:13:11.285" v="1148"/>
          <ac:spMkLst>
            <pc:docMk/>
            <pc:sldMk cId="2205271460" sldId="437"/>
            <ac:spMk id="2" creationId="{A0D1AE47-C0AD-4ADB-89E1-5DBC8D066526}"/>
          </ac:spMkLst>
        </pc:spChg>
        <pc:spChg chg="mod">
          <ac:chgData name="Erik Král" userId="e92e8e71-05aa-4c44-9728-5ff1a0a20d65" providerId="ADAL" clId="{6DB4A9FD-37D6-4514-A53A-5B8FC6BB7584}" dt="2020-03-13T13:12:49.482" v="1134"/>
          <ac:spMkLst>
            <pc:docMk/>
            <pc:sldMk cId="2205271460" sldId="437"/>
            <ac:spMk id="3" creationId="{1869039B-CFA9-455F-B25E-240746DB7D76}"/>
          </ac:spMkLst>
        </pc:spChg>
        <pc:spChg chg="del">
          <ac:chgData name="Erik Král" userId="e92e8e71-05aa-4c44-9728-5ff1a0a20d65" providerId="ADAL" clId="{6DB4A9FD-37D6-4514-A53A-5B8FC6BB7584}" dt="2020-03-13T13:12:55.088" v="1135" actId="478"/>
          <ac:spMkLst>
            <pc:docMk/>
            <pc:sldMk cId="2205271460" sldId="437"/>
            <ac:spMk id="4" creationId="{93A7443F-9377-4203-8D0C-C372693D29C8}"/>
          </ac:spMkLst>
        </pc:spChg>
      </pc:sldChg>
      <pc:sldChg chg="delSp modSp add">
        <pc:chgData name="Erik Král" userId="e92e8e71-05aa-4c44-9728-5ff1a0a20d65" providerId="ADAL" clId="{6DB4A9FD-37D6-4514-A53A-5B8FC6BB7584}" dt="2020-03-13T13:32:36.140" v="1588" actId="20577"/>
        <pc:sldMkLst>
          <pc:docMk/>
          <pc:sldMk cId="129559525" sldId="438"/>
        </pc:sldMkLst>
        <pc:spChg chg="mod">
          <ac:chgData name="Erik Král" userId="e92e8e71-05aa-4c44-9728-5ff1a0a20d65" providerId="ADAL" clId="{6DB4A9FD-37D6-4514-A53A-5B8FC6BB7584}" dt="2020-03-13T13:32:36.140" v="1588" actId="20577"/>
          <ac:spMkLst>
            <pc:docMk/>
            <pc:sldMk cId="129559525" sldId="438"/>
            <ac:spMk id="2" creationId="{BC7B14A2-229C-48EF-8C6A-D8924B952218}"/>
          </ac:spMkLst>
        </pc:spChg>
        <pc:spChg chg="mod">
          <ac:chgData name="Erik Král" userId="e92e8e71-05aa-4c44-9728-5ff1a0a20d65" providerId="ADAL" clId="{6DB4A9FD-37D6-4514-A53A-5B8FC6BB7584}" dt="2020-03-13T13:32:18.303" v="1574" actId="20577"/>
          <ac:spMkLst>
            <pc:docMk/>
            <pc:sldMk cId="129559525" sldId="438"/>
            <ac:spMk id="3" creationId="{2A13B025-045B-4D42-A454-3009573A226D}"/>
          </ac:spMkLst>
        </pc:spChg>
        <pc:spChg chg="del">
          <ac:chgData name="Erik Král" userId="e92e8e71-05aa-4c44-9728-5ff1a0a20d65" providerId="ADAL" clId="{6DB4A9FD-37D6-4514-A53A-5B8FC6BB7584}" dt="2020-03-13T13:31:09.879" v="1412" actId="478"/>
          <ac:spMkLst>
            <pc:docMk/>
            <pc:sldMk cId="129559525" sldId="438"/>
            <ac:spMk id="4" creationId="{5C7B71AB-5F42-4F5E-AEA2-5CAD7DEBA5F6}"/>
          </ac:spMkLst>
        </pc:spChg>
      </pc:sldChg>
      <pc:sldChg chg="add del">
        <pc:chgData name="Erik Král" userId="e92e8e71-05aa-4c44-9728-5ff1a0a20d65" providerId="ADAL" clId="{6DB4A9FD-37D6-4514-A53A-5B8FC6BB7584}" dt="2020-03-13T13:23:07.608" v="1337" actId="2696"/>
        <pc:sldMkLst>
          <pc:docMk/>
          <pc:sldMk cId="3655299358" sldId="438"/>
        </pc:sldMkLst>
      </pc:sldChg>
      <pc:sldChg chg="addSp delSp modSp add">
        <pc:chgData name="Erik Král" userId="e92e8e71-05aa-4c44-9728-5ff1a0a20d65" providerId="ADAL" clId="{6DB4A9FD-37D6-4514-A53A-5B8FC6BB7584}" dt="2020-03-13T13:36:58.038" v="1833" actId="20577"/>
        <pc:sldMkLst>
          <pc:docMk/>
          <pc:sldMk cId="321472678" sldId="439"/>
        </pc:sldMkLst>
        <pc:spChg chg="mod">
          <ac:chgData name="Erik Král" userId="e92e8e71-05aa-4c44-9728-5ff1a0a20d65" providerId="ADAL" clId="{6DB4A9FD-37D6-4514-A53A-5B8FC6BB7584}" dt="2020-03-13T13:33:00.740" v="1601" actId="20577"/>
          <ac:spMkLst>
            <pc:docMk/>
            <pc:sldMk cId="321472678" sldId="439"/>
            <ac:spMk id="2" creationId="{C211AED6-FC5D-49E6-BEF7-C7C230AEC7B8}"/>
          </ac:spMkLst>
        </pc:spChg>
        <pc:spChg chg="mod">
          <ac:chgData name="Erik Král" userId="e92e8e71-05aa-4c44-9728-5ff1a0a20d65" providerId="ADAL" clId="{6DB4A9FD-37D6-4514-A53A-5B8FC6BB7584}" dt="2020-03-13T13:36:58.038" v="1833" actId="20577"/>
          <ac:spMkLst>
            <pc:docMk/>
            <pc:sldMk cId="321472678" sldId="439"/>
            <ac:spMk id="3" creationId="{8F845CB8-355E-4231-B1DF-45ED6B9FA9B6}"/>
          </ac:spMkLst>
        </pc:spChg>
        <pc:spChg chg="del">
          <ac:chgData name="Erik Král" userId="e92e8e71-05aa-4c44-9728-5ff1a0a20d65" providerId="ADAL" clId="{6DB4A9FD-37D6-4514-A53A-5B8FC6BB7584}" dt="2020-03-13T13:33:40.223" v="1749" actId="478"/>
          <ac:spMkLst>
            <pc:docMk/>
            <pc:sldMk cId="321472678" sldId="439"/>
            <ac:spMk id="4" creationId="{DBAC5B96-EE5E-46B9-89EE-CF927B113B14}"/>
          </ac:spMkLst>
        </pc:spChg>
        <pc:spChg chg="add del mod">
          <ac:chgData name="Erik Král" userId="e92e8e71-05aa-4c44-9728-5ff1a0a20d65" providerId="ADAL" clId="{6DB4A9FD-37D6-4514-A53A-5B8FC6BB7584}" dt="2020-03-13T13:36:18.999" v="1772" actId="478"/>
          <ac:spMkLst>
            <pc:docMk/>
            <pc:sldMk cId="321472678" sldId="439"/>
            <ac:spMk id="6" creationId="{02366418-67F6-4494-ACF8-77ED01463092}"/>
          </ac:spMkLst>
        </pc:spChg>
        <pc:spChg chg="add mod">
          <ac:chgData name="Erik Král" userId="e92e8e71-05aa-4c44-9728-5ff1a0a20d65" providerId="ADAL" clId="{6DB4A9FD-37D6-4514-A53A-5B8FC6BB7584}" dt="2020-03-13T13:36:43.598" v="1781" actId="14100"/>
          <ac:spMkLst>
            <pc:docMk/>
            <pc:sldMk cId="321472678" sldId="439"/>
            <ac:spMk id="7" creationId="{F2DB2127-008B-40FB-9CCA-63D2769678FE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45:38.096" v="2328" actId="114"/>
        <pc:sldMkLst>
          <pc:docMk/>
          <pc:sldMk cId="4001228765" sldId="440"/>
        </pc:sldMkLst>
        <pc:spChg chg="mod">
          <ac:chgData name="Erik Král" userId="e92e8e71-05aa-4c44-9728-5ff1a0a20d65" providerId="ADAL" clId="{6DB4A9FD-37D6-4514-A53A-5B8FC6BB7584}" dt="2020-03-13T13:41:28.567" v="1834"/>
          <ac:spMkLst>
            <pc:docMk/>
            <pc:sldMk cId="4001228765" sldId="440"/>
            <ac:spMk id="2" creationId="{6104277D-15A6-4260-9472-E1D697B3DAC4}"/>
          </ac:spMkLst>
        </pc:spChg>
        <pc:spChg chg="mod">
          <ac:chgData name="Erik Král" userId="e92e8e71-05aa-4c44-9728-5ff1a0a20d65" providerId="ADAL" clId="{6DB4A9FD-37D6-4514-A53A-5B8FC6BB7584}" dt="2020-03-13T13:45:38.096" v="2328" actId="114"/>
          <ac:spMkLst>
            <pc:docMk/>
            <pc:sldMk cId="4001228765" sldId="440"/>
            <ac:spMk id="3" creationId="{E72C3201-FCE4-439B-A054-29BA826A1C46}"/>
          </ac:spMkLst>
        </pc:spChg>
        <pc:spChg chg="del">
          <ac:chgData name="Erik Král" userId="e92e8e71-05aa-4c44-9728-5ff1a0a20d65" providerId="ADAL" clId="{6DB4A9FD-37D6-4514-A53A-5B8FC6BB7584}" dt="2020-03-13T13:42:56.967" v="2157" actId="478"/>
          <ac:spMkLst>
            <pc:docMk/>
            <pc:sldMk cId="4001228765" sldId="440"/>
            <ac:spMk id="4" creationId="{402AD1D2-9882-4CD9-8424-4BB19EB0FC98}"/>
          </ac:spMkLst>
        </pc:spChg>
        <pc:spChg chg="add del mod">
          <ac:chgData name="Erik Král" userId="e92e8e71-05aa-4c44-9728-5ff1a0a20d65" providerId="ADAL" clId="{6DB4A9FD-37D6-4514-A53A-5B8FC6BB7584}" dt="2020-03-13T13:44:14.078" v="2169" actId="478"/>
          <ac:spMkLst>
            <pc:docMk/>
            <pc:sldMk cId="4001228765" sldId="440"/>
            <ac:spMk id="6" creationId="{3FF62372-239D-48B7-9BE9-72793403A440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1:24.468" v="2734" actId="1076"/>
        <pc:sldMkLst>
          <pc:docMk/>
          <pc:sldMk cId="300175808" sldId="441"/>
        </pc:sldMkLst>
        <pc:spChg chg="mod">
          <ac:chgData name="Erik Král" userId="e92e8e71-05aa-4c44-9728-5ff1a0a20d65" providerId="ADAL" clId="{6DB4A9FD-37D6-4514-A53A-5B8FC6BB7584}" dt="2020-03-13T13:45:55.116" v="2357" actId="20577"/>
          <ac:spMkLst>
            <pc:docMk/>
            <pc:sldMk cId="300175808" sldId="441"/>
            <ac:spMk id="2" creationId="{B6E1B1CC-1773-430A-B822-FA9BA23ACD8E}"/>
          </ac:spMkLst>
        </pc:spChg>
        <pc:spChg chg="mod">
          <ac:chgData name="Erik Král" userId="e92e8e71-05aa-4c44-9728-5ff1a0a20d65" providerId="ADAL" clId="{6DB4A9FD-37D6-4514-A53A-5B8FC6BB7584}" dt="2020-03-13T13:51:14.750" v="2733" actId="113"/>
          <ac:spMkLst>
            <pc:docMk/>
            <pc:sldMk cId="300175808" sldId="441"/>
            <ac:spMk id="3" creationId="{6D27C0C6-987C-4813-B88B-905675DA6E18}"/>
          </ac:spMkLst>
        </pc:spChg>
        <pc:spChg chg="del">
          <ac:chgData name="Erik Král" userId="e92e8e71-05aa-4c44-9728-5ff1a0a20d65" providerId="ADAL" clId="{6DB4A9FD-37D6-4514-A53A-5B8FC6BB7584}" dt="2020-03-13T13:46:47.807" v="2477" actId="478"/>
          <ac:spMkLst>
            <pc:docMk/>
            <pc:sldMk cId="300175808" sldId="441"/>
            <ac:spMk id="4" creationId="{D80BEC83-1FA0-4D74-A980-198382D73E01}"/>
          </ac:spMkLst>
        </pc:spChg>
        <pc:spChg chg="add mod">
          <ac:chgData name="Erik Král" userId="e92e8e71-05aa-4c44-9728-5ff1a0a20d65" providerId="ADAL" clId="{6DB4A9FD-37D6-4514-A53A-5B8FC6BB7584}" dt="2020-03-13T13:48:31.620" v="2622" actId="1076"/>
          <ac:spMkLst>
            <pc:docMk/>
            <pc:sldMk cId="300175808" sldId="441"/>
            <ac:spMk id="6" creationId="{D0D9E19A-B3F2-4677-824F-B2BA4CBB4C15}"/>
          </ac:spMkLst>
        </pc:spChg>
        <pc:spChg chg="add mod">
          <ac:chgData name="Erik Král" userId="e92e8e71-05aa-4c44-9728-5ff1a0a20d65" providerId="ADAL" clId="{6DB4A9FD-37D6-4514-A53A-5B8FC6BB7584}" dt="2020-03-13T13:51:24.468" v="2734" actId="1076"/>
          <ac:spMkLst>
            <pc:docMk/>
            <pc:sldMk cId="300175808" sldId="441"/>
            <ac:spMk id="7" creationId="{3E2E24B2-6BE3-4067-9E14-75777807C00D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0:14.892" v="2719" actId="1076"/>
        <pc:sldMkLst>
          <pc:docMk/>
          <pc:sldMk cId="2336053272" sldId="442"/>
        </pc:sldMkLst>
        <pc:spChg chg="mod">
          <ac:chgData name="Erik Král" userId="e92e8e71-05aa-4c44-9728-5ff1a0a20d65" providerId="ADAL" clId="{6DB4A9FD-37D6-4514-A53A-5B8FC6BB7584}" dt="2020-03-13T13:48:56.907" v="2629"/>
          <ac:spMkLst>
            <pc:docMk/>
            <pc:sldMk cId="2336053272" sldId="442"/>
            <ac:spMk id="2" creationId="{B0063A7F-D9C4-40F1-B4BE-5E8F85E67A15}"/>
          </ac:spMkLst>
        </pc:spChg>
        <pc:spChg chg="mod">
          <ac:chgData name="Erik Král" userId="e92e8e71-05aa-4c44-9728-5ff1a0a20d65" providerId="ADAL" clId="{6DB4A9FD-37D6-4514-A53A-5B8FC6BB7584}" dt="2020-03-13T13:49:18.861" v="2711" actId="14100"/>
          <ac:spMkLst>
            <pc:docMk/>
            <pc:sldMk cId="2336053272" sldId="442"/>
            <ac:spMk id="3" creationId="{48B5FD91-D085-42FF-A546-B4BBCF92E359}"/>
          </ac:spMkLst>
        </pc:spChg>
        <pc:spChg chg="del">
          <ac:chgData name="Erik Král" userId="e92e8e71-05aa-4c44-9728-5ff1a0a20d65" providerId="ADAL" clId="{6DB4A9FD-37D6-4514-A53A-5B8FC6BB7584}" dt="2020-03-13T13:48:59.472" v="2630" actId="478"/>
          <ac:spMkLst>
            <pc:docMk/>
            <pc:sldMk cId="2336053272" sldId="442"/>
            <ac:spMk id="4" creationId="{683219CE-4309-4CC7-BC5C-18C1FF50D8B0}"/>
          </ac:spMkLst>
        </pc:spChg>
        <pc:spChg chg="add mod">
          <ac:chgData name="Erik Král" userId="e92e8e71-05aa-4c44-9728-5ff1a0a20d65" providerId="ADAL" clId="{6DB4A9FD-37D6-4514-A53A-5B8FC6BB7584}" dt="2020-03-13T13:50:14.892" v="2719" actId="1076"/>
          <ac:spMkLst>
            <pc:docMk/>
            <pc:sldMk cId="2336053272" sldId="442"/>
            <ac:spMk id="6" creationId="{0E14A6B1-E3DE-48CB-AEA7-B7BC9659BDFE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6:05.570" v="3847" actId="1076"/>
        <pc:sldMkLst>
          <pc:docMk/>
          <pc:sldMk cId="1315864640" sldId="443"/>
        </pc:sldMkLst>
        <pc:spChg chg="mod">
          <ac:chgData name="Erik Král" userId="e92e8e71-05aa-4c44-9728-5ff1a0a20d65" providerId="ADAL" clId="{6DB4A9FD-37D6-4514-A53A-5B8FC6BB7584}" dt="2020-03-13T13:51:54.037" v="2768" actId="20577"/>
          <ac:spMkLst>
            <pc:docMk/>
            <pc:sldMk cId="1315864640" sldId="443"/>
            <ac:spMk id="2" creationId="{DC94E3A1-7E4A-42FF-96A4-5AE6728A524E}"/>
          </ac:spMkLst>
        </pc:spChg>
        <pc:spChg chg="mod">
          <ac:chgData name="Erik Král" userId="e92e8e71-05aa-4c44-9728-5ff1a0a20d65" providerId="ADAL" clId="{6DB4A9FD-37D6-4514-A53A-5B8FC6BB7584}" dt="2020-03-13T13:53:53.252" v="2927" actId="14100"/>
          <ac:spMkLst>
            <pc:docMk/>
            <pc:sldMk cId="1315864640" sldId="443"/>
            <ac:spMk id="3" creationId="{5CA267A5-9C79-4277-B5C4-C6DCAEE8AE95}"/>
          </ac:spMkLst>
        </pc:spChg>
        <pc:spChg chg="del">
          <ac:chgData name="Erik Král" userId="e92e8e71-05aa-4c44-9728-5ff1a0a20d65" providerId="ADAL" clId="{6DB4A9FD-37D6-4514-A53A-5B8FC6BB7584}" dt="2020-03-13T13:51:59.271" v="2769" actId="478"/>
          <ac:spMkLst>
            <pc:docMk/>
            <pc:sldMk cId="1315864640" sldId="443"/>
            <ac:spMk id="4" creationId="{29CF7CAB-DB80-46E6-B2FD-B027CD5E5EFE}"/>
          </ac:spMkLst>
        </pc:spChg>
        <pc:spChg chg="add mod">
          <ac:chgData name="Erik Král" userId="e92e8e71-05aa-4c44-9728-5ff1a0a20d65" providerId="ADAL" clId="{6DB4A9FD-37D6-4514-A53A-5B8FC6BB7584}" dt="2020-03-16T10:16:05.570" v="3847" actId="1076"/>
          <ac:spMkLst>
            <pc:docMk/>
            <pc:sldMk cId="1315864640" sldId="443"/>
            <ac:spMk id="6" creationId="{3089AE24-D011-460B-A45B-759C679A0D24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4:20.944" v="4943" actId="114"/>
        <pc:sldMkLst>
          <pc:docMk/>
          <pc:sldMk cId="2530952968" sldId="444"/>
        </pc:sldMkLst>
        <pc:spChg chg="mod">
          <ac:chgData name="Erik Král" userId="e92e8e71-05aa-4c44-9728-5ff1a0a20d65" providerId="ADAL" clId="{6DB4A9FD-37D6-4514-A53A-5B8FC6BB7584}" dt="2020-03-16T08:31:13.819" v="2953" actId="20577"/>
          <ac:spMkLst>
            <pc:docMk/>
            <pc:sldMk cId="2530952968" sldId="444"/>
            <ac:spMk id="2" creationId="{CA0E6D0D-1C09-4E54-8A83-D397C992E1D3}"/>
          </ac:spMkLst>
        </pc:spChg>
        <pc:spChg chg="mod">
          <ac:chgData name="Erik Král" userId="e92e8e71-05aa-4c44-9728-5ff1a0a20d65" providerId="ADAL" clId="{6DB4A9FD-37D6-4514-A53A-5B8FC6BB7584}" dt="2020-03-16T13:34:20.944" v="4943" actId="114"/>
          <ac:spMkLst>
            <pc:docMk/>
            <pc:sldMk cId="2530952968" sldId="444"/>
            <ac:spMk id="3" creationId="{D798355C-424D-428B-B7C9-9954040087A0}"/>
          </ac:spMkLst>
        </pc:spChg>
        <pc:spChg chg="del">
          <ac:chgData name="Erik Král" userId="e92e8e71-05aa-4c44-9728-5ff1a0a20d65" providerId="ADAL" clId="{6DB4A9FD-37D6-4514-A53A-5B8FC6BB7584}" dt="2020-03-16T09:49:17.160" v="2954" actId="478"/>
          <ac:spMkLst>
            <pc:docMk/>
            <pc:sldMk cId="2530952968" sldId="444"/>
            <ac:spMk id="4" creationId="{59475BDE-1FC6-4380-ADC6-1BC8FE9489CB}"/>
          </ac:spMkLst>
        </pc:spChg>
        <pc:spChg chg="add mod">
          <ac:chgData name="Erik Král" userId="e92e8e71-05aa-4c44-9728-5ff1a0a20d65" providerId="ADAL" clId="{6DB4A9FD-37D6-4514-A53A-5B8FC6BB7584}" dt="2020-03-16T12:59:22.765" v="4308" actId="1076"/>
          <ac:spMkLst>
            <pc:docMk/>
            <pc:sldMk cId="2530952968" sldId="444"/>
            <ac:spMk id="6" creationId="{50ED75F1-515F-4C7A-B932-265A39837646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7:01.250" v="3850" actId="1076"/>
        <pc:sldMkLst>
          <pc:docMk/>
          <pc:sldMk cId="1077455183" sldId="445"/>
        </pc:sldMkLst>
        <pc:spChg chg="mod">
          <ac:chgData name="Erik Král" userId="e92e8e71-05aa-4c44-9728-5ff1a0a20d65" providerId="ADAL" clId="{6DB4A9FD-37D6-4514-A53A-5B8FC6BB7584}" dt="2020-03-16T09:54:44.594" v="2973" actId="20577"/>
          <ac:spMkLst>
            <pc:docMk/>
            <pc:sldMk cId="1077455183" sldId="445"/>
            <ac:spMk id="2" creationId="{C668ADF8-77F3-418D-887E-6E3417E54949}"/>
          </ac:spMkLst>
        </pc:spChg>
        <pc:spChg chg="mod">
          <ac:chgData name="Erik Král" userId="e92e8e71-05aa-4c44-9728-5ff1a0a20d65" providerId="ADAL" clId="{6DB4A9FD-37D6-4514-A53A-5B8FC6BB7584}" dt="2020-03-16T09:56:49.374" v="3305" actId="20577"/>
          <ac:spMkLst>
            <pc:docMk/>
            <pc:sldMk cId="1077455183" sldId="445"/>
            <ac:spMk id="3" creationId="{1396B27C-0201-4DA7-83F0-72982EB94EE7}"/>
          </ac:spMkLst>
        </pc:spChg>
        <pc:spChg chg="del">
          <ac:chgData name="Erik Král" userId="e92e8e71-05aa-4c44-9728-5ff1a0a20d65" providerId="ADAL" clId="{6DB4A9FD-37D6-4514-A53A-5B8FC6BB7584}" dt="2020-03-16T09:55:18.804" v="3101" actId="478"/>
          <ac:spMkLst>
            <pc:docMk/>
            <pc:sldMk cId="1077455183" sldId="445"/>
            <ac:spMk id="4" creationId="{B28BBD1A-144C-4515-AC44-5C01A28E015E}"/>
          </ac:spMkLst>
        </pc:spChg>
        <pc:spChg chg="add mod">
          <ac:chgData name="Erik Král" userId="e92e8e71-05aa-4c44-9728-5ff1a0a20d65" providerId="ADAL" clId="{6DB4A9FD-37D6-4514-A53A-5B8FC6BB7584}" dt="2020-03-16T10:17:01.250" v="3850" actId="1076"/>
          <ac:spMkLst>
            <pc:docMk/>
            <pc:sldMk cId="1077455183" sldId="445"/>
            <ac:spMk id="6" creationId="{BE8E11DC-907B-4EA8-BC02-BD79A5ECE97C}"/>
          </ac:spMkLst>
        </pc:spChg>
      </pc:sldChg>
      <pc:sldChg chg="delSp modSp add">
        <pc:chgData name="Erik Král" userId="e92e8e71-05aa-4c44-9728-5ff1a0a20d65" providerId="ADAL" clId="{6DB4A9FD-37D6-4514-A53A-5B8FC6BB7584}" dt="2020-03-16T10:11:24.599" v="3831" actId="20577"/>
        <pc:sldMkLst>
          <pc:docMk/>
          <pc:sldMk cId="1578805764" sldId="446"/>
        </pc:sldMkLst>
        <pc:spChg chg="mod">
          <ac:chgData name="Erik Král" userId="e92e8e71-05aa-4c44-9728-5ff1a0a20d65" providerId="ADAL" clId="{6DB4A9FD-37D6-4514-A53A-5B8FC6BB7584}" dt="2020-03-16T10:11:24.599" v="3831" actId="20577"/>
          <ac:spMkLst>
            <pc:docMk/>
            <pc:sldMk cId="1578805764" sldId="446"/>
            <ac:spMk id="2" creationId="{51760F04-E68A-499B-BF6B-D6AB5835D582}"/>
          </ac:spMkLst>
        </pc:spChg>
        <pc:spChg chg="mod">
          <ac:chgData name="Erik Král" userId="e92e8e71-05aa-4c44-9728-5ff1a0a20d65" providerId="ADAL" clId="{6DB4A9FD-37D6-4514-A53A-5B8FC6BB7584}" dt="2020-03-16T10:11:11.634" v="3815" actId="207"/>
          <ac:spMkLst>
            <pc:docMk/>
            <pc:sldMk cId="1578805764" sldId="446"/>
            <ac:spMk id="3" creationId="{662AB1AC-65F8-4FE0-A79B-9427C5BF2969}"/>
          </ac:spMkLst>
        </pc:spChg>
        <pc:spChg chg="del">
          <ac:chgData name="Erik Král" userId="e92e8e71-05aa-4c44-9728-5ff1a0a20d65" providerId="ADAL" clId="{6DB4A9FD-37D6-4514-A53A-5B8FC6BB7584}" dt="2020-03-16T10:09:27.224" v="3366" actId="478"/>
          <ac:spMkLst>
            <pc:docMk/>
            <pc:sldMk cId="1578805764" sldId="446"/>
            <ac:spMk id="4" creationId="{6C8BC92A-78F6-4273-83AB-E227647BC6C6}"/>
          </ac:spMkLst>
        </pc:spChg>
      </pc:sldChg>
      <pc:sldChg chg="delSp modSp add del">
        <pc:chgData name="Erik Král" userId="e92e8e71-05aa-4c44-9728-5ff1a0a20d65" providerId="ADAL" clId="{6DB4A9FD-37D6-4514-A53A-5B8FC6BB7584}" dt="2020-03-16T10:19:23.823" v="3855" actId="2696"/>
        <pc:sldMkLst>
          <pc:docMk/>
          <pc:sldMk cId="1202143441" sldId="447"/>
        </pc:sldMkLst>
        <pc:spChg chg="mod">
          <ac:chgData name="Erik Král" userId="e92e8e71-05aa-4c44-9728-5ff1a0a20d65" providerId="ADAL" clId="{6DB4A9FD-37D6-4514-A53A-5B8FC6BB7584}" dt="2020-03-16T10:19:16.762" v="3853"/>
          <ac:spMkLst>
            <pc:docMk/>
            <pc:sldMk cId="1202143441" sldId="447"/>
            <ac:spMk id="2" creationId="{E09AED43-FC1A-464C-89BC-FF6DFBC45CFB}"/>
          </ac:spMkLst>
        </pc:spChg>
        <pc:spChg chg="mod">
          <ac:chgData name="Erik Král" userId="e92e8e71-05aa-4c44-9728-5ff1a0a20d65" providerId="ADAL" clId="{6DB4A9FD-37D6-4514-A53A-5B8FC6BB7584}" dt="2020-03-16T10:13:48.554" v="3835" actId="20577"/>
          <ac:spMkLst>
            <pc:docMk/>
            <pc:sldMk cId="1202143441" sldId="447"/>
            <ac:spMk id="3" creationId="{32273B58-6E32-4EF3-A7AD-AB9913869493}"/>
          </ac:spMkLst>
        </pc:spChg>
        <pc:spChg chg="del">
          <ac:chgData name="Erik Král" userId="e92e8e71-05aa-4c44-9728-5ff1a0a20d65" providerId="ADAL" clId="{6DB4A9FD-37D6-4514-A53A-5B8FC6BB7584}" dt="2020-03-16T10:12:36.444" v="3832" actId="478"/>
          <ac:spMkLst>
            <pc:docMk/>
            <pc:sldMk cId="1202143441" sldId="447"/>
            <ac:spMk id="4" creationId="{606D842C-A5A3-4FDA-8CFD-9C1045080A41}"/>
          </ac:spMkLst>
        </pc:spChg>
      </pc:sldChg>
      <pc:sldChg chg="addSp delSp modSp add ord">
        <pc:chgData name="Erik Král" userId="e92e8e71-05aa-4c44-9728-5ff1a0a20d65" providerId="ADAL" clId="{6DB4A9FD-37D6-4514-A53A-5B8FC6BB7584}" dt="2020-03-16T10:21:38.974" v="3882" actId="478"/>
        <pc:sldMkLst>
          <pc:docMk/>
          <pc:sldMk cId="3086947652" sldId="448"/>
        </pc:sldMkLst>
        <pc:spChg chg="mod">
          <ac:chgData name="Erik Král" userId="e92e8e71-05aa-4c44-9728-5ff1a0a20d65" providerId="ADAL" clId="{6DB4A9FD-37D6-4514-A53A-5B8FC6BB7584}" dt="2020-03-16T10:19:22.120" v="3854"/>
          <ac:spMkLst>
            <pc:docMk/>
            <pc:sldMk cId="3086947652" sldId="448"/>
            <ac:spMk id="2" creationId="{EEA7AB69-2049-4437-9039-09146C9AEAF2}"/>
          </ac:spMkLst>
        </pc:spChg>
        <pc:spChg chg="add del mod">
          <ac:chgData name="Erik Král" userId="e92e8e71-05aa-4c44-9728-5ff1a0a20d65" providerId="ADAL" clId="{6DB4A9FD-37D6-4514-A53A-5B8FC6BB7584}" dt="2020-03-16T10:20:22.397" v="3859" actId="478"/>
          <ac:spMkLst>
            <pc:docMk/>
            <pc:sldMk cId="3086947652" sldId="448"/>
            <ac:spMk id="3" creationId="{37457509-FCCC-4376-986E-94D671B25EDC}"/>
          </ac:spMkLst>
        </pc:spChg>
        <pc:spChg chg="add mod">
          <ac:chgData name="Erik Král" userId="e92e8e71-05aa-4c44-9728-5ff1a0a20d65" providerId="ADAL" clId="{6DB4A9FD-37D6-4514-A53A-5B8FC6BB7584}" dt="2020-03-16T10:21:09.576" v="3871" actId="20577"/>
          <ac:spMkLst>
            <pc:docMk/>
            <pc:sldMk cId="3086947652" sldId="448"/>
            <ac:spMk id="4" creationId="{00429C3F-58E5-4D0A-8289-0E3222B93553}"/>
          </ac:spMkLst>
        </pc:spChg>
        <pc:spChg chg="del">
          <ac:chgData name="Erik Král" userId="e92e8e71-05aa-4c44-9728-5ff1a0a20d65" providerId="ADAL" clId="{6DB4A9FD-37D6-4514-A53A-5B8FC6BB7584}" dt="2020-03-16T10:19:49.589" v="3857" actId="478"/>
          <ac:spMkLst>
            <pc:docMk/>
            <pc:sldMk cId="3086947652" sldId="448"/>
            <ac:spMk id="7" creationId="{EF9849EC-1D9A-4154-B22B-9A7A2DF68D14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9" creationId="{BC670A61-036B-44F4-AE9C-10FC6D63E78D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10" creationId="{1D2D47C0-D201-4BBE-A5E5-0B3BD41A22F6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1" creationId="{E61A8C46-6056-423B-9947-94120B074273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31.001" v="3892" actId="208"/>
        <pc:sldMkLst>
          <pc:docMk/>
          <pc:sldMk cId="1665286227" sldId="449"/>
        </pc:sldMkLst>
        <pc:spChg chg="mod">
          <ac:chgData name="Erik Král" userId="e92e8e71-05aa-4c44-9728-5ff1a0a20d65" providerId="ADAL" clId="{6DB4A9FD-37D6-4514-A53A-5B8FC6BB7584}" dt="2020-03-16T10:21:46.003" v="3884" actId="207"/>
          <ac:spMkLst>
            <pc:docMk/>
            <pc:sldMk cId="1665286227" sldId="449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31.001" v="3892" actId="208"/>
          <ac:spMkLst>
            <pc:docMk/>
            <pc:sldMk cId="1665286227" sldId="44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2:22.468" v="3891" actId="207"/>
          <ac:spMkLst>
            <pc:docMk/>
            <pc:sldMk cId="1665286227" sldId="449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10.668" v="3890" actId="478"/>
        <pc:sldMkLst>
          <pc:docMk/>
          <pc:sldMk cId="1287326726" sldId="450"/>
        </pc:sldMkLst>
        <pc:spChg chg="mod">
          <ac:chgData name="Erik Král" userId="e92e8e71-05aa-4c44-9728-5ff1a0a20d65" providerId="ADAL" clId="{6DB4A9FD-37D6-4514-A53A-5B8FC6BB7584}" dt="2020-03-16T10:22:03.299" v="3888" actId="207"/>
          <ac:spMkLst>
            <pc:docMk/>
            <pc:sldMk cId="1287326726" sldId="45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07.395" v="3889" actId="207"/>
          <ac:spMkLst>
            <pc:docMk/>
            <pc:sldMk cId="1287326726" sldId="450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8:48.734" v="3939" actId="207"/>
        <pc:sldMkLst>
          <pc:docMk/>
          <pc:sldMk cId="583730457" sldId="451"/>
        </pc:sldMkLst>
        <pc:spChg chg="mod">
          <ac:chgData name="Erik Král" userId="e92e8e71-05aa-4c44-9728-5ff1a0a20d65" providerId="ADAL" clId="{6DB4A9FD-37D6-4514-A53A-5B8FC6BB7584}" dt="2020-03-16T10:28:48.734" v="3939" actId="207"/>
          <ac:spMkLst>
            <pc:docMk/>
            <pc:sldMk cId="583730457" sldId="451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4:29.379" v="3911" actId="207"/>
          <ac:spMkLst>
            <pc:docMk/>
            <pc:sldMk cId="583730457" sldId="451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0:24:55.707" v="3915" actId="207"/>
        <pc:sldMkLst>
          <pc:docMk/>
          <pc:sldMk cId="2876599815" sldId="452"/>
        </pc:sldMkLst>
        <pc:spChg chg="mod">
          <ac:chgData name="Erik Král" userId="e92e8e71-05aa-4c44-9728-5ff1a0a20d65" providerId="ADAL" clId="{6DB4A9FD-37D6-4514-A53A-5B8FC6BB7584}" dt="2020-03-16T10:24:39.995" v="3912" actId="207"/>
          <ac:spMkLst>
            <pc:docMk/>
            <pc:sldMk cId="2876599815" sldId="452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3:21.480" v="3904" actId="20577"/>
          <ac:spMkLst>
            <pc:docMk/>
            <pc:sldMk cId="2876599815" sldId="452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4:55.707" v="3915" actId="207"/>
          <ac:spMkLst>
            <pc:docMk/>
            <pc:sldMk cId="2876599815" sldId="452"/>
            <ac:spMk id="21" creationId="{E61A8C46-6056-423B-9947-94120B074273}"/>
          </ac:spMkLst>
        </pc:spChg>
        <pc:spChg chg="mod">
          <ac:chgData name="Erik Král" userId="e92e8e71-05aa-4c44-9728-5ff1a0a20d65" providerId="ADAL" clId="{6DB4A9FD-37D6-4514-A53A-5B8FC6BB7584}" dt="2020-03-16T10:24:05.518" v="3908" actId="20577"/>
          <ac:spMkLst>
            <pc:docMk/>
            <pc:sldMk cId="2876599815" sldId="452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6DB4A9FD-37D6-4514-A53A-5B8FC6BB7584}" dt="2020-03-16T10:24:20.720" v="3910" actId="2696"/>
        <pc:sldMkLst>
          <pc:docMk/>
          <pc:sldMk cId="2785057394" sldId="453"/>
        </pc:sldMkLst>
      </pc:sldChg>
      <pc:sldChg chg="addSp modSp add">
        <pc:chgData name="Erik Král" userId="e92e8e71-05aa-4c44-9728-5ff1a0a20d65" providerId="ADAL" clId="{6DB4A9FD-37D6-4514-A53A-5B8FC6BB7584}" dt="2020-03-16T10:26:12.385" v="3928" actId="208"/>
        <pc:sldMkLst>
          <pc:docMk/>
          <pc:sldMk cId="1061219090" sldId="454"/>
        </pc:sldMkLst>
        <pc:spChg chg="mod">
          <ac:chgData name="Erik Král" userId="e92e8e71-05aa-4c44-9728-5ff1a0a20d65" providerId="ADAL" clId="{6DB4A9FD-37D6-4514-A53A-5B8FC6BB7584}" dt="2020-03-16T10:25:58.612" v="3926" actId="207"/>
          <ac:spMkLst>
            <pc:docMk/>
            <pc:sldMk cId="1061219090" sldId="454"/>
            <ac:spMk id="4" creationId="{00429C3F-58E5-4D0A-8289-0E3222B93553}"/>
          </ac:spMkLst>
        </pc:spChg>
        <pc:spChg chg="add mod">
          <ac:chgData name="Erik Král" userId="e92e8e71-05aa-4c44-9728-5ff1a0a20d65" providerId="ADAL" clId="{6DB4A9FD-37D6-4514-A53A-5B8FC6BB7584}" dt="2020-03-16T10:26:12.385" v="3928" actId="208"/>
          <ac:spMkLst>
            <pc:docMk/>
            <pc:sldMk cId="1061219090" sldId="454"/>
            <ac:spMk id="11" creationId="{41BE2496-834E-4A87-BF25-BE8B7EAAD8DE}"/>
          </ac:spMkLst>
        </pc:spChg>
        <pc:spChg chg="add mod">
          <ac:chgData name="Erik Král" userId="e92e8e71-05aa-4c44-9728-5ff1a0a20d65" providerId="ADAL" clId="{6DB4A9FD-37D6-4514-A53A-5B8FC6BB7584}" dt="2020-03-16T10:26:02.917" v="3927" actId="207"/>
          <ac:spMkLst>
            <pc:docMk/>
            <pc:sldMk cId="1061219090" sldId="454"/>
            <ac:spMk id="12" creationId="{EE27417F-87F6-49EA-8C21-A478F09C6417}"/>
          </ac:spMkLst>
        </pc:spChg>
      </pc:sldChg>
      <pc:sldChg chg="add del">
        <pc:chgData name="Erik Král" userId="e92e8e71-05aa-4c44-9728-5ff1a0a20d65" providerId="ADAL" clId="{6DB4A9FD-37D6-4514-A53A-5B8FC6BB7584}" dt="2020-03-16T10:25:38.887" v="3925" actId="2696"/>
        <pc:sldMkLst>
          <pc:docMk/>
          <pc:sldMk cId="1437674889" sldId="455"/>
        </pc:sldMkLst>
      </pc:sldChg>
      <pc:sldChg chg="modSp add ord">
        <pc:chgData name="Erik Král" userId="e92e8e71-05aa-4c44-9728-5ff1a0a20d65" providerId="ADAL" clId="{6DB4A9FD-37D6-4514-A53A-5B8FC6BB7584}" dt="2020-03-16T10:27:02.611" v="3936" actId="207"/>
        <pc:sldMkLst>
          <pc:docMk/>
          <pc:sldMk cId="4255307963" sldId="456"/>
        </pc:sldMkLst>
        <pc:spChg chg="mod">
          <ac:chgData name="Erik Král" userId="e92e8e71-05aa-4c44-9728-5ff1a0a20d65" providerId="ADAL" clId="{6DB4A9FD-37D6-4514-A53A-5B8FC6BB7584}" dt="2020-03-16T10:26:51.586" v="3934" actId="207"/>
          <ac:spMkLst>
            <pc:docMk/>
            <pc:sldMk cId="4255307963" sldId="456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7:02.611" v="3936" actId="207"/>
          <ac:spMkLst>
            <pc:docMk/>
            <pc:sldMk cId="4255307963" sldId="456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0:26:40.355" v="3931" actId="207"/>
        <pc:sldMkLst>
          <pc:docMk/>
          <pc:sldMk cId="3491327437" sldId="457"/>
        </pc:sldMkLst>
        <pc:spChg chg="mod">
          <ac:chgData name="Erik Král" userId="e92e8e71-05aa-4c44-9728-5ff1a0a20d65" providerId="ADAL" clId="{6DB4A9FD-37D6-4514-A53A-5B8FC6BB7584}" dt="2020-03-16T10:26:40.355" v="3931" actId="207"/>
          <ac:spMkLst>
            <pc:docMk/>
            <pc:sldMk cId="3491327437" sldId="457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6:37.140" v="3930" actId="207"/>
          <ac:spMkLst>
            <pc:docMk/>
            <pc:sldMk cId="3491327437" sldId="457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6DB4A9FD-37D6-4514-A53A-5B8FC6BB7584}" dt="2020-03-16T10:27:13.063" v="3937" actId="20577"/>
        <pc:sldMkLst>
          <pc:docMk/>
          <pc:sldMk cId="3166410898" sldId="458"/>
        </pc:sldMkLst>
        <pc:spChg chg="mod">
          <ac:chgData name="Erik Král" userId="e92e8e71-05aa-4c44-9728-5ff1a0a20d65" providerId="ADAL" clId="{6DB4A9FD-37D6-4514-A53A-5B8FC6BB7584}" dt="2020-03-16T10:27:13.063" v="3937" actId="20577"/>
          <ac:spMkLst>
            <pc:docMk/>
            <pc:sldMk cId="3166410898" sldId="458"/>
            <ac:spMk id="11" creationId="{41BE2496-834E-4A87-BF25-BE8B7EAAD8DE}"/>
          </ac:spMkLst>
        </pc:spChg>
      </pc:sldChg>
      <pc:sldChg chg="delSp modSp add">
        <pc:chgData name="Erik Král" userId="e92e8e71-05aa-4c44-9728-5ff1a0a20d65" providerId="ADAL" clId="{6DB4A9FD-37D6-4514-A53A-5B8FC6BB7584}" dt="2020-03-16T13:01:19.042" v="4574" actId="20577"/>
        <pc:sldMkLst>
          <pc:docMk/>
          <pc:sldMk cId="3674623949" sldId="459"/>
        </pc:sldMkLst>
        <pc:spChg chg="mod">
          <ac:chgData name="Erik Král" userId="e92e8e71-05aa-4c44-9728-5ff1a0a20d65" providerId="ADAL" clId="{6DB4A9FD-37D6-4514-A53A-5B8FC6BB7584}" dt="2020-03-16T13:00:02.155" v="4331" actId="20577"/>
          <ac:spMkLst>
            <pc:docMk/>
            <pc:sldMk cId="3674623949" sldId="459"/>
            <ac:spMk id="2" creationId="{12F30A5D-2C11-4701-B254-A8B9CF9FA48D}"/>
          </ac:spMkLst>
        </pc:spChg>
        <pc:spChg chg="mod">
          <ac:chgData name="Erik Král" userId="e92e8e71-05aa-4c44-9728-5ff1a0a20d65" providerId="ADAL" clId="{6DB4A9FD-37D6-4514-A53A-5B8FC6BB7584}" dt="2020-03-16T13:01:19.042" v="4574" actId="20577"/>
          <ac:spMkLst>
            <pc:docMk/>
            <pc:sldMk cId="3674623949" sldId="459"/>
            <ac:spMk id="3" creationId="{FB099417-67C9-461F-AE65-6587A70DA247}"/>
          </ac:spMkLst>
        </pc:spChg>
        <pc:spChg chg="del">
          <ac:chgData name="Erik Král" userId="e92e8e71-05aa-4c44-9728-5ff1a0a20d65" providerId="ADAL" clId="{6DB4A9FD-37D6-4514-A53A-5B8FC6BB7584}" dt="2020-03-16T13:00:21.735" v="4369" actId="478"/>
          <ac:spMkLst>
            <pc:docMk/>
            <pc:sldMk cId="3674623949" sldId="459"/>
            <ac:spMk id="4" creationId="{FBB5941F-98B7-4178-83D8-0301BDD4C01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29:18.850" v="4688" actId="20577"/>
        <pc:sldMkLst>
          <pc:docMk/>
          <pc:sldMk cId="748855128" sldId="460"/>
        </pc:sldMkLst>
        <pc:spChg chg="mod">
          <ac:chgData name="Erik Král" userId="e92e8e71-05aa-4c44-9728-5ff1a0a20d65" providerId="ADAL" clId="{6DB4A9FD-37D6-4514-A53A-5B8FC6BB7584}" dt="2020-03-16T13:13:27.324" v="4576"/>
          <ac:spMkLst>
            <pc:docMk/>
            <pc:sldMk cId="748855128" sldId="460"/>
            <ac:spMk id="2" creationId="{EEA7AB69-2049-4437-9039-09146C9AEAF2}"/>
          </ac:spMkLst>
        </pc:spChg>
        <pc:spChg chg="add mod">
          <ac:chgData name="Erik Král" userId="e92e8e71-05aa-4c44-9728-5ff1a0a20d65" providerId="ADAL" clId="{6DB4A9FD-37D6-4514-A53A-5B8FC6BB7584}" dt="2020-03-16T13:29:18.850" v="4688" actId="20577"/>
          <ac:spMkLst>
            <pc:docMk/>
            <pc:sldMk cId="748855128" sldId="460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3:13:57.057" v="4577" actId="478"/>
          <ac:spMkLst>
            <pc:docMk/>
            <pc:sldMk cId="748855128" sldId="46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3:23:38.076" v="4595" actId="208"/>
          <ac:spMkLst>
            <pc:docMk/>
            <pc:sldMk cId="748855128" sldId="46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3:20.007" v="4594" actId="207"/>
          <ac:spMkLst>
            <pc:docMk/>
            <pc:sldMk cId="748855128" sldId="46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2" creationId="{EE27417F-87F6-49EA-8C21-A478F09C6417}"/>
          </ac:spMkLst>
        </pc:spChg>
        <pc:spChg chg="del">
          <ac:chgData name="Erik Král" userId="e92e8e71-05aa-4c44-9728-5ff1a0a20d65" providerId="ADAL" clId="{6DB4A9FD-37D6-4514-A53A-5B8FC6BB7584}" dt="2020-03-16T13:14:29.337" v="4587" actId="478"/>
          <ac:spMkLst>
            <pc:docMk/>
            <pc:sldMk cId="748855128" sldId="46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3:14:26.400" v="4586" actId="478"/>
          <ac:spMkLst>
            <pc:docMk/>
            <pc:sldMk cId="748855128" sldId="460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3:34:42.974" v="4947" actId="20577"/>
        <pc:sldMkLst>
          <pc:docMk/>
          <pc:sldMk cId="1482763730" sldId="461"/>
        </pc:sldMkLst>
        <pc:spChg chg="mod">
          <ac:chgData name="Erik Král" userId="e92e8e71-05aa-4c44-9728-5ff1a0a20d65" providerId="ADAL" clId="{6DB4A9FD-37D6-4514-A53A-5B8FC6BB7584}" dt="2020-03-16T13:29:08.393" v="4680" actId="20577"/>
          <ac:spMkLst>
            <pc:docMk/>
            <pc:sldMk cId="1482763730" sldId="46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42.974" v="4947" actId="20577"/>
          <ac:spMkLst>
            <pc:docMk/>
            <pc:sldMk cId="1482763730" sldId="461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4:34.462" v="4603" actId="207"/>
          <ac:spMkLst>
            <pc:docMk/>
            <pc:sldMk cId="1482763730" sldId="461"/>
            <ac:spMk id="12" creationId="{EE27417F-87F6-49EA-8C21-A478F09C6417}"/>
          </ac:spMkLst>
        </pc:spChg>
      </pc:sldChg>
      <pc:sldChg chg="modSp add ord">
        <pc:chgData name="Erik Král" userId="e92e8e71-05aa-4c44-9728-5ff1a0a20d65" providerId="ADAL" clId="{6DB4A9FD-37D6-4514-A53A-5B8FC6BB7584}" dt="2020-03-16T13:34:36.649" v="4945" actId="20577"/>
        <pc:sldMkLst>
          <pc:docMk/>
          <pc:sldMk cId="398802179" sldId="462"/>
        </pc:sldMkLst>
        <pc:spChg chg="mod">
          <ac:chgData name="Erik Král" userId="e92e8e71-05aa-4c44-9728-5ff1a0a20d65" providerId="ADAL" clId="{6DB4A9FD-37D6-4514-A53A-5B8FC6BB7584}" dt="2020-03-16T13:29:13.928" v="4684" actId="20577"/>
          <ac:spMkLst>
            <pc:docMk/>
            <pc:sldMk cId="398802179" sldId="462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36.649" v="4945" actId="20577"/>
          <ac:spMkLst>
            <pc:docMk/>
            <pc:sldMk cId="398802179" sldId="462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3:57.569" v="4598" actId="207"/>
          <ac:spMkLst>
            <pc:docMk/>
            <pc:sldMk cId="398802179" sldId="462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3:34:58.230" v="4950"/>
        <pc:sldMkLst>
          <pc:docMk/>
          <pc:sldMk cId="2735105833" sldId="463"/>
        </pc:sldMkLst>
        <pc:spChg chg="mod">
          <ac:chgData name="Erik Král" userId="e92e8e71-05aa-4c44-9728-5ff1a0a20d65" providerId="ADAL" clId="{6DB4A9FD-37D6-4514-A53A-5B8FC6BB7584}" dt="2020-03-16T13:34:58.230" v="4950"/>
          <ac:spMkLst>
            <pc:docMk/>
            <pc:sldMk cId="2735105833" sldId="463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4:55.302" v="4610" actId="207"/>
          <ac:spMkLst>
            <pc:docMk/>
            <pc:sldMk cId="2735105833" sldId="463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4:51.106" v="4949" actId="20577"/>
          <ac:spMkLst>
            <pc:docMk/>
            <pc:sldMk cId="2735105833" sldId="463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5:12.113" v="4952" actId="20577"/>
        <pc:sldMkLst>
          <pc:docMk/>
          <pc:sldMk cId="4015510694" sldId="464"/>
        </pc:sldMkLst>
        <pc:spChg chg="mod">
          <ac:chgData name="Erik Král" userId="e92e8e71-05aa-4c44-9728-5ff1a0a20d65" providerId="ADAL" clId="{6DB4A9FD-37D6-4514-A53A-5B8FC6BB7584}" dt="2020-03-16T13:28:57.881" v="4672" actId="20577"/>
          <ac:spMkLst>
            <pc:docMk/>
            <pc:sldMk cId="4015510694" sldId="464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48.190" v="4629" actId="1076"/>
          <ac:spMkLst>
            <pc:docMk/>
            <pc:sldMk cId="4015510694" sldId="464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5:12.113" v="4952" actId="20577"/>
          <ac:spMkLst>
            <pc:docMk/>
            <pc:sldMk cId="4015510694" sldId="464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28:51.943" v="4668" actId="20577"/>
        <pc:sldMkLst>
          <pc:docMk/>
          <pc:sldMk cId="265857182" sldId="465"/>
        </pc:sldMkLst>
        <pc:spChg chg="mod">
          <ac:chgData name="Erik Král" userId="e92e8e71-05aa-4c44-9728-5ff1a0a20d65" providerId="ADAL" clId="{6DB4A9FD-37D6-4514-A53A-5B8FC6BB7584}" dt="2020-03-16T13:28:51.943" v="4668" actId="20577"/>
          <ac:spMkLst>
            <pc:docMk/>
            <pc:sldMk cId="265857182" sldId="465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55.526" v="4630"/>
          <ac:spMkLst>
            <pc:docMk/>
            <pc:sldMk cId="265857182" sldId="465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5:50.055" v="4618" actId="207"/>
          <ac:spMkLst>
            <pc:docMk/>
            <pc:sldMk cId="265857182" sldId="465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3:59:14.293" v="5740" actId="208"/>
        <pc:sldMkLst>
          <pc:docMk/>
          <pc:sldMk cId="3443189137" sldId="466"/>
        </pc:sldMkLst>
        <pc:spChg chg="mod">
          <ac:chgData name="Erik Král" userId="e92e8e71-05aa-4c44-9728-5ff1a0a20d65" providerId="ADAL" clId="{6DB4A9FD-37D6-4514-A53A-5B8FC6BB7584}" dt="2020-03-16T13:28:46.225" v="4664" actId="20577"/>
          <ac:spMkLst>
            <pc:docMk/>
            <pc:sldMk cId="3443189137" sldId="466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00.982" v="4631"/>
          <ac:spMkLst>
            <pc:docMk/>
            <pc:sldMk cId="3443189137" sldId="46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7:19.816" v="4635" actId="20577"/>
          <ac:spMkLst>
            <pc:docMk/>
            <pc:sldMk cId="3443189137" sldId="466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9:14.293" v="5740" actId="208"/>
          <ac:cxnSpMkLst>
            <pc:docMk/>
            <pc:sldMk cId="3443189137" sldId="466"/>
            <ac:cxnSpMk id="7" creationId="{529B17E1-D511-4A48-865B-BD6717F90A51}"/>
          </ac:cxnSpMkLst>
        </pc:cxnChg>
      </pc:sldChg>
      <pc:sldChg chg="addSp modSp add">
        <pc:chgData name="Erik Král" userId="e92e8e71-05aa-4c44-9728-5ff1a0a20d65" providerId="ADAL" clId="{6DB4A9FD-37D6-4514-A53A-5B8FC6BB7584}" dt="2020-03-16T13:39:35.682" v="4978"/>
        <pc:sldMkLst>
          <pc:docMk/>
          <pc:sldMk cId="4289929755" sldId="467"/>
        </pc:sldMkLst>
        <pc:spChg chg="mod">
          <ac:chgData name="Erik Král" userId="e92e8e71-05aa-4c44-9728-5ff1a0a20d65" providerId="ADAL" clId="{6DB4A9FD-37D6-4514-A53A-5B8FC6BB7584}" dt="2020-03-16T13:28:35.705" v="4656" actId="20577"/>
          <ac:spMkLst>
            <pc:docMk/>
            <pc:sldMk cId="4289929755" sldId="46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35.682" v="4978"/>
          <ac:spMkLst>
            <pc:docMk/>
            <pc:sldMk cId="4289929755" sldId="467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6:34.222" v="4623" actId="207"/>
          <ac:spMkLst>
            <pc:docMk/>
            <pc:sldMk cId="4289929755" sldId="46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6:48.034" v="4958" actId="693"/>
          <ac:cxnSpMkLst>
            <pc:docMk/>
            <pc:sldMk cId="4289929755" sldId="467"/>
            <ac:cxnSpMk id="7" creationId="{AAD6C003-5CB1-4095-819E-819F01D80DAB}"/>
          </ac:cxnSpMkLst>
        </pc:cxnChg>
      </pc:sldChg>
      <pc:sldChg chg="modSp add del">
        <pc:chgData name="Erik Král" userId="e92e8e71-05aa-4c44-9728-5ff1a0a20d65" providerId="ADAL" clId="{6DB4A9FD-37D6-4514-A53A-5B8FC6BB7584}" dt="2020-03-16T13:40:21.479" v="4983" actId="2696"/>
        <pc:sldMkLst>
          <pc:docMk/>
          <pc:sldMk cId="557219032" sldId="468"/>
        </pc:sldMkLst>
        <pc:spChg chg="mod">
          <ac:chgData name="Erik Král" userId="e92e8e71-05aa-4c44-9728-5ff1a0a20d65" providerId="ADAL" clId="{6DB4A9FD-37D6-4514-A53A-5B8FC6BB7584}" dt="2020-03-16T13:28:41.729" v="4660" actId="20577"/>
          <ac:spMkLst>
            <pc:docMk/>
            <pc:sldMk cId="557219032" sldId="468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36.958" v="4638" actId="207"/>
          <ac:spMkLst>
            <pc:docMk/>
            <pc:sldMk cId="557219032" sldId="468"/>
            <ac:spMk id="11" creationId="{41BE2496-834E-4A87-BF25-BE8B7EAAD8D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9:47.869" v="4980" actId="207"/>
        <pc:sldMkLst>
          <pc:docMk/>
          <pc:sldMk cId="3564701670" sldId="469"/>
        </pc:sldMkLst>
        <pc:spChg chg="mod">
          <ac:chgData name="Erik Král" userId="e92e8e71-05aa-4c44-9728-5ff1a0a20d65" providerId="ADAL" clId="{6DB4A9FD-37D6-4514-A53A-5B8FC6BB7584}" dt="2020-03-16T13:38:08.758" v="4973" actId="207"/>
          <ac:spMkLst>
            <pc:docMk/>
            <pc:sldMk cId="3564701670" sldId="469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47.869" v="4980" actId="207"/>
          <ac:spMkLst>
            <pc:docMk/>
            <pc:sldMk cId="3564701670" sldId="46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8:28.454" v="4975" actId="207"/>
          <ac:spMkLst>
            <pc:docMk/>
            <pc:sldMk cId="3564701670" sldId="469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7:02.814" v="4961" actId="14100"/>
          <ac:cxnSpMkLst>
            <pc:docMk/>
            <pc:sldMk cId="3564701670" sldId="469"/>
            <ac:cxnSpMk id="13" creationId="{F933D5C0-3098-4A76-A123-4C644F28A5EB}"/>
          </ac:cxnSpMkLst>
        </pc:cxnChg>
        <pc:cxnChg chg="add del mod">
          <ac:chgData name="Erik Král" userId="e92e8e71-05aa-4c44-9728-5ff1a0a20d65" providerId="ADAL" clId="{6DB4A9FD-37D6-4514-A53A-5B8FC6BB7584}" dt="2020-03-16T13:37:59.826" v="4970" actId="478"/>
          <ac:cxnSpMkLst>
            <pc:docMk/>
            <pc:sldMk cId="3564701670" sldId="469"/>
            <ac:cxnSpMk id="14" creationId="{4D3B6D47-9BE4-4502-A3A8-A2F2D68B8BF7}"/>
          </ac:cxnSpMkLst>
        </pc:cxnChg>
      </pc:sldChg>
      <pc:sldChg chg="addSp delSp modSp add del">
        <pc:chgData name="Erik Král" userId="e92e8e71-05aa-4c44-9728-5ff1a0a20d65" providerId="ADAL" clId="{6DB4A9FD-37D6-4514-A53A-5B8FC6BB7584}" dt="2020-03-16T13:37:34.941" v="4966" actId="2696"/>
        <pc:sldMkLst>
          <pc:docMk/>
          <pc:sldMk cId="3589559257" sldId="470"/>
        </pc:sldMkLst>
        <pc:spChg chg="mod">
          <ac:chgData name="Erik Král" userId="e92e8e71-05aa-4c44-9728-5ff1a0a20d65" providerId="ADAL" clId="{6DB4A9FD-37D6-4514-A53A-5B8FC6BB7584}" dt="2020-03-16T13:36:02.587" v="4955"/>
          <ac:spMkLst>
            <pc:docMk/>
            <pc:sldMk cId="3589559257" sldId="470"/>
            <ac:spMk id="3" creationId="{2872B925-1260-42F5-BFBF-0D331B306BCD}"/>
          </ac:spMkLst>
        </pc:spChg>
        <pc:spChg chg="add del">
          <ac:chgData name="Erik Král" userId="e92e8e71-05aa-4c44-9728-5ff1a0a20d65" providerId="ADAL" clId="{6DB4A9FD-37D6-4514-A53A-5B8FC6BB7584}" dt="2020-03-16T13:28:19.173" v="4644" actId="478"/>
          <ac:spMkLst>
            <pc:docMk/>
            <pc:sldMk cId="3589559257" sldId="470"/>
            <ac:spMk id="4" creationId="{98C28DA1-9FC4-4B44-AF48-7A69FB0AA1A8}"/>
          </ac:spMkLst>
        </pc:spChg>
        <pc:spChg chg="mod">
          <ac:chgData name="Erik Král" userId="e92e8e71-05aa-4c44-9728-5ff1a0a20d65" providerId="ADAL" clId="{6DB4A9FD-37D6-4514-A53A-5B8FC6BB7584}" dt="2020-03-16T13:30:00.366" v="4696" actId="207"/>
          <ac:spMkLst>
            <pc:docMk/>
            <pc:sldMk cId="3589559257" sldId="47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9:33.029" v="4689" actId="207"/>
          <ac:spMkLst>
            <pc:docMk/>
            <pc:sldMk cId="3589559257" sldId="470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9:00.278" v="4977" actId="207"/>
        <pc:sldMkLst>
          <pc:docMk/>
          <pc:sldMk cId="1189611363" sldId="471"/>
        </pc:sldMkLst>
        <pc:spChg chg="mod">
          <ac:chgData name="Erik Král" userId="e92e8e71-05aa-4c44-9728-5ff1a0a20d65" providerId="ADAL" clId="{6DB4A9FD-37D6-4514-A53A-5B8FC6BB7584}" dt="2020-03-16T13:39:00.278" v="4977" actId="207"/>
          <ac:spMkLst>
            <pc:docMk/>
            <pc:sldMk cId="1189611363" sldId="47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7:47.954" v="4968" actId="20577"/>
          <ac:spMkLst>
            <pc:docMk/>
            <pc:sldMk cId="1189611363" sldId="471"/>
            <ac:spMk id="9" creationId="{BC670A61-036B-44F4-AE9C-10FC6D63E78D}"/>
          </ac:spMkLst>
        </pc:spChg>
      </pc:sldChg>
      <pc:sldChg chg="delSp modSp add">
        <pc:chgData name="Erik Král" userId="e92e8e71-05aa-4c44-9728-5ff1a0a20d65" providerId="ADAL" clId="{6DB4A9FD-37D6-4514-A53A-5B8FC6BB7584}" dt="2020-03-16T13:31:43.665" v="4763" actId="478"/>
        <pc:sldMkLst>
          <pc:docMk/>
          <pc:sldMk cId="1249485004" sldId="472"/>
        </pc:sldMkLst>
        <pc:spChg chg="mod">
          <ac:chgData name="Erik Král" userId="e92e8e71-05aa-4c44-9728-5ff1a0a20d65" providerId="ADAL" clId="{6DB4A9FD-37D6-4514-A53A-5B8FC6BB7584}" dt="2020-03-16T13:31:31.371" v="4715" actId="20577"/>
          <ac:spMkLst>
            <pc:docMk/>
            <pc:sldMk cId="1249485004" sldId="472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1:40.575" v="4762" actId="20577"/>
          <ac:spMkLst>
            <pc:docMk/>
            <pc:sldMk cId="1249485004" sldId="472"/>
            <ac:spMk id="3" creationId="{3617CDB7-5E00-43EE-9626-CB807E147B75}"/>
          </ac:spMkLst>
        </pc:spChg>
        <pc:spChg chg="del">
          <ac:chgData name="Erik Král" userId="e92e8e71-05aa-4c44-9728-5ff1a0a20d65" providerId="ADAL" clId="{6DB4A9FD-37D6-4514-A53A-5B8FC6BB7584}" dt="2020-03-16T13:31:43.665" v="4763" actId="478"/>
          <ac:spMkLst>
            <pc:docMk/>
            <pc:sldMk cId="1249485004" sldId="472"/>
            <ac:spMk id="4" creationId="{CD75F571-B888-48AF-82B7-53C2027532F0}"/>
          </ac:spMkLst>
        </pc:spChg>
      </pc:sldChg>
      <pc:sldChg chg="modSp add">
        <pc:chgData name="Erik Král" userId="e92e8e71-05aa-4c44-9728-5ff1a0a20d65" providerId="ADAL" clId="{6DB4A9FD-37D6-4514-A53A-5B8FC6BB7584}" dt="2020-03-16T13:32:10.623" v="4816" actId="20577"/>
        <pc:sldMkLst>
          <pc:docMk/>
          <pc:sldMk cId="2360890906" sldId="473"/>
        </pc:sldMkLst>
        <pc:spChg chg="mod">
          <ac:chgData name="Erik Král" userId="e92e8e71-05aa-4c44-9728-5ff1a0a20d65" providerId="ADAL" clId="{6DB4A9FD-37D6-4514-A53A-5B8FC6BB7584}" dt="2020-03-16T13:32:04.360" v="4798" actId="20577"/>
          <ac:spMkLst>
            <pc:docMk/>
            <pc:sldMk cId="2360890906" sldId="473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10.623" v="4816" actId="20577"/>
          <ac:spMkLst>
            <pc:docMk/>
            <pc:sldMk cId="2360890906" sldId="473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2:39.705" v="4877" actId="20577"/>
        <pc:sldMkLst>
          <pc:docMk/>
          <pc:sldMk cId="3397499689" sldId="474"/>
        </pc:sldMkLst>
        <pc:spChg chg="mod">
          <ac:chgData name="Erik Král" userId="e92e8e71-05aa-4c44-9728-5ff1a0a20d65" providerId="ADAL" clId="{6DB4A9FD-37D6-4514-A53A-5B8FC6BB7584}" dt="2020-03-16T13:32:28.942" v="4827" actId="20577"/>
          <ac:spMkLst>
            <pc:docMk/>
            <pc:sldMk cId="3397499689" sldId="474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39.705" v="4877" actId="20577"/>
          <ac:spMkLst>
            <pc:docMk/>
            <pc:sldMk cId="3397499689" sldId="474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3:05.536" v="4940" actId="20577"/>
        <pc:sldMkLst>
          <pc:docMk/>
          <pc:sldMk cId="2584201177" sldId="475"/>
        </pc:sldMkLst>
        <pc:spChg chg="mod">
          <ac:chgData name="Erik Král" userId="e92e8e71-05aa-4c44-9728-5ff1a0a20d65" providerId="ADAL" clId="{6DB4A9FD-37D6-4514-A53A-5B8FC6BB7584}" dt="2020-03-16T13:32:53.427" v="4892" actId="20577"/>
          <ac:spMkLst>
            <pc:docMk/>
            <pc:sldMk cId="2584201177" sldId="475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3:05.536" v="4940" actId="20577"/>
          <ac:spMkLst>
            <pc:docMk/>
            <pc:sldMk cId="2584201177" sldId="475"/>
            <ac:spMk id="3" creationId="{3617CDB7-5E00-43EE-9626-CB807E147B75}"/>
          </ac:spMkLst>
        </pc:spChg>
      </pc:sldChg>
      <pc:sldChg chg="add del">
        <pc:chgData name="Erik Král" userId="e92e8e71-05aa-4c44-9728-5ff1a0a20d65" providerId="ADAL" clId="{6DB4A9FD-37D6-4514-A53A-5B8FC6BB7584}" dt="2020-03-16T13:41:43.061" v="4987" actId="2696"/>
        <pc:sldMkLst>
          <pc:docMk/>
          <pc:sldMk cId="2480162289" sldId="476"/>
        </pc:sldMkLst>
      </pc:sldChg>
      <pc:sldChg chg="modSp add">
        <pc:chgData name="Erik Král" userId="e92e8e71-05aa-4c44-9728-5ff1a0a20d65" providerId="ADAL" clId="{6DB4A9FD-37D6-4514-A53A-5B8FC6BB7584}" dt="2020-03-16T14:08:54.461" v="6251" actId="207"/>
        <pc:sldMkLst>
          <pc:docMk/>
          <pc:sldMk cId="3387537504" sldId="477"/>
        </pc:sldMkLst>
        <pc:spChg chg="mod">
          <ac:chgData name="Erik Král" userId="e92e8e71-05aa-4c44-9728-5ff1a0a20d65" providerId="ADAL" clId="{6DB4A9FD-37D6-4514-A53A-5B8FC6BB7584}" dt="2020-03-16T14:08:54.461" v="6251" actId="207"/>
          <ac:spMkLst>
            <pc:docMk/>
            <pc:sldMk cId="3387537504" sldId="47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40:01.766" v="4982" actId="20577"/>
          <ac:spMkLst>
            <pc:docMk/>
            <pc:sldMk cId="3387537504" sldId="477"/>
            <ac:spMk id="9" creationId="{BC670A61-036B-44F4-AE9C-10FC6D63E78D}"/>
          </ac:spMkLst>
        </pc:spChg>
      </pc:sldChg>
      <pc:sldChg chg="modSp add">
        <pc:chgData name="Erik Král" userId="e92e8e71-05aa-4c44-9728-5ff1a0a20d65" providerId="ADAL" clId="{6DB4A9FD-37D6-4514-A53A-5B8FC6BB7584}" dt="2020-03-16T13:40:54.950" v="4986" actId="14100"/>
        <pc:sldMkLst>
          <pc:docMk/>
          <pc:sldMk cId="4111525803" sldId="478"/>
        </pc:sldMkLst>
        <pc:spChg chg="mod">
          <ac:chgData name="Erik Král" userId="e92e8e71-05aa-4c44-9728-5ff1a0a20d65" providerId="ADAL" clId="{6DB4A9FD-37D6-4514-A53A-5B8FC6BB7584}" dt="2020-03-16T13:39:53.019" v="4981"/>
          <ac:spMkLst>
            <pc:docMk/>
            <pc:sldMk cId="4111525803" sldId="478"/>
            <ac:spMk id="9" creationId="{BC670A61-036B-44F4-AE9C-10FC6D63E78D}"/>
          </ac:spMkLst>
        </pc:spChg>
        <pc:cxnChg chg="mod">
          <ac:chgData name="Erik Král" userId="e92e8e71-05aa-4c44-9728-5ff1a0a20d65" providerId="ADAL" clId="{6DB4A9FD-37D6-4514-A53A-5B8FC6BB7584}" dt="2020-03-16T13:40:54.950" v="4986" actId="14100"/>
          <ac:cxnSpMkLst>
            <pc:docMk/>
            <pc:sldMk cId="4111525803" sldId="478"/>
            <ac:cxnSpMk id="14" creationId="{4D3B6D47-9BE4-4502-A3A8-A2F2D68B8BF7}"/>
          </ac:cxnSpMkLst>
        </pc:cxnChg>
      </pc:sldChg>
      <pc:sldChg chg="modSp add">
        <pc:chgData name="Erik Král" userId="e92e8e71-05aa-4c44-9728-5ff1a0a20d65" providerId="ADAL" clId="{6DB4A9FD-37D6-4514-A53A-5B8FC6BB7584}" dt="2020-03-16T13:42:10.762" v="5066" actId="20577"/>
        <pc:sldMkLst>
          <pc:docMk/>
          <pc:sldMk cId="305949515" sldId="479"/>
        </pc:sldMkLst>
        <pc:spChg chg="mod">
          <ac:chgData name="Erik Král" userId="e92e8e71-05aa-4c44-9728-5ff1a0a20d65" providerId="ADAL" clId="{6DB4A9FD-37D6-4514-A53A-5B8FC6BB7584}" dt="2020-03-16T13:41:52.405" v="5017" actId="20577"/>
          <ac:spMkLst>
            <pc:docMk/>
            <pc:sldMk cId="305949515" sldId="479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42:10.762" v="5066" actId="20577"/>
          <ac:spMkLst>
            <pc:docMk/>
            <pc:sldMk cId="305949515" sldId="479"/>
            <ac:spMk id="3" creationId="{3617CDB7-5E00-43EE-9626-CB807E147B75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03:14.561" v="5770" actId="20577"/>
        <pc:sldMkLst>
          <pc:docMk/>
          <pc:sldMk cId="1305581400" sldId="480"/>
        </pc:sldMkLst>
        <pc:spChg chg="mod">
          <ac:chgData name="Erik Král" userId="e92e8e71-05aa-4c44-9728-5ff1a0a20d65" providerId="ADAL" clId="{6DB4A9FD-37D6-4514-A53A-5B8FC6BB7584}" dt="2020-03-16T14:03:14.561" v="5770" actId="20577"/>
          <ac:spMkLst>
            <pc:docMk/>
            <pc:sldMk cId="1305581400" sldId="48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3:46:53.553" v="5068" actId="478"/>
          <ac:spMkLst>
            <pc:docMk/>
            <pc:sldMk cId="1305581400" sldId="480"/>
            <ac:spMk id="3" creationId="{2872B925-1260-42F5-BFBF-0D331B306BCD}"/>
          </ac:spMkLst>
        </pc:spChg>
        <pc:spChg chg="add mod">
          <ac:chgData name="Erik Král" userId="e92e8e71-05aa-4c44-9728-5ff1a0a20d65" providerId="ADAL" clId="{6DB4A9FD-37D6-4514-A53A-5B8FC6BB7584}" dt="2020-03-16T13:55:36.168" v="5712" actId="207"/>
          <ac:spMkLst>
            <pc:docMk/>
            <pc:sldMk cId="1305581400" sldId="480"/>
            <ac:spMk id="4" creationId="{381389E2-CCD1-4C00-9851-CD360B14D163}"/>
          </ac:spMkLst>
        </pc:spChg>
        <pc:spChg chg="mod ord">
          <ac:chgData name="Erik Král" userId="e92e8e71-05aa-4c44-9728-5ff1a0a20d65" providerId="ADAL" clId="{6DB4A9FD-37D6-4514-A53A-5B8FC6BB7584}" dt="2020-03-16T13:55:56.313" v="5715" actId="166"/>
          <ac:spMkLst>
            <pc:docMk/>
            <pc:sldMk cId="1305581400" sldId="48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55:40.321" v="5713" actId="207"/>
          <ac:spMkLst>
            <pc:docMk/>
            <pc:sldMk cId="1305581400" sldId="48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2" creationId="{EE27417F-87F6-49EA-8C21-A478F09C6417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49:50.194" v="5350" actId="20577"/>
        <pc:sldMkLst>
          <pc:docMk/>
          <pc:sldMk cId="2515349397" sldId="481"/>
        </pc:sldMkLst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2" creationId="{3B7F4CF0-6CD5-4C77-BDC3-AE6C9EE4F440}"/>
          </ac:spMkLst>
        </pc:spChg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3" creationId="{4FA629A6-4A80-4CDD-91ED-3BC5F33ABAC8}"/>
          </ac:spMkLst>
        </pc:spChg>
        <pc:spChg chg="del">
          <ac:chgData name="Erik Král" userId="e92e8e71-05aa-4c44-9728-5ff1a0a20d65" providerId="ADAL" clId="{6DB4A9FD-37D6-4514-A53A-5B8FC6BB7584}" dt="2020-03-16T13:47:55.657" v="5089" actId="478"/>
          <ac:spMkLst>
            <pc:docMk/>
            <pc:sldMk cId="2515349397" sldId="481"/>
            <ac:spMk id="4" creationId="{17D6AF91-D73D-4558-9472-28A61485CD0A}"/>
          </ac:spMkLst>
        </pc:spChg>
        <pc:spChg chg="add mod">
          <ac:chgData name="Erik Král" userId="e92e8e71-05aa-4c44-9728-5ff1a0a20d65" providerId="ADAL" clId="{6DB4A9FD-37D6-4514-A53A-5B8FC6BB7584}" dt="2020-03-16T13:47:53.262" v="5088"/>
          <ac:spMkLst>
            <pc:docMk/>
            <pc:sldMk cId="2515349397" sldId="481"/>
            <ac:spMk id="6" creationId="{A0C4D29A-F9F7-489F-87DF-905935A14C95}"/>
          </ac:spMkLst>
        </pc:spChg>
        <pc:spChg chg="add mod">
          <ac:chgData name="Erik Král" userId="e92e8e71-05aa-4c44-9728-5ff1a0a20d65" providerId="ADAL" clId="{6DB4A9FD-37D6-4514-A53A-5B8FC6BB7584}" dt="2020-03-16T13:49:50.194" v="5350" actId="20577"/>
          <ac:spMkLst>
            <pc:docMk/>
            <pc:sldMk cId="2515349397" sldId="481"/>
            <ac:spMk id="7" creationId="{7FD183E2-DC29-473C-A52A-2F41E3E7D219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55:21.904" v="5710" actId="114"/>
        <pc:sldMkLst>
          <pc:docMk/>
          <pc:sldMk cId="4239380077" sldId="482"/>
        </pc:sldMkLst>
        <pc:spChg chg="mod">
          <ac:chgData name="Erik Král" userId="e92e8e71-05aa-4c44-9728-5ff1a0a20d65" providerId="ADAL" clId="{6DB4A9FD-37D6-4514-A53A-5B8FC6BB7584}" dt="2020-03-16T13:53:21.473" v="5457" actId="20577"/>
          <ac:spMkLst>
            <pc:docMk/>
            <pc:sldMk cId="4239380077" sldId="482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3:55:21.904" v="5710" actId="114"/>
          <ac:spMkLst>
            <pc:docMk/>
            <pc:sldMk cId="4239380077" sldId="482"/>
            <ac:spMk id="3" creationId="{0B727E0B-C4B6-4A01-BB37-B18106504C28}"/>
          </ac:spMkLst>
        </pc:spChg>
        <pc:spChg chg="del">
          <ac:chgData name="Erik Král" userId="e92e8e71-05aa-4c44-9728-5ff1a0a20d65" providerId="ADAL" clId="{6DB4A9FD-37D6-4514-A53A-5B8FC6BB7584}" dt="2020-03-16T13:52:38.745" v="5371" actId="478"/>
          <ac:spMkLst>
            <pc:docMk/>
            <pc:sldMk cId="4239380077" sldId="482"/>
            <ac:spMk id="4" creationId="{2BA6E0B9-BC42-43F6-8AAC-6F152425A81E}"/>
          </ac:spMkLst>
        </pc:spChg>
        <pc:spChg chg="add del">
          <ac:chgData name="Erik Král" userId="e92e8e71-05aa-4c44-9728-5ff1a0a20d65" providerId="ADAL" clId="{6DB4A9FD-37D6-4514-A53A-5B8FC6BB7584}" dt="2020-03-16T13:52:42.812" v="5372" actId="478"/>
          <ac:spMkLst>
            <pc:docMk/>
            <pc:sldMk cId="4239380077" sldId="482"/>
            <ac:spMk id="6" creationId="{60E419C0-845A-4BB4-90EB-1213FE9730E2}"/>
          </ac:spMkLst>
        </pc:spChg>
      </pc:sldChg>
      <pc:sldChg chg="delSp modSp add">
        <pc:chgData name="Erik Král" userId="e92e8e71-05aa-4c44-9728-5ff1a0a20d65" providerId="ADAL" clId="{6DB4A9FD-37D6-4514-A53A-5B8FC6BB7584}" dt="2020-03-16T14:03:20.521" v="5771"/>
        <pc:sldMkLst>
          <pc:docMk/>
          <pc:sldMk cId="3771021155" sldId="483"/>
        </pc:sldMkLst>
        <pc:spChg chg="mod">
          <ac:chgData name="Erik Král" userId="e92e8e71-05aa-4c44-9728-5ff1a0a20d65" providerId="ADAL" clId="{6DB4A9FD-37D6-4514-A53A-5B8FC6BB7584}" dt="2020-03-16T14:03:20.521" v="5771"/>
          <ac:spMkLst>
            <pc:docMk/>
            <pc:sldMk cId="3771021155" sldId="483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08.951" v="5717" actId="207"/>
          <ac:spMkLst>
            <pc:docMk/>
            <pc:sldMk cId="3771021155" sldId="483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25.599" v="5720" actId="207"/>
          <ac:spMkLst>
            <pc:docMk/>
            <pc:sldMk cId="3771021155" sldId="483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2" creationId="{EE27417F-87F6-49EA-8C21-A478F09C6417}"/>
          </ac:spMkLst>
        </pc:spChg>
      </pc:sldChg>
      <pc:sldChg chg="addSp modSp add">
        <pc:chgData name="Erik Král" userId="e92e8e71-05aa-4c44-9728-5ff1a0a20d65" providerId="ADAL" clId="{6DB4A9FD-37D6-4514-A53A-5B8FC6BB7584}" dt="2020-03-16T14:03:23.620" v="5772"/>
        <pc:sldMkLst>
          <pc:docMk/>
          <pc:sldMk cId="3475099608" sldId="484"/>
        </pc:sldMkLst>
        <pc:spChg chg="mod">
          <ac:chgData name="Erik Král" userId="e92e8e71-05aa-4c44-9728-5ff1a0a20d65" providerId="ADAL" clId="{6DB4A9FD-37D6-4514-A53A-5B8FC6BB7584}" dt="2020-03-16T14:03:23.620" v="5772"/>
          <ac:spMkLst>
            <pc:docMk/>
            <pc:sldMk cId="3475099608" sldId="484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46.336" v="5722" actId="207"/>
          <ac:spMkLst>
            <pc:docMk/>
            <pc:sldMk cId="3475099608" sldId="484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55.983" v="5724" actId="208"/>
          <ac:spMkLst>
            <pc:docMk/>
            <pc:sldMk cId="3475099608" sldId="484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56:49.993" v="5723" actId="207"/>
          <ac:spMkLst>
            <pc:docMk/>
            <pc:sldMk cId="3475099608" sldId="484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3:57:20.556" v="5726" actId="693"/>
          <ac:cxnSpMkLst>
            <pc:docMk/>
            <pc:sldMk cId="3475099608" sldId="484"/>
            <ac:cxnSpMk id="13" creationId="{BC960FC5-9D33-4300-8EBA-14CCB1F02035}"/>
          </ac:cxnSpMkLst>
        </pc:cxnChg>
      </pc:sldChg>
      <pc:sldChg chg="modSp add">
        <pc:chgData name="Erik Král" userId="e92e8e71-05aa-4c44-9728-5ff1a0a20d65" providerId="ADAL" clId="{6DB4A9FD-37D6-4514-A53A-5B8FC6BB7584}" dt="2020-03-16T14:03:33.622" v="5773"/>
        <pc:sldMkLst>
          <pc:docMk/>
          <pc:sldMk cId="2102871099" sldId="485"/>
        </pc:sldMkLst>
        <pc:spChg chg="mod">
          <ac:chgData name="Erik Král" userId="e92e8e71-05aa-4c44-9728-5ff1a0a20d65" providerId="ADAL" clId="{6DB4A9FD-37D6-4514-A53A-5B8FC6BB7584}" dt="2020-03-16T14:03:33.622" v="5773"/>
          <ac:spMkLst>
            <pc:docMk/>
            <pc:sldMk cId="2102871099" sldId="485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00.078" v="5729" actId="207"/>
          <ac:spMkLst>
            <pc:docMk/>
            <pc:sldMk cId="2102871099" sldId="485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7:51.567" v="5728" actId="207"/>
          <ac:spMkLst>
            <pc:docMk/>
            <pc:sldMk cId="2102871099" sldId="485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4:03:37.041" v="5774"/>
        <pc:sldMkLst>
          <pc:docMk/>
          <pc:sldMk cId="28928232" sldId="486"/>
        </pc:sldMkLst>
        <pc:spChg chg="mod">
          <ac:chgData name="Erik Král" userId="e92e8e71-05aa-4c44-9728-5ff1a0a20d65" providerId="ADAL" clId="{6DB4A9FD-37D6-4514-A53A-5B8FC6BB7584}" dt="2020-03-16T14:03:37.041" v="5774"/>
          <ac:spMkLst>
            <pc:docMk/>
            <pc:sldMk cId="28928232" sldId="486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12.303" v="5731" actId="207"/>
          <ac:spMkLst>
            <pc:docMk/>
            <pc:sldMk cId="28928232" sldId="486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8:23.818" v="5736" actId="20577"/>
          <ac:spMkLst>
            <pc:docMk/>
            <pc:sldMk cId="28928232" sldId="486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4:03:39.618" v="5775"/>
        <pc:sldMkLst>
          <pc:docMk/>
          <pc:sldMk cId="678093606" sldId="487"/>
        </pc:sldMkLst>
        <pc:spChg chg="mod">
          <ac:chgData name="Erik Král" userId="e92e8e71-05aa-4c44-9728-5ff1a0a20d65" providerId="ADAL" clId="{6DB4A9FD-37D6-4514-A53A-5B8FC6BB7584}" dt="2020-03-16T14:03:39.618" v="5775"/>
          <ac:spMkLst>
            <pc:docMk/>
            <pc:sldMk cId="678093606" sldId="487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9:38.250" v="5742" actId="20577"/>
          <ac:spMkLst>
            <pc:docMk/>
            <pc:sldMk cId="678093606" sldId="48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8:58.798" v="5739" actId="208"/>
          <ac:cxnSpMkLst>
            <pc:docMk/>
            <pc:sldMk cId="678093606" sldId="487"/>
            <ac:cxnSpMk id="7" creationId="{83933578-F699-44B0-80E2-65294CFA4FB4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3" creationId="{4E74DFF3-CF14-4403-BA1F-7E6204764250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4" creationId="{A3EC93E1-C30F-4882-A665-4956C7852AAC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03:42.904" v="5776"/>
        <pc:sldMkLst>
          <pc:docMk/>
          <pc:sldMk cId="1821679553" sldId="488"/>
        </pc:sldMkLst>
        <pc:spChg chg="mod">
          <ac:chgData name="Erik Král" userId="e92e8e71-05aa-4c44-9728-5ff1a0a20d65" providerId="ADAL" clId="{6DB4A9FD-37D6-4514-A53A-5B8FC6BB7584}" dt="2020-03-16T14:03:42.904" v="5776"/>
          <ac:spMkLst>
            <pc:docMk/>
            <pc:sldMk cId="1821679553" sldId="488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4:00:46.222" v="5747" actId="1076"/>
          <ac:cxnSpMkLst>
            <pc:docMk/>
            <pc:sldMk cId="1821679553" sldId="488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3:47.834" v="5777"/>
        <pc:sldMkLst>
          <pc:docMk/>
          <pc:sldMk cId="2507488380" sldId="489"/>
        </pc:sldMkLst>
        <pc:spChg chg="mod">
          <ac:chgData name="Erik Král" userId="e92e8e71-05aa-4c44-9728-5ff1a0a20d65" providerId="ADAL" clId="{6DB4A9FD-37D6-4514-A53A-5B8FC6BB7584}" dt="2020-03-16T14:03:47.834" v="5777"/>
          <ac:spMkLst>
            <pc:docMk/>
            <pc:sldMk cId="2507488380" sldId="489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4:01:13.559" v="5752" actId="207"/>
          <ac:spMkLst>
            <pc:docMk/>
            <pc:sldMk cId="2507488380" sldId="489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4:01:17.549" v="5753" actId="207"/>
          <ac:spMkLst>
            <pc:docMk/>
            <pc:sldMk cId="2507488380" sldId="489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1:08.406" v="5750" actId="478"/>
          <ac:spMkLst>
            <pc:docMk/>
            <pc:sldMk cId="2507488380" sldId="489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10.090" v="5751" actId="478"/>
          <ac:spMkLst>
            <pc:docMk/>
            <pc:sldMk cId="2507488380" sldId="489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03:51.576" v="5778"/>
        <pc:sldMkLst>
          <pc:docMk/>
          <pc:sldMk cId="2214265674" sldId="490"/>
        </pc:sldMkLst>
        <pc:spChg chg="mod">
          <ac:chgData name="Erik Král" userId="e92e8e71-05aa-4c44-9728-5ff1a0a20d65" providerId="ADAL" clId="{6DB4A9FD-37D6-4514-A53A-5B8FC6BB7584}" dt="2020-03-16T14:03:51.576" v="5778"/>
          <ac:spMkLst>
            <pc:docMk/>
            <pc:sldMk cId="2214265674" sldId="49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1:25.865" v="5755" actId="478"/>
          <ac:spMkLst>
            <pc:docMk/>
            <pc:sldMk cId="2214265674" sldId="490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24.897" v="5754" actId="478"/>
          <ac:spMkLst>
            <pc:docMk/>
            <pc:sldMk cId="2214265674" sldId="490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4:06:11.056" v="6231" actId="113"/>
        <pc:sldMkLst>
          <pc:docMk/>
          <pc:sldMk cId="310056542" sldId="491"/>
        </pc:sldMkLst>
        <pc:spChg chg="mod">
          <ac:chgData name="Erik Král" userId="e92e8e71-05aa-4c44-9728-5ff1a0a20d65" providerId="ADAL" clId="{6DB4A9FD-37D6-4514-A53A-5B8FC6BB7584}" dt="2020-03-16T14:02:50.066" v="5759" actId="27636"/>
          <ac:spMkLst>
            <pc:docMk/>
            <pc:sldMk cId="310056542" sldId="491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4:06:11.056" v="6231" actId="113"/>
          <ac:spMkLst>
            <pc:docMk/>
            <pc:sldMk cId="310056542" sldId="491"/>
            <ac:spMk id="3" creationId="{0B727E0B-C4B6-4A01-BB37-B18106504C28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10:25.218" v="6263" actId="478"/>
        <pc:sldMkLst>
          <pc:docMk/>
          <pc:sldMk cId="3343898265" sldId="492"/>
        </pc:sldMkLst>
        <pc:spChg chg="add mod">
          <ac:chgData name="Erik Král" userId="e92e8e71-05aa-4c44-9728-5ff1a0a20d65" providerId="ADAL" clId="{6DB4A9FD-37D6-4514-A53A-5B8FC6BB7584}" dt="2020-03-16T14:10:10.469" v="6261" actId="403"/>
          <ac:spMkLst>
            <pc:docMk/>
            <pc:sldMk cId="3343898265" sldId="492"/>
            <ac:spMk id="3" creationId="{A563BFA9-E720-4AA4-A332-17C228E2BF1A}"/>
          </ac:spMkLst>
        </pc:spChg>
        <pc:spChg chg="del">
          <ac:chgData name="Erik Král" userId="e92e8e71-05aa-4c44-9728-5ff1a0a20d65" providerId="ADAL" clId="{6DB4A9FD-37D6-4514-A53A-5B8FC6BB7584}" dt="2020-03-16T14:10:02.793" v="6257" actId="478"/>
          <ac:spMkLst>
            <pc:docMk/>
            <pc:sldMk cId="3343898265" sldId="492"/>
            <ac:spMk id="4" creationId="{381389E2-CCD1-4C00-9851-CD360B14D163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0" creationId="{1D2D47C0-D201-4BBE-A5E5-0B3BD41A22F6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1" creationId="{0344CDFA-9468-4BA7-A526-1621F945AB3D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6.086" v="6256" actId="2696"/>
        <pc:sldMkLst>
          <pc:docMk/>
          <pc:sldMk cId="4063362776" sldId="493"/>
        </pc:sldMkLst>
      </pc:sldChg>
      <pc:sldChg chg="delSp add">
        <pc:chgData name="Erik Král" userId="e92e8e71-05aa-4c44-9728-5ff1a0a20d65" providerId="ADAL" clId="{6DB4A9FD-37D6-4514-A53A-5B8FC6BB7584}" dt="2020-03-16T14:08:26.072" v="6249" actId="478"/>
        <pc:sldMkLst>
          <pc:docMk/>
          <pc:sldMk cId="2898894947" sldId="494"/>
        </pc:sldMkLst>
        <pc:spChg chg="del">
          <ac:chgData name="Erik Král" userId="e92e8e71-05aa-4c44-9728-5ff1a0a20d65" providerId="ADAL" clId="{6DB4A9FD-37D6-4514-A53A-5B8FC6BB7584}" dt="2020-03-16T14:08:23.051" v="6247" actId="478"/>
          <ac:spMkLst>
            <pc:docMk/>
            <pc:sldMk cId="2898894947" sldId="49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8:24.555" v="6248" actId="478"/>
          <ac:spMkLst>
            <pc:docMk/>
            <pc:sldMk cId="2898894947" sldId="494"/>
            <ac:spMk id="10" creationId="{1D2D47C0-D201-4BBE-A5E5-0B3BD41A22F6}"/>
          </ac:spMkLst>
        </pc:spChg>
        <pc:cxnChg chg="del">
          <ac:chgData name="Erik Král" userId="e92e8e71-05aa-4c44-9728-5ff1a0a20d65" providerId="ADAL" clId="{6DB4A9FD-37D6-4514-A53A-5B8FC6BB7584}" dt="2020-03-16T14:08:26.072" v="6249" actId="478"/>
          <ac:cxnSpMkLst>
            <pc:docMk/>
            <pc:sldMk cId="2898894947" sldId="494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9:11.481" v="6253" actId="478"/>
        <pc:sldMkLst>
          <pc:docMk/>
          <pc:sldMk cId="1627139852" sldId="495"/>
        </pc:sldMkLst>
        <pc:spChg chg="mod">
          <ac:chgData name="Erik Král" userId="e92e8e71-05aa-4c44-9728-5ff1a0a20d65" providerId="ADAL" clId="{6DB4A9FD-37D6-4514-A53A-5B8FC6BB7584}" dt="2020-03-16T14:09:06.383" v="6252" actId="207"/>
          <ac:spMkLst>
            <pc:docMk/>
            <pc:sldMk cId="1627139852" sldId="495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11:14.838" v="6269" actId="208"/>
        <pc:sldMkLst>
          <pc:docMk/>
          <pc:sldMk cId="1226831748" sldId="496"/>
        </pc:sldMkLst>
        <pc:spChg chg="mod">
          <ac:chgData name="Erik Král" userId="e92e8e71-05aa-4c44-9728-5ff1a0a20d65" providerId="ADAL" clId="{6DB4A9FD-37D6-4514-A53A-5B8FC6BB7584}" dt="2020-03-16T14:11:05.582" v="6267" actId="207"/>
          <ac:spMkLst>
            <pc:docMk/>
            <pc:sldMk cId="1226831748" sldId="496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11:14.838" v="6269" actId="208"/>
          <ac:spMkLst>
            <pc:docMk/>
            <pc:sldMk cId="1226831748" sldId="49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11:09.761" v="6268" actId="207"/>
          <ac:spMkLst>
            <pc:docMk/>
            <pc:sldMk cId="1226831748" sldId="496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10:58.937" v="6265" actId="478"/>
          <ac:spMkLst>
            <pc:docMk/>
            <pc:sldMk cId="1226831748" sldId="49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11:00.538" v="6266" actId="478"/>
          <ac:spMkLst>
            <pc:docMk/>
            <pc:sldMk cId="1226831748" sldId="496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4.374" v="6255" actId="2696"/>
        <pc:sldMkLst>
          <pc:docMk/>
          <pc:sldMk cId="3256418110" sldId="496"/>
        </pc:sldMkLst>
      </pc:sldChg>
      <pc:sldChg chg="delSp modSp add">
        <pc:chgData name="Erik Král" userId="e92e8e71-05aa-4c44-9728-5ff1a0a20d65" providerId="ADAL" clId="{6DB4A9FD-37D6-4514-A53A-5B8FC6BB7584}" dt="2020-03-16T14:26:26.991" v="6331" actId="207"/>
        <pc:sldMkLst>
          <pc:docMk/>
          <pc:sldMk cId="2694428047" sldId="497"/>
        </pc:sldMkLst>
        <pc:spChg chg="mod">
          <ac:chgData name="Erik Král" userId="e92e8e71-05aa-4c44-9728-5ff1a0a20d65" providerId="ADAL" clId="{6DB4A9FD-37D6-4514-A53A-5B8FC6BB7584}" dt="2020-03-16T14:21:05.455" v="6327" actId="207"/>
          <ac:spMkLst>
            <pc:docMk/>
            <pc:sldMk cId="2694428047" sldId="497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6:26.991" v="6331" actId="207"/>
          <ac:spMkLst>
            <pc:docMk/>
            <pc:sldMk cId="2694428047" sldId="497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1" creationId="{0344CDFA-9468-4BA7-A526-1621F945AB3D}"/>
          </ac:spMkLst>
        </pc:spChg>
        <pc:spChg chg="del mod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2" creationId="{A0C4E7DC-2111-443D-922C-57A10A75B747}"/>
          </ac:spMkLst>
        </pc:spChg>
      </pc:sldChg>
      <pc:sldChg chg="delSp modSp add">
        <pc:chgData name="Erik Král" userId="e92e8e71-05aa-4c44-9728-5ff1a0a20d65" providerId="ADAL" clId="{6DB4A9FD-37D6-4514-A53A-5B8FC6BB7584}" dt="2020-03-16T14:11:43.591" v="6325" actId="478"/>
        <pc:sldMkLst>
          <pc:docMk/>
          <pc:sldMk cId="3193962412" sldId="498"/>
        </pc:sldMkLst>
        <pc:spChg chg="mod">
          <ac:chgData name="Erik Král" userId="e92e8e71-05aa-4c44-9728-5ff1a0a20d65" providerId="ADAL" clId="{6DB4A9FD-37D6-4514-A53A-5B8FC6BB7584}" dt="2020-03-16T14:11:23.646" v="6274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6DB4A9FD-37D6-4514-A53A-5B8FC6BB7584}" dt="2020-03-16T14:11:40.340" v="6324" actId="20577"/>
          <ac:spMkLst>
            <pc:docMk/>
            <pc:sldMk cId="3193962412" sldId="498"/>
            <ac:spMk id="3" creationId="{78F41C16-F83D-4EB5-8AE0-41EBD641759D}"/>
          </ac:spMkLst>
        </pc:spChg>
        <pc:spChg chg="del">
          <ac:chgData name="Erik Král" userId="e92e8e71-05aa-4c44-9728-5ff1a0a20d65" providerId="ADAL" clId="{6DB4A9FD-37D6-4514-A53A-5B8FC6BB7584}" dt="2020-03-16T14:11:43.591" v="6325" actId="478"/>
          <ac:spMkLst>
            <pc:docMk/>
            <pc:sldMk cId="3193962412" sldId="498"/>
            <ac:spMk id="4" creationId="{2AAECDAF-070C-4845-81FE-A8A99C683615}"/>
          </ac:spMkLst>
        </pc:spChg>
      </pc:sldChg>
      <pc:sldChg chg="addSp modSp add">
        <pc:chgData name="Erik Král" userId="e92e8e71-05aa-4c44-9728-5ff1a0a20d65" providerId="ADAL" clId="{6DB4A9FD-37D6-4514-A53A-5B8FC6BB7584}" dt="2020-03-16T14:32:00.918" v="6372" actId="208"/>
        <pc:sldMkLst>
          <pc:docMk/>
          <pc:sldMk cId="2286986257" sldId="499"/>
        </pc:sldMkLst>
        <pc:spChg chg="mod">
          <ac:chgData name="Erik Král" userId="e92e8e71-05aa-4c44-9728-5ff1a0a20d65" providerId="ADAL" clId="{6DB4A9FD-37D6-4514-A53A-5B8FC6BB7584}" dt="2020-03-16T14:27:06.551" v="6339" actId="207"/>
          <ac:spMkLst>
            <pc:docMk/>
            <pc:sldMk cId="2286986257" sldId="499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7:21.548" v="6342" actId="20577"/>
          <ac:spMkLst>
            <pc:docMk/>
            <pc:sldMk cId="2286986257" sldId="49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32:00.918" v="6372" actId="208"/>
          <ac:spMkLst>
            <pc:docMk/>
            <pc:sldMk cId="2286986257" sldId="499"/>
            <ac:spMk id="11" creationId="{0344CDFA-9468-4BA7-A526-1621F945AB3D}"/>
          </ac:spMkLst>
        </pc:spChg>
        <pc:spChg chg="mod">
          <ac:chgData name="Erik Král" userId="e92e8e71-05aa-4c44-9728-5ff1a0a20d65" providerId="ADAL" clId="{6DB4A9FD-37D6-4514-A53A-5B8FC6BB7584}" dt="2020-03-16T14:31:54.842" v="6371" actId="207"/>
          <ac:spMkLst>
            <pc:docMk/>
            <pc:sldMk cId="2286986257" sldId="499"/>
            <ac:spMk id="12" creationId="{A0C4E7DC-2111-443D-922C-57A10A75B747}"/>
          </ac:spMkLst>
        </pc:spChg>
        <pc:cxnChg chg="add mod">
          <ac:chgData name="Erik Král" userId="e92e8e71-05aa-4c44-9728-5ff1a0a20d65" providerId="ADAL" clId="{6DB4A9FD-37D6-4514-A53A-5B8FC6BB7584}" dt="2020-03-16T14:27:26.184" v="6343" actId="14100"/>
          <ac:cxnSpMkLst>
            <pc:docMk/>
            <pc:sldMk cId="2286986257" sldId="499"/>
            <ac:cxnSpMk id="13" creationId="{624E550B-2529-4792-BFB3-0B995C717388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00.822" v="6356" actId="14100"/>
        <pc:sldMkLst>
          <pc:docMk/>
          <pc:sldMk cId="3379812758" sldId="500"/>
        </pc:sldMkLst>
        <pc:spChg chg="mod">
          <ac:chgData name="Erik Král" userId="e92e8e71-05aa-4c44-9728-5ff1a0a20d65" providerId="ADAL" clId="{6DB4A9FD-37D6-4514-A53A-5B8FC6BB7584}" dt="2020-03-16T14:28:27.055" v="6348" actId="207"/>
          <ac:spMkLst>
            <pc:docMk/>
            <pc:sldMk cId="3379812758" sldId="500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8:36.231" v="6349" actId="207"/>
          <ac:spMkLst>
            <pc:docMk/>
            <pc:sldMk cId="3379812758" sldId="50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28:41.366" v="6350" actId="207"/>
          <ac:spMkLst>
            <pc:docMk/>
            <pc:sldMk cId="3379812758" sldId="500"/>
            <ac:spMk id="11" creationId="{0344CDFA-9468-4BA7-A526-1621F945AB3D}"/>
          </ac:spMkLst>
        </pc:spChg>
        <pc:cxnChg chg="add mod">
          <ac:chgData name="Erik Král" userId="e92e8e71-05aa-4c44-9728-5ff1a0a20d65" providerId="ADAL" clId="{6DB4A9FD-37D6-4514-A53A-5B8FC6BB7584}" dt="2020-03-16T14:30:00.822" v="6356" actId="14100"/>
          <ac:cxnSpMkLst>
            <pc:docMk/>
            <pc:sldMk cId="3379812758" sldId="500"/>
            <ac:cxnSpMk id="13" creationId="{50BB0991-A5EE-4246-91F4-A3E35EF5BA70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49.270" v="6363" actId="1076"/>
        <pc:sldMkLst>
          <pc:docMk/>
          <pc:sldMk cId="2115474868" sldId="501"/>
        </pc:sldMkLst>
        <pc:spChg chg="mod">
          <ac:chgData name="Erik Král" userId="e92e8e71-05aa-4c44-9728-5ff1a0a20d65" providerId="ADAL" clId="{6DB4A9FD-37D6-4514-A53A-5B8FC6BB7584}" dt="2020-03-16T14:30:12.734" v="6357" actId="207"/>
          <ac:spMkLst>
            <pc:docMk/>
            <pc:sldMk cId="2115474868" sldId="501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0:31.872" v="6358" actId="207"/>
          <ac:spMkLst>
            <pc:docMk/>
            <pc:sldMk cId="2115474868" sldId="501"/>
            <ac:spMk id="9" creationId="{BC670A61-036B-44F4-AE9C-10FC6D63E78D}"/>
          </ac:spMkLst>
        </pc:spChg>
        <pc:cxnChg chg="add">
          <ac:chgData name="Erik Král" userId="e92e8e71-05aa-4c44-9728-5ff1a0a20d65" providerId="ADAL" clId="{6DB4A9FD-37D6-4514-A53A-5B8FC6BB7584}" dt="2020-03-16T14:30:37.341" v="6359"/>
          <ac:cxnSpMkLst>
            <pc:docMk/>
            <pc:sldMk cId="2115474868" sldId="501"/>
            <ac:cxnSpMk id="13" creationId="{4021C2E7-A325-4BCD-BC33-E7E77DEC2B93}"/>
          </ac:cxnSpMkLst>
        </pc:cxnChg>
        <pc:cxnChg chg="add mod">
          <ac:chgData name="Erik Král" userId="e92e8e71-05aa-4c44-9728-5ff1a0a20d65" providerId="ADAL" clId="{6DB4A9FD-37D6-4514-A53A-5B8FC6BB7584}" dt="2020-03-16T14:30:49.270" v="6363" actId="1076"/>
          <ac:cxnSpMkLst>
            <pc:docMk/>
            <pc:sldMk cId="2115474868" sldId="501"/>
            <ac:cxnSpMk id="14" creationId="{1BD1C447-5091-4D0F-8C81-2AA6FC415D11}"/>
          </ac:cxnSpMkLst>
        </pc:cxnChg>
      </pc:sldChg>
      <pc:sldChg chg="addSp modSp add">
        <pc:chgData name="Erik Král" userId="e92e8e71-05aa-4c44-9728-5ff1a0a20d65" providerId="ADAL" clId="{6DB4A9FD-37D6-4514-A53A-5B8FC6BB7584}" dt="2020-03-16T14:31:34.354" v="6370"/>
        <pc:sldMkLst>
          <pc:docMk/>
          <pc:sldMk cId="4244579360" sldId="502"/>
        </pc:sldMkLst>
        <pc:spChg chg="mod">
          <ac:chgData name="Erik Král" userId="e92e8e71-05aa-4c44-9728-5ff1a0a20d65" providerId="ADAL" clId="{6DB4A9FD-37D6-4514-A53A-5B8FC6BB7584}" dt="2020-03-16T14:31:00.336" v="6365" actId="207"/>
          <ac:spMkLst>
            <pc:docMk/>
            <pc:sldMk cId="4244579360" sldId="502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1:26.503" v="6369" actId="207"/>
          <ac:spMkLst>
            <pc:docMk/>
            <pc:sldMk cId="4244579360" sldId="502"/>
            <ac:spMk id="9" creationId="{BC670A61-036B-44F4-AE9C-10FC6D63E78D}"/>
          </ac:spMkLst>
        </pc:spChg>
        <pc:spChg chg="add">
          <ac:chgData name="Erik Král" userId="e92e8e71-05aa-4c44-9728-5ff1a0a20d65" providerId="ADAL" clId="{6DB4A9FD-37D6-4514-A53A-5B8FC6BB7584}" dt="2020-03-16T14:31:20.340" v="6368"/>
          <ac:spMkLst>
            <pc:docMk/>
            <pc:sldMk cId="4244579360" sldId="502"/>
            <ac:spMk id="13" creationId="{2961CB45-8C22-4E0F-9591-65FC65A73AB4}"/>
          </ac:spMkLst>
        </pc:spChg>
        <pc:cxnChg chg="add">
          <ac:chgData name="Erik Král" userId="e92e8e71-05aa-4c44-9728-5ff1a0a20d65" providerId="ADAL" clId="{6DB4A9FD-37D6-4514-A53A-5B8FC6BB7584}" dt="2020-03-16T14:31:20.340" v="6368"/>
          <ac:cxnSpMkLst>
            <pc:docMk/>
            <pc:sldMk cId="4244579360" sldId="502"/>
            <ac:cxnSpMk id="14" creationId="{3F1B675D-5096-4711-A42D-64912C920E12}"/>
          </ac:cxnSpMkLst>
        </pc:cxnChg>
        <pc:cxnChg chg="add">
          <ac:chgData name="Erik Král" userId="e92e8e71-05aa-4c44-9728-5ff1a0a20d65" providerId="ADAL" clId="{6DB4A9FD-37D6-4514-A53A-5B8FC6BB7584}" dt="2020-03-16T14:31:34.354" v="6370"/>
          <ac:cxnSpMkLst>
            <pc:docMk/>
            <pc:sldMk cId="4244579360" sldId="502"/>
            <ac:cxnSpMk id="15" creationId="{6EAE94B0-FDD2-46B8-948B-97ADB26C961F}"/>
          </ac:cxnSpMkLst>
        </pc:cxnChg>
      </pc:sldChg>
      <pc:sldChg chg="addSp add">
        <pc:chgData name="Erik Král" userId="e92e8e71-05aa-4c44-9728-5ff1a0a20d65" providerId="ADAL" clId="{6DB4A9FD-37D6-4514-A53A-5B8FC6BB7584}" dt="2020-03-16T14:32:51.603" v="6375"/>
        <pc:sldMkLst>
          <pc:docMk/>
          <pc:sldMk cId="3681078514" sldId="503"/>
        </pc:sldMkLst>
        <pc:cxnChg chg="add">
          <ac:chgData name="Erik Král" userId="e92e8e71-05aa-4c44-9728-5ff1a0a20d65" providerId="ADAL" clId="{6DB4A9FD-37D6-4514-A53A-5B8FC6BB7584}" dt="2020-03-16T14:32:41.241" v="6374"/>
          <ac:cxnSpMkLst>
            <pc:docMk/>
            <pc:sldMk cId="3681078514" sldId="503"/>
            <ac:cxnSpMk id="13" creationId="{A7171BC8-B42B-4329-9DED-BB920E8F6A15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4" creationId="{AA5B029B-D1DB-499B-8DEA-544372017468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5" creationId="{4A125639-B7F8-4C4D-B681-812CF0C825CE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33:49.162" v="6381" actId="20577"/>
        <pc:sldMkLst>
          <pc:docMk/>
          <pc:sldMk cId="2550848934" sldId="504"/>
        </pc:sldMkLst>
        <pc:spChg chg="mod">
          <ac:chgData name="Erik Král" userId="e92e8e71-05aa-4c44-9728-5ff1a0a20d65" providerId="ADAL" clId="{6DB4A9FD-37D6-4514-A53A-5B8FC6BB7584}" dt="2020-03-16T14:33:49.162" v="6381" actId="20577"/>
          <ac:spMkLst>
            <pc:docMk/>
            <pc:sldMk cId="2550848934" sldId="50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2" creationId="{A0C4E7DC-2111-443D-922C-57A10A75B747}"/>
          </ac:spMkLst>
        </pc:spChg>
        <pc:cxnChg chg="add">
          <ac:chgData name="Erik Král" userId="e92e8e71-05aa-4c44-9728-5ff1a0a20d65" providerId="ADAL" clId="{6DB4A9FD-37D6-4514-A53A-5B8FC6BB7584}" dt="2020-03-16T14:33:35.578" v="6376"/>
          <ac:cxnSpMkLst>
            <pc:docMk/>
            <pc:sldMk cId="2550848934" sldId="504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19.449" v="6387" actId="478"/>
        <pc:sldMkLst>
          <pc:docMk/>
          <pc:sldMk cId="1772914682" sldId="505"/>
        </pc:sldMkLst>
        <pc:spChg chg="mod">
          <ac:chgData name="Erik Král" userId="e92e8e71-05aa-4c44-9728-5ff1a0a20d65" providerId="ADAL" clId="{6DB4A9FD-37D6-4514-A53A-5B8FC6BB7584}" dt="2020-03-16T14:34:09.935" v="6383" actId="207"/>
          <ac:spMkLst>
            <pc:docMk/>
            <pc:sldMk cId="1772914682" sldId="505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4:16.168" v="6386" actId="207"/>
          <ac:spMkLst>
            <pc:docMk/>
            <pc:sldMk cId="1772914682" sldId="50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2" creationId="{A0C4E7DC-2111-443D-922C-57A10A75B747}"/>
          </ac:spMkLst>
        </pc:spChg>
        <pc:cxnChg chg="del">
          <ac:chgData name="Erik Král" userId="e92e8e71-05aa-4c44-9728-5ff1a0a20d65" providerId="ADAL" clId="{6DB4A9FD-37D6-4514-A53A-5B8FC6BB7584}" dt="2020-03-16T14:33:41.720" v="6378" actId="478"/>
          <ac:cxnSpMkLst>
            <pc:docMk/>
            <pc:sldMk cId="1772914682" sldId="505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35.338" v="6390" actId="20577"/>
        <pc:sldMkLst>
          <pc:docMk/>
          <pc:sldMk cId="4246980848" sldId="506"/>
        </pc:sldMkLst>
        <pc:spChg chg="mod">
          <ac:chgData name="Erik Král" userId="e92e8e71-05aa-4c44-9728-5ff1a0a20d65" providerId="ADAL" clId="{6DB4A9FD-37D6-4514-A53A-5B8FC6BB7584}" dt="2020-03-16T14:34:35.338" v="6390" actId="20577"/>
          <ac:spMkLst>
            <pc:docMk/>
            <pc:sldMk cId="4246980848" sldId="506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2" creationId="{A0C4E7DC-2111-443D-922C-57A10A75B747}"/>
          </ac:spMkLst>
        </pc:spChg>
      </pc:sldChg>
    </pc:docChg>
  </pc:docChgLst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25T16:12:55.854" v="3399" actId="114"/>
      <pc:docMkLst>
        <pc:docMk/>
      </pc:docMkLst>
      <pc:sldChg chg="modSp">
        <pc:chgData name="Erik Král" userId="e92e8e71-05aa-4c44-9728-5ff1a0a20d65" providerId="ADAL" clId="{DC144796-05B1-4D6C-A3D7-AFC9932FDE32}" dt="2020-03-19T10:14:05.493" v="3013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9T10:14:05.493" v="301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9T10:20:17.298" v="3292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9T10:20:17.298" v="329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25T15:07:49.456" v="3398" actId="20577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25T15:07:49.456" v="3398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25T16:12:55.854" v="3399" actId="114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25T16:12:55.854" v="3399" actId="114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DC144796-05B1-4D6C-A3D7-AFC9932FDE32}" dt="2020-03-19T10:32:54.785" v="3293" actId="20577"/>
        <pc:sldMkLst>
          <pc:docMk/>
          <pc:sldMk cId="499833969" sldId="379"/>
        </pc:sldMkLst>
        <pc:spChg chg="mod">
          <ac:chgData name="Erik Král" userId="e92e8e71-05aa-4c44-9728-5ff1a0a20d65" providerId="ADAL" clId="{DC144796-05B1-4D6C-A3D7-AFC9932FDE32}" dt="2020-03-19T10:32:54.785" v="3293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DC144796-05B1-4D6C-A3D7-AFC9932FDE32}" dt="2020-03-19T10:33:36.367" v="3297" actId="114"/>
        <pc:sldMkLst>
          <pc:docMk/>
          <pc:sldMk cId="1144900693" sldId="385"/>
        </pc:sldMkLst>
        <pc:spChg chg="mod">
          <ac:chgData name="Erik Král" userId="e92e8e71-05aa-4c44-9728-5ff1a0a20d65" providerId="ADAL" clId="{DC144796-05B1-4D6C-A3D7-AFC9932FDE32}" dt="2020-03-19T10:33:36.367" v="3297" actId="114"/>
          <ac:spMkLst>
            <pc:docMk/>
            <pc:sldMk cId="1144900693" sldId="385"/>
            <ac:spMk id="3" creationId="{B64AD9A6-2DA1-40FB-B7A2-1FA9766088D4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02.921" v="1196" actId="478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8T18:12:39.488" v="1165" actId="27636"/>
          <ac:spMkLst>
            <pc:docMk/>
            <pc:sldMk cId="3463844869" sldId="400"/>
            <ac:spMk id="2" creationId="{EEA7AB69-2049-4437-9039-09146C9AEAF2}"/>
          </ac:spMkLst>
        </pc:spChg>
        <pc:spChg chg="add del mod">
          <ac:chgData name="Erik Král" userId="e92e8e71-05aa-4c44-9728-5ff1a0a20d65" providerId="ADAL" clId="{DC144796-05B1-4D6C-A3D7-AFC9932FDE32}" dt="2020-03-18T18:12:58.656" v="1170" actId="478"/>
          <ac:spMkLst>
            <pc:docMk/>
            <pc:sldMk cId="3463844869" sldId="400"/>
            <ac:spMk id="3" creationId="{A9D81403-7BE1-435D-A462-54361DF3843A}"/>
          </ac:spMkLst>
        </pc:spChg>
        <pc:spChg chg="add del mod">
          <ac:chgData name="Erik Král" userId="e92e8e71-05aa-4c44-9728-5ff1a0a20d65" providerId="ADAL" clId="{DC144796-05B1-4D6C-A3D7-AFC9932FDE32}" dt="2020-03-18T18:14:22.938" v="1183" actId="478"/>
          <ac:spMkLst>
            <pc:docMk/>
            <pc:sldMk cId="3463844869" sldId="400"/>
            <ac:spMk id="4" creationId="{53C3CD97-DB6C-4559-9501-F0D85688827A}"/>
          </ac:spMkLst>
        </pc:spChg>
        <pc:spChg chg="add mod">
          <ac:chgData name="Erik Král" userId="e92e8e71-05aa-4c44-9728-5ff1a0a20d65" providerId="ADAL" clId="{DC144796-05B1-4D6C-A3D7-AFC9932FDE32}" dt="2020-03-18T18:14:45.717" v="1191" actId="404"/>
          <ac:spMkLst>
            <pc:docMk/>
            <pc:sldMk cId="3463844869" sldId="400"/>
            <ac:spMk id="7" creationId="{EDE71F8D-78A4-4DF8-B31A-6073D6CECE30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8T18:12:48.254" v="1166" actId="478"/>
          <ac:spMkLst>
            <pc:docMk/>
            <pc:sldMk cId="3463844869" sldId="400"/>
            <ac:spMk id="18" creationId="{AA76A1B5-37B6-49C2-A025-9445CC6C76F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DC144796-05B1-4D6C-A3D7-AFC9932FDE32}" dt="2020-03-19T10:34:01.937" v="3299" actId="114"/>
        <pc:sldMkLst>
          <pc:docMk/>
          <pc:sldMk cId="129559525" sldId="438"/>
        </pc:sldMkLst>
        <pc:spChg chg="mod">
          <ac:chgData name="Erik Král" userId="e92e8e71-05aa-4c44-9728-5ff1a0a20d65" providerId="ADAL" clId="{DC144796-05B1-4D6C-A3D7-AFC9932FDE32}" dt="2020-03-19T10:34:01.937" v="3299" actId="114"/>
          <ac:spMkLst>
            <pc:docMk/>
            <pc:sldMk cId="129559525" sldId="438"/>
            <ac:spMk id="3" creationId="{2A13B025-045B-4D42-A454-3009573A226D}"/>
          </ac:spMkLst>
        </pc:spChg>
      </pc:sldChg>
      <pc:sldChg chg="modSp">
        <pc:chgData name="Erik Král" userId="e92e8e71-05aa-4c44-9728-5ff1a0a20d65" providerId="ADAL" clId="{DC144796-05B1-4D6C-A3D7-AFC9932FDE32}" dt="2020-03-19T10:34:36.134" v="3309" actId="20577"/>
        <pc:sldMkLst>
          <pc:docMk/>
          <pc:sldMk cId="4001228765" sldId="440"/>
        </pc:sldMkLst>
        <pc:spChg chg="mod">
          <ac:chgData name="Erik Král" userId="e92e8e71-05aa-4c44-9728-5ff1a0a20d65" providerId="ADAL" clId="{DC144796-05B1-4D6C-A3D7-AFC9932FDE32}" dt="2020-03-19T10:34:36.134" v="3309" actId="20577"/>
          <ac:spMkLst>
            <pc:docMk/>
            <pc:sldMk cId="4001228765" sldId="440"/>
            <ac:spMk id="3" creationId="{E72C3201-FCE4-439B-A054-29BA826A1C46}"/>
          </ac:spMkLst>
        </pc:spChg>
      </pc:sldChg>
      <pc:sldChg chg="modSp">
        <pc:chgData name="Erik Král" userId="e92e8e71-05aa-4c44-9728-5ff1a0a20d65" providerId="ADAL" clId="{DC144796-05B1-4D6C-A3D7-AFC9932FDE32}" dt="2020-03-19T10:35:19.628" v="3386" actId="114"/>
        <pc:sldMkLst>
          <pc:docMk/>
          <pc:sldMk cId="300175808" sldId="441"/>
        </pc:sldMkLst>
        <pc:spChg chg="mod">
          <ac:chgData name="Erik Král" userId="e92e8e71-05aa-4c44-9728-5ff1a0a20d65" providerId="ADAL" clId="{DC144796-05B1-4D6C-A3D7-AFC9932FDE32}" dt="2020-03-19T10:35:19.628" v="3386" actId="114"/>
          <ac:spMkLst>
            <pc:docMk/>
            <pc:sldMk cId="300175808" sldId="441"/>
            <ac:spMk id="3" creationId="{6D27C0C6-987C-4813-B88B-905675DA6E18}"/>
          </ac:spMkLst>
        </pc:spChg>
      </pc:sldChg>
      <pc:sldChg chg="modSp">
        <pc:chgData name="Erik Král" userId="e92e8e71-05aa-4c44-9728-5ff1a0a20d65" providerId="ADAL" clId="{DC144796-05B1-4D6C-A3D7-AFC9932FDE32}" dt="2020-03-18T16:55:48.683" v="147" actId="20577"/>
        <pc:sldMkLst>
          <pc:docMk/>
          <pc:sldMk cId="3193962412" sldId="498"/>
        </pc:sldMkLst>
        <pc:spChg chg="mod">
          <ac:chgData name="Erik Král" userId="e92e8e71-05aa-4c44-9728-5ff1a0a20d65" providerId="ADAL" clId="{DC144796-05B1-4D6C-A3D7-AFC9932FDE32}" dt="2020-03-18T16:55:38.216" v="112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DC144796-05B1-4D6C-A3D7-AFC9932FDE32}" dt="2020-03-18T16:55:48.683" v="147" actId="20577"/>
          <ac:spMkLst>
            <pc:docMk/>
            <pc:sldMk cId="3193962412" sldId="498"/>
            <ac:spMk id="3" creationId="{78F41C16-F83D-4EB5-8AE0-41EBD641759D}"/>
          </ac:spMkLst>
        </pc:spChg>
      </pc:sldChg>
      <pc:sldChg chg="addSp delSp modSp add">
        <pc:chgData name="Erik Král" userId="e92e8e71-05aa-4c44-9728-5ff1a0a20d65" providerId="ADAL" clId="{DC144796-05B1-4D6C-A3D7-AFC9932FDE32}" dt="2020-03-18T17:38:36.347" v="989" actId="5793"/>
        <pc:sldMkLst>
          <pc:docMk/>
          <pc:sldMk cId="4279733146" sldId="507"/>
        </pc:sldMkLst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2" creationId="{0691A439-F637-406C-98EC-BA6EDF9C1F37}"/>
          </ac:spMkLst>
        </pc:spChg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3" creationId="{9FF75FD3-DA59-4339-9E9E-F3DAC29B2E60}"/>
          </ac:spMkLst>
        </pc:spChg>
        <pc:spChg chg="del">
          <ac:chgData name="Erik Král" userId="e92e8e71-05aa-4c44-9728-5ff1a0a20d65" providerId="ADAL" clId="{DC144796-05B1-4D6C-A3D7-AFC9932FDE32}" dt="2020-03-18T16:55:04.466" v="93" actId="478"/>
          <ac:spMkLst>
            <pc:docMk/>
            <pc:sldMk cId="4279733146" sldId="507"/>
            <ac:spMk id="4" creationId="{ACBD65D4-3E2C-4E39-93D8-7E0CA9FE0027}"/>
          </ac:spMkLst>
        </pc:spChg>
        <pc:spChg chg="add mod">
          <ac:chgData name="Erik Král" userId="e92e8e71-05aa-4c44-9728-5ff1a0a20d65" providerId="ADAL" clId="{DC144796-05B1-4D6C-A3D7-AFC9932FDE32}" dt="2020-03-18T16:55:31.627" v="101" actId="20577"/>
          <ac:spMkLst>
            <pc:docMk/>
            <pc:sldMk cId="4279733146" sldId="507"/>
            <ac:spMk id="6" creationId="{5F101B16-7C7B-4CD1-AFD5-88E3A86A6D79}"/>
          </ac:spMkLst>
        </pc:spChg>
        <pc:spChg chg="add mod">
          <ac:chgData name="Erik Král" userId="e92e8e71-05aa-4c44-9728-5ff1a0a20d65" providerId="ADAL" clId="{DC144796-05B1-4D6C-A3D7-AFC9932FDE32}" dt="2020-03-18T17:38:36.347" v="989" actId="5793"/>
          <ac:spMkLst>
            <pc:docMk/>
            <pc:sldMk cId="4279733146" sldId="507"/>
            <ac:spMk id="7" creationId="{9E075296-49C3-46AE-9858-C607F47D2CCE}"/>
          </ac:spMkLst>
        </pc:spChg>
      </pc:sldChg>
      <pc:sldChg chg="delSp modSp add">
        <pc:chgData name="Erik Král" userId="e92e8e71-05aa-4c44-9728-5ff1a0a20d65" providerId="ADAL" clId="{DC144796-05B1-4D6C-A3D7-AFC9932FDE32}" dt="2020-03-19T10:38:23.284" v="3395" actId="20577"/>
        <pc:sldMkLst>
          <pc:docMk/>
          <pc:sldMk cId="1618789620" sldId="508"/>
        </pc:sldMkLst>
        <pc:spChg chg="mod">
          <ac:chgData name="Erik Král" userId="e92e8e71-05aa-4c44-9728-5ff1a0a20d65" providerId="ADAL" clId="{DC144796-05B1-4D6C-A3D7-AFC9932FDE32}" dt="2020-03-18T16:59:39.712" v="644" actId="20577"/>
          <ac:spMkLst>
            <pc:docMk/>
            <pc:sldMk cId="1618789620" sldId="508"/>
            <ac:spMk id="2" creationId="{7DC58838-C2A3-417B-9952-82BD0892B678}"/>
          </ac:spMkLst>
        </pc:spChg>
        <pc:spChg chg="mod">
          <ac:chgData name="Erik Král" userId="e92e8e71-05aa-4c44-9728-5ff1a0a20d65" providerId="ADAL" clId="{DC144796-05B1-4D6C-A3D7-AFC9932FDE32}" dt="2020-03-19T10:38:23.284" v="3395" actId="20577"/>
          <ac:spMkLst>
            <pc:docMk/>
            <pc:sldMk cId="1618789620" sldId="508"/>
            <ac:spMk id="3" creationId="{E02487A0-C3A0-4681-B590-3CDAD1390806}"/>
          </ac:spMkLst>
        </pc:spChg>
        <pc:spChg chg="del">
          <ac:chgData name="Erik Král" userId="e92e8e71-05aa-4c44-9728-5ff1a0a20d65" providerId="ADAL" clId="{DC144796-05B1-4D6C-A3D7-AFC9932FDE32}" dt="2020-03-18T16:59:47.869" v="645" actId="478"/>
          <ac:spMkLst>
            <pc:docMk/>
            <pc:sldMk cId="1618789620" sldId="508"/>
            <ac:spMk id="4" creationId="{4F281D22-3749-479E-8DB6-F30CF9CA1BDC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41.543" v="1203" actId="478"/>
        <pc:sldMkLst>
          <pc:docMk/>
          <pc:sldMk cId="941885448" sldId="509"/>
        </pc:sldMkLst>
        <pc:spChg chg="add del">
          <ac:chgData name="Erik Král" userId="e92e8e71-05aa-4c44-9728-5ff1a0a20d65" providerId="ADAL" clId="{DC144796-05B1-4D6C-A3D7-AFC9932FDE32}" dt="2020-03-18T18:44:36.705" v="1202" actId="478"/>
          <ac:spMkLst>
            <pc:docMk/>
            <pc:sldMk cId="941885448" sldId="509"/>
            <ac:spMk id="6" creationId="{9C413DFC-1812-4627-973D-A7937722D961}"/>
          </ac:spMkLst>
        </pc:spChg>
        <pc:spChg chg="mod">
          <ac:chgData name="Erik Král" userId="e92e8e71-05aa-4c44-9728-5ff1a0a20d65" providerId="ADAL" clId="{DC144796-05B1-4D6C-A3D7-AFC9932FDE32}" dt="2020-03-18T18:44:14.816" v="1198" actId="207"/>
          <ac:spMkLst>
            <pc:docMk/>
            <pc:sldMk cId="941885448" sldId="509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4:26.136" v="1200" actId="208"/>
          <ac:spMkLst>
            <pc:docMk/>
            <pc:sldMk cId="941885448" sldId="50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44:18.769" v="1199" actId="207"/>
          <ac:spMkLst>
            <pc:docMk/>
            <pc:sldMk cId="941885448" sldId="509"/>
            <ac:spMk id="10" creationId="{1D2D47C0-D201-4BBE-A5E5-0B3BD41A22F6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1" creationId="{E61A8C46-6056-423B-9947-94120B074273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8T18:11:41.698" v="1163" actId="2696"/>
        <pc:sldMkLst>
          <pc:docMk/>
          <pc:sldMk cId="1518686603" sldId="509"/>
        </pc:sldMkLst>
      </pc:sldChg>
      <pc:sldChg chg="addSp delSp modSp add">
        <pc:chgData name="Erik Král" userId="e92e8e71-05aa-4c44-9728-5ff1a0a20d65" providerId="ADAL" clId="{DC144796-05B1-4D6C-A3D7-AFC9932FDE32}" dt="2020-03-18T18:46:16.018" v="1216" actId="478"/>
        <pc:sldMkLst>
          <pc:docMk/>
          <pc:sldMk cId="1521583554" sldId="510"/>
        </pc:sldMkLst>
        <pc:spChg chg="mod">
          <ac:chgData name="Erik Král" userId="e92e8e71-05aa-4c44-9728-5ff1a0a20d65" providerId="ADAL" clId="{DC144796-05B1-4D6C-A3D7-AFC9932FDE32}" dt="2020-03-18T18:45:06.192" v="1204" actId="207"/>
          <ac:spMkLst>
            <pc:docMk/>
            <pc:sldMk cId="1521583554" sldId="510"/>
            <ac:spMk id="7" creationId="{EDE71F8D-78A4-4DF8-B31A-6073D6CECE30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45:49.275" v="1212" actId="1076"/>
          <ac:cxnSpMkLst>
            <pc:docMk/>
            <pc:sldMk cId="1521583554" sldId="510"/>
            <ac:cxnSpMk id="4" creationId="{7009C674-E81F-4603-9A6F-BDF9DBB3DC5F}"/>
          </ac:cxnSpMkLst>
        </pc:cxnChg>
      </pc:sldChg>
      <pc:sldChg chg="delSp modSp add">
        <pc:chgData name="Erik Král" userId="e92e8e71-05aa-4c44-9728-5ff1a0a20d65" providerId="ADAL" clId="{DC144796-05B1-4D6C-A3D7-AFC9932FDE32}" dt="2020-03-18T18:47:05.953" v="1226" actId="20577"/>
        <pc:sldMkLst>
          <pc:docMk/>
          <pc:sldMk cId="3444819686" sldId="511"/>
        </pc:sldMkLst>
        <pc:spChg chg="mod">
          <ac:chgData name="Erik Král" userId="e92e8e71-05aa-4c44-9728-5ff1a0a20d65" providerId="ADAL" clId="{DC144796-05B1-4D6C-A3D7-AFC9932FDE32}" dt="2020-03-18T18:46:33.217" v="1218" actId="207"/>
          <ac:spMkLst>
            <pc:docMk/>
            <pc:sldMk cId="3444819686" sldId="511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6:46.980" v="1222" actId="20577"/>
          <ac:spMkLst>
            <pc:docMk/>
            <pc:sldMk cId="3444819686" sldId="511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47:05.953" v="1226" actId="20577"/>
          <ac:spMkLst>
            <pc:docMk/>
            <pc:sldMk cId="3444819686" sldId="511"/>
            <ac:spMk id="22" creationId="{B7E51456-5F44-45C8-91A1-06FF13F98914}"/>
          </ac:spMkLst>
        </pc:spChg>
        <pc:cxnChg chg="del">
          <ac:chgData name="Erik Král" userId="e92e8e71-05aa-4c44-9728-5ff1a0a20d65" providerId="ADAL" clId="{DC144796-05B1-4D6C-A3D7-AFC9932FDE32}" dt="2020-03-18T18:46:03.003" v="1214" actId="478"/>
          <ac:cxnSpMkLst>
            <pc:docMk/>
            <pc:sldMk cId="3444819686" sldId="511"/>
            <ac:cxnSpMk id="4" creationId="{7009C674-E81F-4603-9A6F-BDF9DBB3DC5F}"/>
          </ac:cxnSpMkLst>
        </pc:cxnChg>
      </pc:sldChg>
      <pc:sldChg chg="addSp modSp add ord">
        <pc:chgData name="Erik Král" userId="e92e8e71-05aa-4c44-9728-5ff1a0a20d65" providerId="ADAL" clId="{DC144796-05B1-4D6C-A3D7-AFC9932FDE32}" dt="2020-03-18T18:51:48.590" v="1239"/>
        <pc:sldMkLst>
          <pc:docMk/>
          <pc:sldMk cId="754632777" sldId="512"/>
        </pc:sldMkLst>
        <pc:spChg chg="mod">
          <ac:chgData name="Erik Král" userId="e92e8e71-05aa-4c44-9728-5ff1a0a20d65" providerId="ADAL" clId="{DC144796-05B1-4D6C-A3D7-AFC9932FDE32}" dt="2020-03-18T18:47:10.555" v="1228" actId="20577"/>
          <ac:spMkLst>
            <pc:docMk/>
            <pc:sldMk cId="754632777" sldId="512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1" creationId="{9749D948-91B6-4C24-86DA-96EAAB6D6F43}"/>
          </ac:cxnSpMkLst>
        </pc:cxn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2" creationId="{3BC92B5D-39C6-41B4-A36B-541BEEC7C40C}"/>
          </ac:cxnSpMkLst>
        </pc:cxnChg>
        <pc:cxnChg chg="add">
          <ac:chgData name="Erik Král" userId="e92e8e71-05aa-4c44-9728-5ff1a0a20d65" providerId="ADAL" clId="{DC144796-05B1-4D6C-A3D7-AFC9932FDE32}" dt="2020-03-18T18:51:48.590" v="1239"/>
          <ac:cxnSpMkLst>
            <pc:docMk/>
            <pc:sldMk cId="754632777" sldId="512"/>
            <ac:cxnSpMk id="13" creationId="{43071B1E-3B53-4EDF-AF49-A683023E29BC}"/>
          </ac:cxnSpMkLst>
        </pc:cxnChg>
      </pc:sldChg>
      <pc:sldChg chg="addSp delSp modSp add">
        <pc:chgData name="Erik Král" userId="e92e8e71-05aa-4c44-9728-5ff1a0a20d65" providerId="ADAL" clId="{DC144796-05B1-4D6C-A3D7-AFC9932FDE32}" dt="2020-03-18T18:51:46.580" v="1238"/>
        <pc:sldMkLst>
          <pc:docMk/>
          <pc:sldMk cId="971577285" sldId="513"/>
        </pc:sldMkLst>
        <pc:spChg chg="mod">
          <ac:chgData name="Erik Král" userId="e92e8e71-05aa-4c44-9728-5ff1a0a20d65" providerId="ADAL" clId="{DC144796-05B1-4D6C-A3D7-AFC9932FDE32}" dt="2020-03-18T18:50:35.230" v="1230" actId="207"/>
          <ac:spMkLst>
            <pc:docMk/>
            <pc:sldMk cId="971577285" sldId="513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0:42.382" v="1231" actId="207"/>
          <ac:spMkLst>
            <pc:docMk/>
            <pc:sldMk cId="971577285" sldId="513"/>
            <ac:spMk id="22" creationId="{B7E51456-5F44-45C8-91A1-06FF13F98914}"/>
          </ac:spMkLst>
        </pc:spChg>
        <pc:cxnChg chg="add del mod">
          <ac:chgData name="Erik Král" userId="e92e8e71-05aa-4c44-9728-5ff1a0a20d65" providerId="ADAL" clId="{DC144796-05B1-4D6C-A3D7-AFC9932FDE32}" dt="2020-03-18T18:51:46.580" v="1238"/>
          <ac:cxnSpMkLst>
            <pc:docMk/>
            <pc:sldMk cId="971577285" sldId="513"/>
            <ac:cxnSpMk id="11" creationId="{F2200D30-ACA5-4482-BB06-D655C54092EC}"/>
          </ac:cxnSpMkLst>
        </pc:cxnChg>
      </pc:sldChg>
      <pc:sldChg chg="delSp modSp add">
        <pc:chgData name="Erik Král" userId="e92e8e71-05aa-4c44-9728-5ff1a0a20d65" providerId="ADAL" clId="{DC144796-05B1-4D6C-A3D7-AFC9932FDE32}" dt="2020-03-18T18:52:37.816" v="1250" actId="207"/>
        <pc:sldMkLst>
          <pc:docMk/>
          <pc:sldMk cId="363518735" sldId="514"/>
        </pc:sldMkLst>
        <pc:spChg chg="mod">
          <ac:chgData name="Erik Král" userId="e92e8e71-05aa-4c44-9728-5ff1a0a20d65" providerId="ADAL" clId="{DC144796-05B1-4D6C-A3D7-AFC9932FDE32}" dt="2020-03-18T18:52:33.913" v="1249" actId="207"/>
          <ac:spMkLst>
            <pc:docMk/>
            <pc:sldMk cId="363518735" sldId="514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2:37.816" v="1250" actId="207"/>
          <ac:spMkLst>
            <pc:docMk/>
            <pc:sldMk cId="363518735" sldId="514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8T18:52:11.213" v="1241" actId="478"/>
          <ac:spMkLst>
            <pc:docMk/>
            <pc:sldMk cId="363518735" sldId="514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2:14.518" v="1243" actId="20577"/>
          <ac:spMkLst>
            <pc:docMk/>
            <pc:sldMk cId="363518735" sldId="514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C144796-05B1-4D6C-A3D7-AFC9932FDE32}" dt="2020-03-18T18:53:45.264" v="1275" actId="20577"/>
        <pc:sldMkLst>
          <pc:docMk/>
          <pc:sldMk cId="3772645332" sldId="515"/>
        </pc:sldMkLst>
        <pc:spChg chg="mod">
          <ac:chgData name="Erik Král" userId="e92e8e71-05aa-4c44-9728-5ff1a0a20d65" providerId="ADAL" clId="{DC144796-05B1-4D6C-A3D7-AFC9932FDE32}" dt="2020-03-18T18:53:16.058" v="1262" actId="207"/>
          <ac:spMkLst>
            <pc:docMk/>
            <pc:sldMk cId="3772645332" sldId="515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3:45.264" v="1275" actId="20577"/>
          <ac:spMkLst>
            <pc:docMk/>
            <pc:sldMk cId="3772645332" sldId="515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DC144796-05B1-4D6C-A3D7-AFC9932FDE32}" dt="2020-03-19T10:14:19.237" v="3014"/>
        <pc:sldMkLst>
          <pc:docMk/>
          <pc:sldMk cId="2766031041" sldId="516"/>
        </pc:sldMkLst>
        <pc:spChg chg="mod">
          <ac:chgData name="Erik Král" userId="e92e8e71-05aa-4c44-9728-5ff1a0a20d65" providerId="ADAL" clId="{DC144796-05B1-4D6C-A3D7-AFC9932FDE32}" dt="2020-03-19T10:14:19.237" v="3014"/>
          <ac:spMkLst>
            <pc:docMk/>
            <pc:sldMk cId="2766031041" sldId="516"/>
            <ac:spMk id="2" creationId="{04FEC1F5-69F8-4B99-A023-9FB0BC7E7969}"/>
          </ac:spMkLst>
        </pc:spChg>
        <pc:spChg chg="mod">
          <ac:chgData name="Erik Král" userId="e92e8e71-05aa-4c44-9728-5ff1a0a20d65" providerId="ADAL" clId="{DC144796-05B1-4D6C-A3D7-AFC9932FDE32}" dt="2020-03-19T08:44:46.715" v="2259" actId="20577"/>
          <ac:spMkLst>
            <pc:docMk/>
            <pc:sldMk cId="2766031041" sldId="516"/>
            <ac:spMk id="3" creationId="{2179108C-9991-444B-80F4-D3803C0D2300}"/>
          </ac:spMkLst>
        </pc:spChg>
        <pc:spChg chg="del">
          <ac:chgData name="Erik Král" userId="e92e8e71-05aa-4c44-9728-5ff1a0a20d65" providerId="ADAL" clId="{DC144796-05B1-4D6C-A3D7-AFC9932FDE32}" dt="2020-03-18T18:55:12.011" v="1330" actId="478"/>
          <ac:spMkLst>
            <pc:docMk/>
            <pc:sldMk cId="2766031041" sldId="516"/>
            <ac:spMk id="4" creationId="{EB09FFA8-BE6C-4260-ACBC-3766A20527DC}"/>
          </ac:spMkLst>
        </pc:spChg>
      </pc:sldChg>
      <pc:sldChg chg="add del">
        <pc:chgData name="Erik Král" userId="e92e8e71-05aa-4c44-9728-5ff1a0a20d65" providerId="ADAL" clId="{DC144796-05B1-4D6C-A3D7-AFC9932FDE32}" dt="2020-03-18T18:53:32.124" v="1266" actId="2696"/>
        <pc:sldMkLst>
          <pc:docMk/>
          <pc:sldMk cId="3250075868" sldId="516"/>
        </pc:sldMkLst>
      </pc:sldChg>
      <pc:sldChg chg="add del">
        <pc:chgData name="Erik Král" userId="e92e8e71-05aa-4c44-9728-5ff1a0a20d65" providerId="ADAL" clId="{DC144796-05B1-4D6C-A3D7-AFC9932FDE32}" dt="2020-03-18T18:53:27.148" v="1265" actId="2696"/>
        <pc:sldMkLst>
          <pc:docMk/>
          <pc:sldMk cId="696132298" sldId="517"/>
        </pc:sldMkLst>
      </pc:sldChg>
      <pc:sldChg chg="addSp delSp modSp add">
        <pc:chgData name="Erik Král" userId="e92e8e71-05aa-4c44-9728-5ff1a0a20d65" providerId="ADAL" clId="{DC144796-05B1-4D6C-A3D7-AFC9932FDE32}" dt="2020-03-19T10:14:27.375" v="3016" actId="114"/>
        <pc:sldMkLst>
          <pc:docMk/>
          <pc:sldMk cId="3148744887" sldId="517"/>
        </pc:sldMkLst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2" creationId="{C0AC1BFA-E154-4736-A813-154E2B1E8287}"/>
          </ac:spMkLst>
        </pc:spChg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3" creationId="{F47B1FBB-FE10-437A-AD36-D17A3EABB65D}"/>
          </ac:spMkLst>
        </pc:spChg>
        <pc:spChg chg="del">
          <ac:chgData name="Erik Král" userId="e92e8e71-05aa-4c44-9728-5ff1a0a20d65" providerId="ADAL" clId="{DC144796-05B1-4D6C-A3D7-AFC9932FDE32}" dt="2020-03-18T18:55:26.772" v="1333" actId="478"/>
          <ac:spMkLst>
            <pc:docMk/>
            <pc:sldMk cId="3148744887" sldId="517"/>
            <ac:spMk id="4" creationId="{2CACDDB1-9453-410A-86E6-8691BF47079C}"/>
          </ac:spMkLst>
        </pc:spChg>
        <pc:spChg chg="add mod">
          <ac:chgData name="Erik Král" userId="e92e8e71-05aa-4c44-9728-5ff1a0a20d65" providerId="ADAL" clId="{DC144796-05B1-4D6C-A3D7-AFC9932FDE32}" dt="2020-03-19T10:14:23.346" v="3015"/>
          <ac:spMkLst>
            <pc:docMk/>
            <pc:sldMk cId="3148744887" sldId="517"/>
            <ac:spMk id="6" creationId="{E18911F4-6415-493F-8557-906BB0DAEFB6}"/>
          </ac:spMkLst>
        </pc:spChg>
        <pc:spChg chg="add mod">
          <ac:chgData name="Erik Král" userId="e92e8e71-05aa-4c44-9728-5ff1a0a20d65" providerId="ADAL" clId="{DC144796-05B1-4D6C-A3D7-AFC9932FDE32}" dt="2020-03-19T10:14:27.375" v="3016" actId="114"/>
          <ac:spMkLst>
            <pc:docMk/>
            <pc:sldMk cId="3148744887" sldId="517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3.452" v="3017" actId="114"/>
        <pc:sldMkLst>
          <pc:docMk/>
          <pc:sldMk cId="316200325" sldId="518"/>
        </pc:sldMkLst>
        <pc:spChg chg="add del mod">
          <ac:chgData name="Erik Král" userId="e92e8e71-05aa-4c44-9728-5ff1a0a20d65" providerId="ADAL" clId="{DC144796-05B1-4D6C-A3D7-AFC9932FDE32}" dt="2020-03-19T08:46:37.852" v="2270" actId="478"/>
          <ac:spMkLst>
            <pc:docMk/>
            <pc:sldMk cId="316200325" sldId="518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2:12.340" v="2849" actId="1076"/>
          <ac:spMkLst>
            <pc:docMk/>
            <pc:sldMk cId="316200325" sldId="518"/>
            <ac:spMk id="3" creationId="{F30D6D40-5D87-4F0C-BC3D-384C43B37BE4}"/>
          </ac:spMkLst>
        </pc:spChg>
        <pc:spChg chg="mod">
          <ac:chgData name="Erik Král" userId="e92e8e71-05aa-4c44-9728-5ff1a0a20d65" providerId="ADAL" clId="{DC144796-05B1-4D6C-A3D7-AFC9932FDE32}" dt="2020-03-19T10:14:33.452" v="3017" actId="114"/>
          <ac:spMkLst>
            <pc:docMk/>
            <pc:sldMk cId="316200325" sldId="518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8.143" v="3018" actId="114"/>
        <pc:sldMkLst>
          <pc:docMk/>
          <pc:sldMk cId="1841249936" sldId="519"/>
        </pc:sldMkLst>
        <pc:spChg chg="del">
          <ac:chgData name="Erik Král" userId="e92e8e71-05aa-4c44-9728-5ff1a0a20d65" providerId="ADAL" clId="{DC144796-05B1-4D6C-A3D7-AFC9932FDE32}" dt="2020-03-19T08:45:48.633" v="2261" actId="478"/>
          <ac:spMkLst>
            <pc:docMk/>
            <pc:sldMk cId="1841249936" sldId="519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1:39.255" v="2847" actId="1076"/>
          <ac:spMkLst>
            <pc:docMk/>
            <pc:sldMk cId="1841249936" sldId="519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1.236" v="2529" actId="20577"/>
          <ac:spMkLst>
            <pc:docMk/>
            <pc:sldMk cId="1841249936" sldId="519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10:14:38.143" v="3018" actId="114"/>
          <ac:spMkLst>
            <pc:docMk/>
            <pc:sldMk cId="1841249936" sldId="519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08:51:18.432" v="2845" actId="1076"/>
        <pc:sldMkLst>
          <pc:docMk/>
          <pc:sldMk cId="58076840" sldId="520"/>
        </pc:sldMkLst>
        <pc:spChg chg="add mod">
          <ac:chgData name="Erik Král" userId="e92e8e71-05aa-4c44-9728-5ff1a0a20d65" providerId="ADAL" clId="{DC144796-05B1-4D6C-A3D7-AFC9932FDE32}" dt="2020-03-19T08:51:18.432" v="2845" actId="1076"/>
          <ac:spMkLst>
            <pc:docMk/>
            <pc:sldMk cId="58076840" sldId="520"/>
            <ac:spMk id="2" creationId="{8B52D2A8-9566-4CD0-91F4-F527244BFD37}"/>
          </ac:spMkLst>
        </pc:spChg>
        <pc:spChg chg="del">
          <ac:chgData name="Erik Král" userId="e92e8e71-05aa-4c44-9728-5ff1a0a20d65" providerId="ADAL" clId="{DC144796-05B1-4D6C-A3D7-AFC9932FDE32}" dt="2020-03-19T08:49:25.439" v="2539" actId="478"/>
          <ac:spMkLst>
            <pc:docMk/>
            <pc:sldMk cId="58076840" sldId="520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8.598" v="2538" actId="20577"/>
          <ac:spMkLst>
            <pc:docMk/>
            <pc:sldMk cId="58076840" sldId="520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08:50:51.415" v="2841" actId="20577"/>
          <ac:spMkLst>
            <pc:docMk/>
            <pc:sldMk cId="58076840" sldId="520"/>
            <ac:spMk id="7" creationId="{CE0E1C2A-F8E4-4378-9E71-E9BF916385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12.09.2024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12.09.2024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12.09.2024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12.09.2024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12.09.2024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12.09.2024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12.09.2024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definici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2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B14A2-229C-48EF-8C6A-D8924B9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3B025-045B-4D42-A454-3009573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ukazatel je odvozený typ od ostatních typů.</a:t>
            </a:r>
          </a:p>
          <a:p>
            <a:r>
              <a:rPr lang="cs-CZ" dirty="0"/>
              <a:t>Definujeme ho pomocí hvězdičky za názvem typu.</a:t>
            </a:r>
          </a:p>
          <a:p>
            <a:r>
              <a:rPr lang="cs-CZ" dirty="0"/>
              <a:t>Například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dirty="0"/>
              <a:t>je typ ukazatel na celé číslo, </a:t>
            </a:r>
            <a:r>
              <a:rPr lang="cs-CZ" i="1" dirty="0" err="1"/>
              <a:t>char</a:t>
            </a:r>
            <a:r>
              <a:rPr lang="cs-CZ" i="1" dirty="0"/>
              <a:t>* </a:t>
            </a:r>
            <a:r>
              <a:rPr lang="cs-CZ" dirty="0"/>
              <a:t>je ukazatel na znak atd.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485DC-65E7-4F16-8784-40379A2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AED6-FC5D-49E6-BEF7-C7C230A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CB8-355E-4231-B1DF-45ED6B9F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Pozice znaku * za typem u ukazatele může být různá.</a:t>
            </a:r>
          </a:p>
          <a:p>
            <a:r>
              <a:rPr lang="cs-CZ" dirty="0"/>
              <a:t>Následující zápisy jsou rovnocenné</a:t>
            </a:r>
            <a:r>
              <a:rPr lang="en-US" dirty="0"/>
              <a:t>, v </a:t>
            </a:r>
            <a:r>
              <a:rPr lang="en-US" dirty="0" err="1"/>
              <a:t>pr</a:t>
            </a:r>
            <a:r>
              <a:rPr lang="cs-CZ" dirty="0" err="1"/>
              <a:t>axi</a:t>
            </a:r>
            <a:r>
              <a:rPr lang="cs-CZ" dirty="0"/>
              <a:t> se používají jen první dva.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3D3E79-F4BF-4A60-AAF3-8310940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2DB2127-008B-40FB-9CCA-63D2769678FE}"/>
              </a:ext>
            </a:extLst>
          </p:cNvPr>
          <p:cNvSpPr/>
          <p:nvPr/>
        </p:nvSpPr>
        <p:spPr>
          <a:xfrm>
            <a:off x="5371322" y="3881735"/>
            <a:ext cx="25970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14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4277D-15A6-4260-9472-E1D697B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3201-FCE4-439B-A054-29BA826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8085"/>
          </a:xfrm>
        </p:spPr>
        <p:txBody>
          <a:bodyPr>
            <a:normAutofit/>
          </a:bodyPr>
          <a:lstStyle/>
          <a:p>
            <a:r>
              <a:rPr lang="cs-CZ" dirty="0"/>
              <a:t>Pozice znaku * závisí částečně na konvencích.</a:t>
            </a:r>
          </a:p>
          <a:p>
            <a:r>
              <a:rPr lang="cs-CZ" dirty="0"/>
              <a:t>Původním záměrem syntaxe a pozice * vycházela ze situace, kdy definujeme více proměnných na jednom řádku a měla napovídat že například výraz </a:t>
            </a:r>
            <a:r>
              <a:rPr lang="cs-CZ" i="1" dirty="0"/>
              <a:t>*</a:t>
            </a:r>
            <a:r>
              <a:rPr lang="cs-CZ" i="1" dirty="0" err="1"/>
              <a:t>int</a:t>
            </a:r>
            <a:r>
              <a:rPr lang="cs-CZ" i="1" dirty="0"/>
              <a:t> </a:t>
            </a:r>
            <a:r>
              <a:rPr lang="cs-CZ" dirty="0"/>
              <a:t>vrací typ </a:t>
            </a:r>
            <a:r>
              <a:rPr lang="cs-CZ" i="1" dirty="0" err="1"/>
              <a:t>int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cs-CZ" dirty="0"/>
              <a:t>C je spíš běžnější zápis </a:t>
            </a:r>
            <a:r>
              <a:rPr lang="cs-CZ" i="1" dirty="0" err="1"/>
              <a:t>int</a:t>
            </a:r>
            <a:r>
              <a:rPr lang="cs-CZ" i="1" dirty="0"/>
              <a:t> *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C++ m</a:t>
            </a:r>
            <a:r>
              <a:rPr lang="cs-CZ" dirty="0" err="1"/>
              <a:t>ůžete</a:t>
            </a:r>
            <a:r>
              <a:rPr lang="cs-CZ" dirty="0"/>
              <a:t> narazit spíše na zápis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D59F5-314B-4E6E-8E6B-281157F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Typ ukazatel</a:t>
            </a:r>
          </a:p>
          <a:p>
            <a:pPr marL="0" indent="0">
              <a:buNone/>
            </a:pPr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Adresní operátor</a:t>
            </a:r>
          </a:p>
          <a:p>
            <a:pPr marL="0" indent="0">
              <a:buNone/>
            </a:pPr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Možné nástrahy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1B1CC-1773-430A-B822-FA9BA2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7C0C6-987C-4813-B88B-905675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uveden zápis ukazatele na jeden řádek. Proměnná </a:t>
            </a:r>
            <a:r>
              <a:rPr lang="cs-CZ" i="1" dirty="0"/>
              <a:t>x</a:t>
            </a:r>
            <a:r>
              <a:rPr lang="cs-CZ" dirty="0"/>
              <a:t> je celé číslo, </a:t>
            </a:r>
            <a:r>
              <a:rPr lang="cs-CZ" i="1" dirty="0" err="1"/>
              <a:t>px</a:t>
            </a:r>
            <a:r>
              <a:rPr lang="cs-CZ" dirty="0"/>
              <a:t> ukazatel a </a:t>
            </a:r>
            <a:r>
              <a:rPr lang="cs-CZ" i="1" dirty="0"/>
              <a:t>pole</a:t>
            </a:r>
            <a:r>
              <a:rPr lang="cs-CZ" dirty="0"/>
              <a:t> je pole.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r>
              <a:rPr lang="cs-CZ" dirty="0"/>
              <a:t>V následujícím zápisu si ale musíme dát pozor, že </a:t>
            </a:r>
            <a:r>
              <a:rPr lang="cs-CZ" b="1" dirty="0"/>
              <a:t>ukazatelem bude </a:t>
            </a:r>
            <a:r>
              <a:rPr lang="cs-CZ" dirty="0"/>
              <a:t>pouze proměnná </a:t>
            </a:r>
            <a:r>
              <a:rPr lang="cs-CZ" b="1" i="1" dirty="0" err="1"/>
              <a:t>py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/>
              <a:t>y bude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b="1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F37FF-94D5-46DB-A24D-784C36B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0D9E19A-B3F2-4677-824F-B2BA4CBB4C15}"/>
              </a:ext>
            </a:extLst>
          </p:cNvPr>
          <p:cNvSpPr/>
          <p:nvPr/>
        </p:nvSpPr>
        <p:spPr>
          <a:xfrm>
            <a:off x="3843550" y="296733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px, pole[2];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2E24B2-6BE3-4067-9E14-75777807C00D}"/>
              </a:ext>
            </a:extLst>
          </p:cNvPr>
          <p:cNvSpPr/>
          <p:nvPr/>
        </p:nvSpPr>
        <p:spPr>
          <a:xfrm>
            <a:off x="4693141" y="525779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01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3A7F-D9C4-40F1-B4BE-5E8F85E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5FD91-D085-42FF-A546-B4BBCF92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Proto abychom se nepletli je vhodné definovat jednu proměnnou na jednom řádku.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228C49-FD10-45FD-8749-ECB9D39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14A6B1-E3DE-48CB-AEA7-B7BC9659BDFE}"/>
              </a:ext>
            </a:extLst>
          </p:cNvPr>
          <p:cNvSpPr/>
          <p:nvPr/>
        </p:nvSpPr>
        <p:spPr>
          <a:xfrm>
            <a:off x="4951445" y="3243006"/>
            <a:ext cx="228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pole[2];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360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E3A1-7E4A-42FF-96A4-5AE6728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ýchozí</a:t>
            </a:r>
            <a:r>
              <a:rPr lang="cs-CZ" dirty="0"/>
              <a:t> hodnota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267A5-9C79-4277-B5C4-C6DCAEE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09326"/>
          </a:xfrm>
        </p:spPr>
        <p:txBody>
          <a:bodyPr/>
          <a:lstStyle/>
          <a:p>
            <a:r>
              <a:rPr lang="cs-CZ" dirty="0"/>
              <a:t>Výchozí hodnota ukazatele je adresa </a:t>
            </a:r>
            <a:r>
              <a:rPr lang="cs-CZ" i="1" dirty="0"/>
              <a:t>0</a:t>
            </a:r>
            <a:r>
              <a:rPr lang="cs-CZ" dirty="0"/>
              <a:t> pro kterou máme v </a:t>
            </a:r>
            <a:r>
              <a:rPr lang="cs-CZ" i="1" dirty="0"/>
              <a:t>C++ </a:t>
            </a:r>
            <a:r>
              <a:rPr lang="cs-CZ" dirty="0"/>
              <a:t>klíčové slovo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r>
              <a:rPr lang="cs-CZ" dirty="0"/>
              <a:t>V jazyce </a:t>
            </a:r>
            <a:r>
              <a:rPr lang="cs-CZ" i="1" dirty="0"/>
              <a:t>C</a:t>
            </a:r>
            <a:r>
              <a:rPr lang="cs-CZ" dirty="0"/>
              <a:t> naproti tomu používáme symbolickou konstantu </a:t>
            </a:r>
            <a:r>
              <a:rPr lang="cs-CZ" i="1" dirty="0"/>
              <a:t>NULL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4899AF-7066-4DF7-8C5D-97E656E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089AE24-D011-460B-A45B-759C679A0D24}"/>
              </a:ext>
            </a:extLst>
          </p:cNvPr>
          <p:cNvSpPr/>
          <p:nvPr/>
        </p:nvSpPr>
        <p:spPr>
          <a:xfrm>
            <a:off x="4482000" y="484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1586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8ADF8-77F3-418D-887E-6E3417E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96B27C-0201-4DA7-83F0-72982EB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pracujeme s hodnotou uloženou na adrese v paměti na kterou ukazuje ukazatel.</a:t>
            </a:r>
          </a:p>
          <a:p>
            <a:r>
              <a:rPr lang="cs-CZ" dirty="0"/>
              <a:t>Operátoru </a:t>
            </a:r>
            <a:r>
              <a:rPr lang="cs-CZ" dirty="0" err="1"/>
              <a:t>indirekce</a:t>
            </a:r>
            <a:r>
              <a:rPr lang="cs-CZ" dirty="0"/>
              <a:t> také říkáme operátor dereference.</a:t>
            </a:r>
          </a:p>
          <a:p>
            <a:r>
              <a:rPr lang="cs-CZ" dirty="0"/>
              <a:t>Operátor </a:t>
            </a:r>
            <a:r>
              <a:rPr lang="cs-CZ" dirty="0" err="1"/>
              <a:t>indirekce</a:t>
            </a:r>
            <a:r>
              <a:rPr lang="cs-CZ" dirty="0"/>
              <a:t> zapisujeme pomocí znaku </a:t>
            </a:r>
            <a:r>
              <a:rPr lang="cs-CZ" i="1" dirty="0"/>
              <a:t>*</a:t>
            </a:r>
            <a:r>
              <a:rPr lang="cs-CZ" dirty="0"/>
              <a:t> před proměnnou typu ukazatel.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E3737C-C394-491C-AA8B-49D4F50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E8E11DC-907B-4EA8-BC02-BD79A5ECE97C}"/>
              </a:ext>
            </a:extLst>
          </p:cNvPr>
          <p:cNvSpPr/>
          <p:nvPr/>
        </p:nvSpPr>
        <p:spPr>
          <a:xfrm>
            <a:off x="4482000" y="4842300"/>
            <a:ext cx="3231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74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0F04-E68A-499B-BF6B-D6AB5835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AB1AC-65F8-4FE0-A79B-9427C5B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proměnnou typu ukazatel, přiřadíme je náhodně zvolenou adresu a na tuto adresu zapíšeme hodnotu.</a:t>
            </a:r>
          </a:p>
          <a:p>
            <a:r>
              <a:rPr lang="cs-CZ" dirty="0"/>
              <a:t>Reálně si náhodně adresy nevolíme, protože musíme mít jistotu, že do paměti můžeme zapisovat a nejsou tam data, které nesmíme přepisovat.</a:t>
            </a:r>
          </a:p>
          <a:p>
            <a:r>
              <a:rPr lang="cs-CZ" dirty="0">
                <a:solidFill>
                  <a:srgbClr val="FF0000"/>
                </a:solidFill>
              </a:rPr>
              <a:t>Následující příklad tedy velice pravděpodobně způsobí pád programu při pokusu neoprávněně zapsat data do paměti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D679C4-3ABC-41B3-96F6-6AC5E9D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8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694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6528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73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</a:t>
            </a:r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3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ukazatele, jejich definici a použití a související operátory.</a:t>
            </a:r>
          </a:p>
          <a:p>
            <a:r>
              <a:rPr lang="cs-CZ" dirty="0"/>
              <a:t>Ukážeme si použití ukazatelů jako parametrů funkcí.</a:t>
            </a:r>
          </a:p>
          <a:p>
            <a:r>
              <a:rPr lang="cs-CZ" dirty="0"/>
              <a:t>Probereme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probereme možné nástrahy ukazatelů.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65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1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9132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553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64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48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E6D0D-1C09-4E54-8A83-D397C99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8355C-424D-428B-B7C9-99540400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často používáme spolu s adresním operátorem, který vrací adresu proměnné.</a:t>
            </a:r>
          </a:p>
          <a:p>
            <a:r>
              <a:rPr lang="cs-CZ" dirty="0"/>
              <a:t>Adresnímu operátoru také říkáme operátor reference – pozor neplést s typem reference v jazyce </a:t>
            </a:r>
            <a:r>
              <a:rPr lang="cs-CZ" i="1" dirty="0"/>
              <a:t>C++</a:t>
            </a:r>
            <a:r>
              <a:rPr lang="cs-CZ" dirty="0"/>
              <a:t>.</a:t>
            </a:r>
          </a:p>
          <a:p>
            <a:r>
              <a:rPr lang="cs-CZ" dirty="0"/>
              <a:t>Adresní operátor zapisujeme pomocí znaku </a:t>
            </a:r>
            <a:r>
              <a:rPr lang="en-US" i="1" dirty="0"/>
              <a:t>&amp;</a:t>
            </a:r>
            <a:r>
              <a:rPr lang="cs-CZ" dirty="0"/>
              <a:t> před názvem proměnné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EEB79A-E23C-47D0-B29F-FA246C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ED75F1-515F-4C7A-B932-265A39837646}"/>
              </a:ext>
            </a:extLst>
          </p:cNvPr>
          <p:cNvSpPr/>
          <p:nvPr/>
        </p:nvSpPr>
        <p:spPr>
          <a:xfrm>
            <a:off x="5408953" y="5461943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9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30A5D-2C11-4701-B254-A8B9CF9F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9417-67C9-461F-AE65-6587A70D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nejprve proměnnou typu celého čísla a potom proměnnou typu ukazatel na celé číslo.</a:t>
            </a:r>
          </a:p>
          <a:p>
            <a:r>
              <a:rPr lang="cs-CZ" dirty="0"/>
              <a:t>Ukazateli na celé číslo potom přiřadíme jako hodnotu adresu celého čísla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B3F48-4412-4011-AEF5-0748F0D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62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713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488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Ukazatel v jazyce C a C++ je typ proměnné, která odkazuje pomocí adresu na jiný objekt v paměti RAM.</a:t>
            </a:r>
          </a:p>
          <a:p>
            <a:r>
              <a:rPr lang="cs-CZ" dirty="0"/>
              <a:t>Na jeden objekt v paměti může pomocí ukazatelů odkazovat program na více místech ve zdrojovém kódu.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8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82763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510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1551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585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29B17E1-D511-4A48-865B-BD6717F90A51}"/>
              </a:ext>
            </a:extLst>
          </p:cNvPr>
          <p:cNvCxnSpPr/>
          <p:nvPr/>
        </p:nvCxnSpPr>
        <p:spPr>
          <a:xfrm>
            <a:off x="522514" y="3797559"/>
            <a:ext cx="718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AD6C003-5CB1-4095-819E-819F01D80DAB}"/>
              </a:ext>
            </a:extLst>
          </p:cNvPr>
          <p:cNvCxnSpPr/>
          <p:nvPr/>
        </p:nvCxnSpPr>
        <p:spPr>
          <a:xfrm flipV="1">
            <a:off x="3433665" y="3228392"/>
            <a:ext cx="6410131" cy="8957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D3B6D47-9BE4-4502-A3A8-A2F2D68B8BF7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25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zopakujeme co je to proměnná z hlediska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49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8753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použití ukazatele jako parametru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49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C4D29A-F9F7-489F-87DF-905935A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FD183E2-DC29-473C-A52A-2F41E3E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můžeme použít jako parametr funkce. </a:t>
            </a:r>
          </a:p>
          <a:p>
            <a:r>
              <a:rPr lang="cs-CZ" dirty="0"/>
              <a:t>Parametru se vždy přiřazuje hodnota argumentu.</a:t>
            </a:r>
          </a:p>
          <a:p>
            <a:r>
              <a:rPr lang="cs-CZ" dirty="0"/>
              <a:t>Argument a parametr jsou nezávislé a předávají si jen hodnotu.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E18D0F-079C-4B79-AA9F-D115ED3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349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ukazatel jako parametr funkce</a:t>
            </a:r>
            <a:br>
              <a:rPr lang="cs-CZ" dirty="0"/>
            </a:br>
            <a:r>
              <a:rPr lang="cs-CZ" dirty="0"/>
              <a:t>Bez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probereme příklad bez ukazatele.</a:t>
            </a:r>
          </a:p>
          <a:p>
            <a:r>
              <a:rPr lang="cs-CZ" dirty="0"/>
              <a:t>V následujícím příkladu máme funkci zvyš, která má jako parametr celé číslo. </a:t>
            </a:r>
          </a:p>
          <a:p>
            <a:r>
              <a:rPr lang="cs-CZ" dirty="0"/>
              <a:t>Předává se hodnota a jde o nezávislé proměnné.</a:t>
            </a:r>
          </a:p>
          <a:p>
            <a:r>
              <a:rPr lang="cs-CZ" dirty="0"/>
              <a:t> Změna hodnoty parametru </a:t>
            </a:r>
            <a:r>
              <a:rPr lang="cs-CZ" b="1" i="1" dirty="0"/>
              <a:t>x</a:t>
            </a:r>
            <a:r>
              <a:rPr lang="cs-CZ" dirty="0"/>
              <a:t> neprojeví na hodnotě proměnné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8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889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81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1021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C960FC5-9D33-4300-8EBA-14CCB1F02035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9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02871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42D46-700F-4DD1-8F2D-B61912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8E6A895-A81F-4851-8273-1B411BE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6F3B5-77EE-43C2-8E92-116A038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45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3933578-F699-44B0-80E2-65294CFA4FB4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74DFF3-CF14-4403-BA1F-7E6204764250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3EC93E1-C30F-4882-A665-4956C7852AAC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1BE12FE-9737-4141-B75B-989C7A3E1B83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07488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14265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ukazatel jako parametr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Nyní si probereme stejný příklad s použitím ukazatele.</a:t>
            </a:r>
          </a:p>
          <a:p>
            <a:r>
              <a:rPr lang="cs-CZ" dirty="0"/>
              <a:t>V následujícím příkladu máme funkci zvyš, která má jako parametr </a:t>
            </a:r>
            <a:r>
              <a:rPr lang="cs-CZ" dirty="0">
                <a:solidFill>
                  <a:srgbClr val="FF0000"/>
                </a:solidFill>
              </a:rPr>
              <a:t>ukazatel na celé číslo</a:t>
            </a:r>
            <a:r>
              <a:rPr lang="cs-CZ" dirty="0"/>
              <a:t>. </a:t>
            </a:r>
          </a:p>
          <a:p>
            <a:r>
              <a:rPr lang="cs-CZ" dirty="0"/>
              <a:t>Jako hodnota předáme adresu proměnné </a:t>
            </a:r>
            <a:r>
              <a:rPr lang="cs-CZ" b="1" i="1" dirty="0"/>
              <a:t>a</a:t>
            </a:r>
            <a:r>
              <a:rPr lang="cs-CZ" dirty="0"/>
              <a:t> získanou pomocí adresního operátoru.</a:t>
            </a:r>
          </a:p>
          <a:p>
            <a:r>
              <a:rPr lang="cs-CZ" dirty="0"/>
              <a:t> Ukazatel </a:t>
            </a:r>
            <a:r>
              <a:rPr lang="cs-CZ" b="1" i="1" dirty="0" err="1"/>
              <a:t>px</a:t>
            </a:r>
            <a:r>
              <a:rPr lang="cs-CZ" dirty="0"/>
              <a:t> potom ukazuje na místo v paměti, kde je proměnná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změníme hodnotu kam ukazuje ukazatel </a:t>
            </a:r>
            <a:r>
              <a:rPr lang="cs-CZ" b="1" i="1" dirty="0" err="1"/>
              <a:t>px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56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3898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26831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4428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4E550B-2529-4792-BFB3-0B995C717388}"/>
              </a:ext>
            </a:extLst>
          </p:cNvPr>
          <p:cNvCxnSpPr>
            <a:cxnSpLocks/>
          </p:cNvCxnSpPr>
          <p:nvPr/>
        </p:nvCxnSpPr>
        <p:spPr>
          <a:xfrm>
            <a:off x="8948057" y="2547257"/>
            <a:ext cx="1104912" cy="4851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0BB0991-A5EE-4246-91F4-A3E35EF5BA70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pracuje s daty v paměti.</a:t>
            </a:r>
          </a:p>
          <a:p>
            <a:r>
              <a:rPr lang="cs-CZ" dirty="0"/>
              <a:t>Proměnná představuje pojmenovanou hodnotu v paměti která má přiřazený specifický typ.</a:t>
            </a:r>
          </a:p>
          <a:p>
            <a:r>
              <a:rPr lang="cs-CZ" dirty="0"/>
              <a:t>Pro lokální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22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021C2E7-A325-4BCD-BC33-E7E77DEC2B93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1BD1C447-5091-4D0F-8C81-2AA6FC415D11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4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61CB45-8C22-4E0F-9591-65FC65A73AB4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1B675D-5096-4711-A42D-64912C920E12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EAE94B0-FDD2-46B8-948B-97ADB26C961F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79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7171BC8-B42B-4329-9DED-BB920E8F6A15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A5B029B-D1DB-499B-8DEA-544372017468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A125639-B7F8-4C4D-B681-812CF0C825CE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8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618403-35EF-4AA8-AC05-07A1B4FC96AA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48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72914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6980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EC1F5-69F8-4B99-A023-9FB0BC7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79108C-9991-444B-80F4-D3803C0D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sekci probereme použití klíčového slova </a:t>
            </a:r>
            <a:r>
              <a:rPr lang="cs-CZ" dirty="0" err="1"/>
              <a:t>const</a:t>
            </a:r>
            <a:r>
              <a:rPr lang="cs-CZ" dirty="0"/>
              <a:t> u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D1C83A6-5403-4265-9314-AB275E3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31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ukazatelem můžeme použít </a:t>
            </a:r>
            <a:r>
              <a:rPr lang="cs-CZ" dirty="0" err="1"/>
              <a:t>klíčove</a:t>
            </a:r>
            <a:r>
              <a:rPr lang="cs-CZ" dirty="0"/>
              <a:t> slovo </a:t>
            </a:r>
            <a:r>
              <a:rPr lang="cs-CZ" i="1" dirty="0" err="1"/>
              <a:t>const</a:t>
            </a:r>
            <a:r>
              <a:rPr lang="cs-CZ" dirty="0"/>
              <a:t>.</a:t>
            </a:r>
          </a:p>
          <a:p>
            <a:r>
              <a:rPr lang="cs-CZ" dirty="0"/>
              <a:t>Podle pozice klíčového slova </a:t>
            </a:r>
            <a:r>
              <a:rPr lang="cs-CZ" i="1" dirty="0" err="1"/>
              <a:t>const</a:t>
            </a:r>
            <a:r>
              <a:rPr lang="cs-CZ" dirty="0"/>
              <a:t> potom říkáme, jestli má být konstantní adresa ukazatele nebo hodnota na kterou ukazatel ukazuje.</a:t>
            </a:r>
          </a:p>
          <a:p>
            <a:r>
              <a:rPr lang="cs-CZ" dirty="0"/>
              <a:t>Také můžeme mít kombinaci obou.</a:t>
            </a:r>
          </a:p>
          <a:p>
            <a:r>
              <a:rPr lang="cs-CZ" dirty="0"/>
              <a:t>Použití klíčového slova </a:t>
            </a:r>
            <a:r>
              <a:rPr lang="cs-CZ" i="1" dirty="0" err="1"/>
              <a:t>const</a:t>
            </a:r>
            <a:r>
              <a:rPr lang="cs-CZ" dirty="0"/>
              <a:t> slouží především pro vývojáře, který pak ví jak se bude ukazatel v kódu chovat a zda může nebo nemůže přepsat data.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/>
              <a:t>o</a:t>
            </a:r>
            <a:r>
              <a:rPr lang="cs-CZ" dirty="0" err="1"/>
              <a:t>kud</a:t>
            </a:r>
            <a:r>
              <a:rPr lang="en-US" dirty="0"/>
              <a:t> o</a:t>
            </a:r>
            <a:r>
              <a:rPr lang="cs-CZ" dirty="0"/>
              <a:t>značíme samotný ukazatel jako </a:t>
            </a:r>
            <a:r>
              <a:rPr lang="cs-CZ" i="1" dirty="0" err="1"/>
              <a:t>const</a:t>
            </a:r>
            <a:r>
              <a:rPr lang="cs-CZ" dirty="0"/>
              <a:t>, tak potom nemůžeme měnit jeho hodnotu, tedy adresu na kterou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30D6D40-5D87-4F0C-BC3D-384C43B37BE4}"/>
              </a:ext>
            </a:extLst>
          </p:cNvPr>
          <p:cNvSpPr/>
          <p:nvPr/>
        </p:nvSpPr>
        <p:spPr>
          <a:xfrm>
            <a:off x="3823200" y="4183200"/>
            <a:ext cx="344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2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 err="1"/>
              <a:t>omoc</a:t>
            </a:r>
            <a:r>
              <a:rPr lang="cs-CZ" dirty="0"/>
              <a:t>í </a:t>
            </a:r>
            <a:r>
              <a:rPr lang="cs-CZ" i="1" dirty="0" err="1"/>
              <a:t>const</a:t>
            </a:r>
            <a:r>
              <a:rPr lang="cs-CZ" dirty="0"/>
              <a:t> ale můžeme označit i typ objektu na který ukazatel ukazuje.</a:t>
            </a:r>
          </a:p>
          <a:p>
            <a:r>
              <a:rPr lang="cs-CZ" dirty="0"/>
              <a:t>Potom nemůžeme pomocí </a:t>
            </a:r>
            <a:r>
              <a:rPr lang="cs-CZ" dirty="0" err="1"/>
              <a:t>indirekce</a:t>
            </a:r>
            <a:r>
              <a:rPr lang="cs-CZ" dirty="0"/>
              <a:t> měnit hodnotu na kterou ukazatel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90F3C7-6DA1-4DB7-990D-D3FBF0068E31}"/>
              </a:ext>
            </a:extLst>
          </p:cNvPr>
          <p:cNvSpPr/>
          <p:nvPr/>
        </p:nvSpPr>
        <p:spPr>
          <a:xfrm>
            <a:off x="3823200" y="4183200"/>
            <a:ext cx="3539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8412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1AE47-C0AD-4ADB-89E1-5DBC8D06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9039B-CFA9-455F-B25E-240746DB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interpretovaná podle konkrétního datového typu. </a:t>
            </a:r>
          </a:p>
          <a:p>
            <a:r>
              <a:rPr lang="cs-CZ" dirty="0"/>
              <a:t>Například příkaz 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</a:p>
          <a:p>
            <a:r>
              <a:rPr lang="cs-CZ" dirty="0"/>
              <a:t>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4FB9EDC-A935-4888-B6E5-F66105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271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Můžeme mít také jak konstantní ukazatel tak </a:t>
            </a:r>
            <a:r>
              <a:rPr lang="cs-CZ" dirty="0" err="1"/>
              <a:t>konstatní</a:t>
            </a:r>
            <a:r>
              <a:rPr lang="cs-CZ" dirty="0"/>
              <a:t> typ objektu na který ukazuje.</a:t>
            </a:r>
          </a:p>
          <a:p>
            <a:r>
              <a:rPr lang="cs-CZ" dirty="0"/>
              <a:t>Potom nemůžeme měnit ani hodnotu ukazatele, ani hodnotu objektu na který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80</a:t>
            </a:fld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B52D2A8-9566-4CD0-91F4-F527244BFD37}"/>
              </a:ext>
            </a:extLst>
          </p:cNvPr>
          <p:cNvSpPr/>
          <p:nvPr/>
        </p:nvSpPr>
        <p:spPr>
          <a:xfrm>
            <a:off x="3822441" y="4183200"/>
            <a:ext cx="45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58076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638ED-4509-4493-B9D3-F94E334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41C16-F83D-4EB5-8AE0-41EBD641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možné nástrahy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9175B1-8E18-4806-A557-3D77AF9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62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F101B16-7C7B-4CD1-AFD5-88E3A86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E075296-49C3-46AE-9858-C607F47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celé části prezentace jsme se zabývali „</a:t>
            </a:r>
            <a:r>
              <a:rPr lang="cs-CZ" dirty="0" err="1"/>
              <a:t>raw</a:t>
            </a:r>
            <a:r>
              <a:rPr lang="cs-CZ" dirty="0"/>
              <a:t> pointer“, tedy obyčejnými ukazateli a ne chytrými ukazateli.</a:t>
            </a:r>
          </a:p>
          <a:p>
            <a:r>
              <a:rPr lang="cs-CZ" dirty="0"/>
              <a:t>Nejčastějším nástrahami ukazatelů jsou </a:t>
            </a:r>
            <a:r>
              <a:rPr lang="en-US" dirty="0"/>
              <a:t>[2]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Použití ukazatelů s hodnotou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Různý </a:t>
            </a:r>
            <a:r>
              <a:rPr lang="cs-CZ" dirty="0" err="1"/>
              <a:t>lifetime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cs-CZ" dirty="0"/>
              <a:t>ů v paměti a ukazatelů které na něj ukazují.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B03930-D003-4B94-BB4E-6C21D0F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733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58838-C2A3-417B-9952-82BD089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487A0-C3A0-4681-B590-3CDAD139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budeme mít funkci, která vrátí adresu lokální proměnné. </a:t>
            </a:r>
          </a:p>
          <a:p>
            <a:r>
              <a:rPr lang="cs-CZ" dirty="0"/>
              <a:t>Tato lokální proměnná ale přestane existovat s koncem funkce ve které byla nadefinovaná.</a:t>
            </a:r>
          </a:p>
          <a:p>
            <a:r>
              <a:rPr lang="cs-CZ" dirty="0"/>
              <a:t>Vracíme tedy adresu do paměti, kde již tato proměnná není a k této </a:t>
            </a:r>
            <a:r>
              <a:rPr lang="cs-CZ"/>
              <a:t>paměti už nesmíme </a:t>
            </a:r>
            <a:r>
              <a:rPr lang="cs-CZ" dirty="0"/>
              <a:t>přistupovat.</a:t>
            </a:r>
            <a:endParaRPr lang="en-US" dirty="0"/>
          </a:p>
          <a:p>
            <a:r>
              <a:rPr lang="en-US" dirty="0"/>
              <a:t>V p</a:t>
            </a:r>
            <a:r>
              <a:rPr lang="cs-CZ" dirty="0" err="1"/>
              <a:t>říkladu</a:t>
            </a:r>
            <a:r>
              <a:rPr lang="cs-CZ" dirty="0"/>
              <a:t> nebudeme pro zjednodušení uvádět návratovou adresu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2F2937-558D-4586-A59A-71455A3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789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4188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funkce()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009C674-E81F-4603-9A6F-BDF9DBB3DC5F}"/>
              </a:ext>
            </a:extLst>
          </p:cNvPr>
          <p:cNvCxnSpPr>
            <a:cxnSpLocks/>
          </p:cNvCxnSpPr>
          <p:nvPr/>
        </p:nvCxnSpPr>
        <p:spPr>
          <a:xfrm>
            <a:off x="768220" y="236064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44819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715772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749D948-91B6-4C24-86DA-96EAAB6D6F43}"/>
              </a:ext>
            </a:extLst>
          </p:cNvPr>
          <p:cNvCxnSpPr>
            <a:cxnSpLocks/>
          </p:cNvCxnSpPr>
          <p:nvPr/>
        </p:nvCxnSpPr>
        <p:spPr>
          <a:xfrm flipV="1">
            <a:off x="9187324" y="375987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BC92B5D-39C6-41B4-A36B-541BEEC7C40C}"/>
              </a:ext>
            </a:extLst>
          </p:cNvPr>
          <p:cNvCxnSpPr>
            <a:cxnSpLocks/>
          </p:cNvCxnSpPr>
          <p:nvPr/>
        </p:nvCxnSpPr>
        <p:spPr>
          <a:xfrm flipH="1" flipV="1">
            <a:off x="9213798" y="377053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3071B1E-3B53-4EDF-AF49-A683023E29BC}"/>
              </a:ext>
            </a:extLst>
          </p:cNvPr>
          <p:cNvCxnSpPr>
            <a:cxnSpLocks/>
          </p:cNvCxnSpPr>
          <p:nvPr/>
        </p:nvCxnSpPr>
        <p:spPr>
          <a:xfrm>
            <a:off x="721567" y="296713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 zopakujeme proměnnou z hlediska paměti.</a:t>
            </a:r>
          </a:p>
          <a:p>
            <a:pPr marL="0" indent="0">
              <a:buNone/>
            </a:pPr>
            <a:r>
              <a:rPr lang="cs-CZ" b="1" dirty="0"/>
              <a:t>Pro pochopení ukazatelů je velmi důležité chápat proměnnou z hlediska místa v paměti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Proměnné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3518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2645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ukazatele, jejich definici, související operátory a klíčová slova.</a:t>
            </a:r>
          </a:p>
          <a:p>
            <a:r>
              <a:rPr lang="cs-CZ" dirty="0"/>
              <a:t>Také probrali použití ukazatelů jako parametrů funkcí a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jsme probrali možné </a:t>
            </a:r>
            <a:r>
              <a:rPr lang="cs-CZ"/>
              <a:t>nástrahy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Pointers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https://en.cppreference.com/book/pointers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94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e1491ba-191a-468a-9e51-27abfd4363ea"/>
    <ds:schemaRef ds:uri="http://schemas.microsoft.com/office/infopath/2007/PartnerControls"/>
    <ds:schemaRef ds:uri="http://schemas.openxmlformats.org/package/2006/metadata/core-properties"/>
    <ds:schemaRef ds:uri="20268733-5f22-42fd-8f9d-ffbc0e994e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4382</Words>
  <Application>Microsoft Office PowerPoint</Application>
  <PresentationFormat>Širokoúhlá obrazovka</PresentationFormat>
  <Paragraphs>1248</Paragraphs>
  <Slides>94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94</vt:i4>
      </vt:variant>
    </vt:vector>
  </HeadingPairs>
  <TitlesOfParts>
    <vt:vector size="101" baseType="lpstr">
      <vt:lpstr>Source Sans Pro Bold</vt:lpstr>
      <vt:lpstr>Berlin CE</vt:lpstr>
      <vt:lpstr>Consolas</vt:lpstr>
      <vt:lpstr>Arial</vt:lpstr>
      <vt:lpstr>Calibri</vt:lpstr>
      <vt:lpstr>Source sans Pro</vt:lpstr>
      <vt:lpstr>Office Theme</vt:lpstr>
      <vt:lpstr>Ukazatele</vt:lpstr>
      <vt:lpstr>Obsah</vt:lpstr>
      <vt:lpstr>Úvod</vt:lpstr>
      <vt:lpstr>Ukazatel [1]</vt:lpstr>
      <vt:lpstr>Proměnná</vt:lpstr>
      <vt:lpstr>Proměnná - opakování</vt:lpstr>
      <vt:lpstr>Proměnná - opakování</vt:lpstr>
      <vt:lpstr>Proměnná - opakování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Typ ukazatel</vt:lpstr>
      <vt:lpstr>Typ ukazatel</vt:lpstr>
      <vt:lpstr>Typ ukazatel</vt:lpstr>
      <vt:lpstr>Typ ukazatel</vt:lpstr>
      <vt:lpstr>Definice ukazatele</vt:lpstr>
      <vt:lpstr>Definice ukazatele</vt:lpstr>
      <vt:lpstr>Výchozí hodnota ukazatele</vt:lpstr>
      <vt:lpstr>Operátor indirekce</vt:lpstr>
      <vt:lpstr>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Adresní operátor</vt:lpstr>
      <vt:lpstr>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Ukazatel jako parametr funkce</vt:lpstr>
      <vt:lpstr>Ukazatel jako parametr funkce</vt:lpstr>
      <vt:lpstr>Příklad na ukazatel jako parametr funkce Bez ukazatele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ukazatel jako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Ukazatel a klíčové slovo const</vt:lpstr>
      <vt:lpstr>Ukazatel a klíčové slovo const</vt:lpstr>
      <vt:lpstr>Const ukazatel</vt:lpstr>
      <vt:lpstr>Ukazatel na const hodnotu</vt:lpstr>
      <vt:lpstr>Const ukazatel na const hodnotu</vt:lpstr>
      <vt:lpstr>Nástrahy ukazatelů</vt:lpstr>
      <vt:lpstr>Nástrahy ukazatelů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6</cp:revision>
  <dcterms:modified xsi:type="dcterms:W3CDTF">2024-09-12T08:15:55Z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