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7"/>
  </p:notesMasterIdLst>
  <p:sldIdLst>
    <p:sldId id="256" r:id="rId5"/>
    <p:sldId id="280" r:id="rId6"/>
    <p:sldId id="446" r:id="rId7"/>
    <p:sldId id="276" r:id="rId8"/>
    <p:sldId id="440" r:id="rId9"/>
    <p:sldId id="441" r:id="rId10"/>
    <p:sldId id="447" r:id="rId11"/>
    <p:sldId id="442" r:id="rId12"/>
    <p:sldId id="443" r:id="rId13"/>
    <p:sldId id="444" r:id="rId14"/>
    <p:sldId id="445" r:id="rId15"/>
    <p:sldId id="381" r:id="rId16"/>
    <p:sldId id="382" r:id="rId17"/>
    <p:sldId id="448" r:id="rId18"/>
    <p:sldId id="450" r:id="rId19"/>
    <p:sldId id="451" r:id="rId20"/>
    <p:sldId id="449" r:id="rId21"/>
    <p:sldId id="459" r:id="rId22"/>
    <p:sldId id="452" r:id="rId23"/>
    <p:sldId id="454" r:id="rId24"/>
    <p:sldId id="466" r:id="rId25"/>
    <p:sldId id="467" r:id="rId26"/>
    <p:sldId id="468" r:id="rId27"/>
    <p:sldId id="460" r:id="rId28"/>
    <p:sldId id="461" r:id="rId29"/>
    <p:sldId id="462" r:id="rId30"/>
    <p:sldId id="463" r:id="rId31"/>
    <p:sldId id="464" r:id="rId32"/>
    <p:sldId id="465" r:id="rId33"/>
    <p:sldId id="386" r:id="rId34"/>
    <p:sldId id="375" r:id="rId35"/>
    <p:sldId id="376" r:id="rId36"/>
    <p:sldId id="377" r:id="rId37"/>
    <p:sldId id="358" r:id="rId38"/>
    <p:sldId id="378" r:id="rId39"/>
    <p:sldId id="379" r:id="rId40"/>
    <p:sldId id="380" r:id="rId41"/>
    <p:sldId id="384" r:id="rId42"/>
    <p:sldId id="385" r:id="rId43"/>
    <p:sldId id="399" r:id="rId44"/>
    <p:sldId id="387" r:id="rId45"/>
    <p:sldId id="389" r:id="rId46"/>
    <p:sldId id="391" r:id="rId47"/>
    <p:sldId id="392" r:id="rId48"/>
    <p:sldId id="393" r:id="rId49"/>
    <p:sldId id="394" r:id="rId50"/>
    <p:sldId id="388" r:id="rId51"/>
    <p:sldId id="396" r:id="rId52"/>
    <p:sldId id="395" r:id="rId53"/>
    <p:sldId id="397" r:id="rId54"/>
    <p:sldId id="400" r:id="rId55"/>
    <p:sldId id="390" r:id="rId56"/>
    <p:sldId id="418" r:id="rId57"/>
    <p:sldId id="401" r:id="rId58"/>
    <p:sldId id="402" r:id="rId59"/>
    <p:sldId id="404" r:id="rId60"/>
    <p:sldId id="403" r:id="rId61"/>
    <p:sldId id="406" r:id="rId62"/>
    <p:sldId id="405" r:id="rId63"/>
    <p:sldId id="407" r:id="rId64"/>
    <p:sldId id="408" r:id="rId65"/>
    <p:sldId id="409" r:id="rId66"/>
    <p:sldId id="410" r:id="rId67"/>
    <p:sldId id="411" r:id="rId68"/>
    <p:sldId id="412" r:id="rId69"/>
    <p:sldId id="417" r:id="rId70"/>
    <p:sldId id="414" r:id="rId71"/>
    <p:sldId id="415" r:id="rId72"/>
    <p:sldId id="420" r:id="rId73"/>
    <p:sldId id="416" r:id="rId74"/>
    <p:sldId id="419" r:id="rId75"/>
    <p:sldId id="421" r:id="rId76"/>
    <p:sldId id="422" r:id="rId77"/>
    <p:sldId id="423" r:id="rId78"/>
    <p:sldId id="424" r:id="rId79"/>
    <p:sldId id="425" r:id="rId80"/>
    <p:sldId id="427" r:id="rId81"/>
    <p:sldId id="426" r:id="rId82"/>
    <p:sldId id="428" r:id="rId83"/>
    <p:sldId id="430" r:id="rId84"/>
    <p:sldId id="429" r:id="rId85"/>
    <p:sldId id="431" r:id="rId86"/>
    <p:sldId id="432" r:id="rId87"/>
    <p:sldId id="434" r:id="rId88"/>
    <p:sldId id="435" r:id="rId89"/>
    <p:sldId id="436" r:id="rId90"/>
    <p:sldId id="437" r:id="rId91"/>
    <p:sldId id="438" r:id="rId92"/>
    <p:sldId id="439" r:id="rId93"/>
    <p:sldId id="469" r:id="rId94"/>
    <p:sldId id="374" r:id="rId95"/>
    <p:sldId id="259" r:id="rId9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35DEB-9A3A-433B-93FD-C196C5931229}" v="3" dt="2021-01-06T16:23:44.676"/>
    <p1510:client id="{E506F104-BB01-463B-9F84-35046DD8C8D5}" v="83" dt="2021-01-06T17:33:17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229" autoAdjust="0"/>
  </p:normalViewPr>
  <p:slideViewPr>
    <p:cSldViewPr snapToGrid="0">
      <p:cViewPr varScale="1">
        <p:scale>
          <a:sx n="107" d="100"/>
          <a:sy n="107" d="100"/>
        </p:scale>
        <p:origin x="58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microsoft.com/office/2016/11/relationships/changesInfo" Target="changesInfos/changesInfo1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presProps" Target="pres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E506F104-BB01-463B-9F84-35046DD8C8D5}"/>
    <pc:docChg chg="undo custSel addSld delSld modSld sldOrd">
      <pc:chgData name="Erik Král" userId="e92e8e71-05aa-4c44-9728-5ff1a0a20d65" providerId="ADAL" clId="{E506F104-BB01-463B-9F84-35046DD8C8D5}" dt="2021-01-06T17:38:09.307" v="2357" actId="478"/>
      <pc:docMkLst>
        <pc:docMk/>
      </pc:docMkLst>
      <pc:sldChg chg="delSp ord">
        <pc:chgData name="Erik Král" userId="e92e8e71-05aa-4c44-9728-5ff1a0a20d65" providerId="ADAL" clId="{E506F104-BB01-463B-9F84-35046DD8C8D5}" dt="2021-01-06T17:38:09.307" v="2357" actId="478"/>
        <pc:sldMkLst>
          <pc:docMk/>
          <pc:sldMk cId="951698649" sldId="259"/>
        </pc:sldMkLst>
        <pc:spChg chg="del">
          <ac:chgData name="Erik Král" userId="e92e8e71-05aa-4c44-9728-5ff1a0a20d65" providerId="ADAL" clId="{E506F104-BB01-463B-9F84-35046DD8C8D5}" dt="2021-01-06T17:38:09.307" v="2357" actId="478"/>
          <ac:spMkLst>
            <pc:docMk/>
            <pc:sldMk cId="951698649" sldId="259"/>
            <ac:spMk id="5" creationId="{00000000-0000-0000-0000-000000000000}"/>
          </ac:spMkLst>
        </pc:spChg>
      </pc:sldChg>
      <pc:sldChg chg="delSp">
        <pc:chgData name="Erik Král" userId="e92e8e71-05aa-4c44-9728-5ff1a0a20d65" providerId="ADAL" clId="{E506F104-BB01-463B-9F84-35046DD8C8D5}" dt="2021-01-06T17:37:08.078" v="2355" actId="478"/>
        <pc:sldMkLst>
          <pc:docMk/>
          <pc:sldMk cId="2755430374" sldId="276"/>
        </pc:sldMkLst>
        <pc:spChg chg="del">
          <ac:chgData name="Erik Král" userId="e92e8e71-05aa-4c44-9728-5ff1a0a20d65" providerId="ADAL" clId="{E506F104-BB01-463B-9F84-35046DD8C8D5}" dt="2021-01-06T17:37:08.078" v="2355" actId="478"/>
          <ac:spMkLst>
            <pc:docMk/>
            <pc:sldMk cId="2755430374" sldId="276"/>
            <ac:spMk id="5" creationId="{00000000-0000-0000-0000-000000000000}"/>
          </ac:spMkLst>
        </pc:spChg>
      </pc:sldChg>
      <pc:sldChg chg="delSp modSp">
        <pc:chgData name="Erik Král" userId="e92e8e71-05aa-4c44-9728-5ff1a0a20d65" providerId="ADAL" clId="{E506F104-BB01-463B-9F84-35046DD8C8D5}" dt="2021-01-06T17:37:02.351" v="2354" actId="478"/>
        <pc:sldMkLst>
          <pc:docMk/>
          <pc:sldMk cId="3410786804" sldId="280"/>
        </pc:sldMkLst>
        <pc:spChg chg="mod">
          <ac:chgData name="Erik Král" userId="e92e8e71-05aa-4c44-9728-5ff1a0a20d65" providerId="ADAL" clId="{E506F104-BB01-463B-9F84-35046DD8C8D5}" dt="2021-01-06T17:27:49.654" v="1918" actId="20577"/>
          <ac:spMkLst>
            <pc:docMk/>
            <pc:sldMk cId="3410786804" sldId="280"/>
            <ac:spMk id="3" creationId="{00000000-0000-0000-0000-000000000000}"/>
          </ac:spMkLst>
        </pc:spChg>
        <pc:spChg chg="del">
          <ac:chgData name="Erik Král" userId="e92e8e71-05aa-4c44-9728-5ff1a0a20d65" providerId="ADAL" clId="{E506F104-BB01-463B-9F84-35046DD8C8D5}" dt="2021-01-06T17:37:02.351" v="2354" actId="478"/>
          <ac:spMkLst>
            <pc:docMk/>
            <pc:sldMk cId="3410786804" sldId="280"/>
            <ac:spMk id="5" creationId="{00000000-0000-0000-0000-000000000000}"/>
          </ac:spMkLst>
        </pc:spChg>
      </pc:sldChg>
      <pc:sldChg chg="delSp modSp">
        <pc:chgData name="Erik Král" userId="e92e8e71-05aa-4c44-9728-5ff1a0a20d65" providerId="ADAL" clId="{E506F104-BB01-463B-9F84-35046DD8C8D5}" dt="2021-01-06T17:38:04.270" v="2356" actId="478"/>
        <pc:sldMkLst>
          <pc:docMk/>
          <pc:sldMk cId="3865954268" sldId="374"/>
        </pc:sldMkLst>
        <pc:spChg chg="mod">
          <ac:chgData name="Erik Král" userId="e92e8e71-05aa-4c44-9728-5ff1a0a20d65" providerId="ADAL" clId="{E506F104-BB01-463B-9F84-35046DD8C8D5}" dt="2021-01-06T16:43:43.481" v="61" actId="20577"/>
          <ac:spMkLst>
            <pc:docMk/>
            <pc:sldMk cId="3865954268" sldId="374"/>
            <ac:spMk id="3" creationId="{CBC81314-8DA4-4AC1-9C67-9526CB54DAD7}"/>
          </ac:spMkLst>
        </pc:spChg>
        <pc:spChg chg="del">
          <ac:chgData name="Erik Král" userId="e92e8e71-05aa-4c44-9728-5ff1a0a20d65" providerId="ADAL" clId="{E506F104-BB01-463B-9F84-35046DD8C8D5}" dt="2021-01-06T17:38:04.270" v="2356" actId="478"/>
          <ac:spMkLst>
            <pc:docMk/>
            <pc:sldMk cId="3865954268" sldId="374"/>
            <ac:spMk id="5" creationId="{37E53A99-C17D-4995-8E98-925DA9F8169E}"/>
          </ac:spMkLst>
        </pc:spChg>
      </pc:sldChg>
      <pc:sldChg chg="ord">
        <pc:chgData name="Erik Král" userId="e92e8e71-05aa-4c44-9728-5ff1a0a20d65" providerId="ADAL" clId="{E506F104-BB01-463B-9F84-35046DD8C8D5}" dt="2021-01-06T16:47:40.927" v="382"/>
        <pc:sldMkLst>
          <pc:docMk/>
          <pc:sldMk cId="3501282237" sldId="384"/>
        </pc:sldMkLst>
      </pc:sldChg>
      <pc:sldChg chg="modSp">
        <pc:chgData name="Erik Král" userId="e92e8e71-05aa-4c44-9728-5ff1a0a20d65" providerId="ADAL" clId="{E506F104-BB01-463B-9F84-35046DD8C8D5}" dt="2021-01-06T17:31:17.986" v="1939" actId="20577"/>
        <pc:sldMkLst>
          <pc:docMk/>
          <pc:sldMk cId="1486088948" sldId="390"/>
        </pc:sldMkLst>
        <pc:spChg chg="mod">
          <ac:chgData name="Erik Král" userId="e92e8e71-05aa-4c44-9728-5ff1a0a20d65" providerId="ADAL" clId="{E506F104-BB01-463B-9F84-35046DD8C8D5}" dt="2021-01-06T17:31:17.986" v="1939" actId="20577"/>
          <ac:spMkLst>
            <pc:docMk/>
            <pc:sldMk cId="1486088948" sldId="390"/>
            <ac:spMk id="5" creationId="{7C52C267-52C0-4986-AEDB-A3F757EF18F4}"/>
          </ac:spMkLst>
        </pc:spChg>
      </pc:sldChg>
      <pc:sldChg chg="addSp delSp modSp">
        <pc:chgData name="Erik Král" userId="e92e8e71-05aa-4c44-9728-5ff1a0a20d65" providerId="ADAL" clId="{E506F104-BB01-463B-9F84-35046DD8C8D5}" dt="2021-01-06T16:48:10.719" v="384" actId="14100"/>
        <pc:sldMkLst>
          <pc:docMk/>
          <pc:sldMk cId="1175735284" sldId="399"/>
        </pc:sldMkLst>
        <pc:spChg chg="add del mod">
          <ac:chgData name="Erik Král" userId="e92e8e71-05aa-4c44-9728-5ff1a0a20d65" providerId="ADAL" clId="{E506F104-BB01-463B-9F84-35046DD8C8D5}" dt="2021-01-06T16:48:10.719" v="384" actId="14100"/>
          <ac:spMkLst>
            <pc:docMk/>
            <pc:sldMk cId="1175735284" sldId="399"/>
            <ac:spMk id="4" creationId="{254B8EC7-457E-4738-B890-59F96C152C77}"/>
          </ac:spMkLst>
        </pc:spChg>
      </pc:sldChg>
      <pc:sldChg chg="modSp">
        <pc:chgData name="Erik Král" userId="e92e8e71-05aa-4c44-9728-5ff1a0a20d65" providerId="ADAL" clId="{E506F104-BB01-463B-9F84-35046DD8C8D5}" dt="2021-01-06T16:48:17.640" v="386" actId="14100"/>
        <pc:sldMkLst>
          <pc:docMk/>
          <pc:sldMk cId="1155452432" sldId="400"/>
        </pc:sldMkLst>
        <pc:spChg chg="mod">
          <ac:chgData name="Erik Král" userId="e92e8e71-05aa-4c44-9728-5ff1a0a20d65" providerId="ADAL" clId="{E506F104-BB01-463B-9F84-35046DD8C8D5}" dt="2021-01-06T16:48:17.640" v="386" actId="14100"/>
          <ac:spMkLst>
            <pc:docMk/>
            <pc:sldMk cId="1155452432" sldId="400"/>
            <ac:spMk id="4" creationId="{254B8EC7-457E-4738-B890-59F96C152C77}"/>
          </ac:spMkLst>
        </pc:spChg>
      </pc:sldChg>
      <pc:sldChg chg="modSp">
        <pc:chgData name="Erik Král" userId="e92e8e71-05aa-4c44-9728-5ff1a0a20d65" providerId="ADAL" clId="{E506F104-BB01-463B-9F84-35046DD8C8D5}" dt="2021-01-06T16:43:57.254" v="68" actId="20577"/>
        <pc:sldMkLst>
          <pc:docMk/>
          <pc:sldMk cId="1872228918" sldId="440"/>
        </pc:sldMkLst>
        <pc:spChg chg="mod">
          <ac:chgData name="Erik Král" userId="e92e8e71-05aa-4c44-9728-5ff1a0a20d65" providerId="ADAL" clId="{E506F104-BB01-463B-9F84-35046DD8C8D5}" dt="2021-01-06T16:43:57.254" v="68" actId="20577"/>
          <ac:spMkLst>
            <pc:docMk/>
            <pc:sldMk cId="1872228918" sldId="440"/>
            <ac:spMk id="5" creationId="{ED335E8E-6269-46B9-8290-B7528BCCE767}"/>
          </ac:spMkLst>
        </pc:spChg>
      </pc:sldChg>
      <pc:sldChg chg="modSp">
        <pc:chgData name="Erik Král" userId="e92e8e71-05aa-4c44-9728-5ff1a0a20d65" providerId="ADAL" clId="{E506F104-BB01-463B-9F84-35046DD8C8D5}" dt="2021-01-06T16:46:39.957" v="378" actId="20577"/>
        <pc:sldMkLst>
          <pc:docMk/>
          <pc:sldMk cId="1956317306" sldId="446"/>
        </pc:sldMkLst>
        <pc:spChg chg="mod">
          <ac:chgData name="Erik Král" userId="e92e8e71-05aa-4c44-9728-5ff1a0a20d65" providerId="ADAL" clId="{E506F104-BB01-463B-9F84-35046DD8C8D5}" dt="2021-01-06T16:46:39.957" v="378" actId="20577"/>
          <ac:spMkLst>
            <pc:docMk/>
            <pc:sldMk cId="1956317306" sldId="446"/>
            <ac:spMk id="3" creationId="{8B016201-C33D-47AC-8CB4-26911FDA5B67}"/>
          </ac:spMkLst>
        </pc:spChg>
      </pc:sldChg>
      <pc:sldChg chg="delSp modSp add">
        <pc:chgData name="Erik Král" userId="e92e8e71-05aa-4c44-9728-5ff1a0a20d65" providerId="ADAL" clId="{E506F104-BB01-463B-9F84-35046DD8C8D5}" dt="2021-01-06T16:45:59.556" v="344" actId="478"/>
        <pc:sldMkLst>
          <pc:docMk/>
          <pc:sldMk cId="213417506" sldId="447"/>
        </pc:sldMkLst>
        <pc:spChg chg="mod">
          <ac:chgData name="Erik Král" userId="e92e8e71-05aa-4c44-9728-5ff1a0a20d65" providerId="ADAL" clId="{E506F104-BB01-463B-9F84-35046DD8C8D5}" dt="2021-01-06T16:44:44.594" v="105" actId="20577"/>
          <ac:spMkLst>
            <pc:docMk/>
            <pc:sldMk cId="213417506" sldId="447"/>
            <ac:spMk id="2" creationId="{3FC0F765-3FAA-4DE1-92F9-DD50CDCABE86}"/>
          </ac:spMkLst>
        </pc:spChg>
        <pc:spChg chg="mod">
          <ac:chgData name="Erik Král" userId="e92e8e71-05aa-4c44-9728-5ff1a0a20d65" providerId="ADAL" clId="{E506F104-BB01-463B-9F84-35046DD8C8D5}" dt="2021-01-06T16:45:52.856" v="343" actId="114"/>
          <ac:spMkLst>
            <pc:docMk/>
            <pc:sldMk cId="213417506" sldId="447"/>
            <ac:spMk id="3" creationId="{D0E2112C-CC13-4456-B2DA-28D1B42800F4}"/>
          </ac:spMkLst>
        </pc:spChg>
        <pc:spChg chg="del">
          <ac:chgData name="Erik Král" userId="e92e8e71-05aa-4c44-9728-5ff1a0a20d65" providerId="ADAL" clId="{E506F104-BB01-463B-9F84-35046DD8C8D5}" dt="2021-01-06T16:45:59.556" v="344" actId="478"/>
          <ac:spMkLst>
            <pc:docMk/>
            <pc:sldMk cId="213417506" sldId="447"/>
            <ac:spMk id="4" creationId="{7E9B47D2-9EE9-4FF6-A6A7-566F92186729}"/>
          </ac:spMkLst>
        </pc:spChg>
      </pc:sldChg>
      <pc:sldChg chg="addSp delSp modSp add ord">
        <pc:chgData name="Erik Král" userId="e92e8e71-05aa-4c44-9728-5ff1a0a20d65" providerId="ADAL" clId="{E506F104-BB01-463B-9F84-35046DD8C8D5}" dt="2021-01-06T16:59:28.338" v="985" actId="113"/>
        <pc:sldMkLst>
          <pc:docMk/>
          <pc:sldMk cId="1789482520" sldId="448"/>
        </pc:sldMkLst>
        <pc:spChg chg="del">
          <ac:chgData name="Erik Král" userId="e92e8e71-05aa-4c44-9728-5ff1a0a20d65" providerId="ADAL" clId="{E506F104-BB01-463B-9F84-35046DD8C8D5}" dt="2021-01-06T16:50:03.833" v="390"/>
          <ac:spMkLst>
            <pc:docMk/>
            <pc:sldMk cId="1789482520" sldId="448"/>
            <ac:spMk id="2" creationId="{D29A5B24-1F58-4D94-AD19-D180F8CEE29E}"/>
          </ac:spMkLst>
        </pc:spChg>
        <pc:spChg chg="del">
          <ac:chgData name="Erik Král" userId="e92e8e71-05aa-4c44-9728-5ff1a0a20d65" providerId="ADAL" clId="{E506F104-BB01-463B-9F84-35046DD8C8D5}" dt="2021-01-06T16:50:03.833" v="390"/>
          <ac:spMkLst>
            <pc:docMk/>
            <pc:sldMk cId="1789482520" sldId="448"/>
            <ac:spMk id="3" creationId="{79C542D0-2E95-4464-ABC1-2EDF27A6BEB0}"/>
          </ac:spMkLst>
        </pc:spChg>
        <pc:spChg chg="del mod">
          <ac:chgData name="Erik Král" userId="e92e8e71-05aa-4c44-9728-5ff1a0a20d65" providerId="ADAL" clId="{E506F104-BB01-463B-9F84-35046DD8C8D5}" dt="2021-01-06T16:50:21.273" v="420" actId="478"/>
          <ac:spMkLst>
            <pc:docMk/>
            <pc:sldMk cId="1789482520" sldId="448"/>
            <ac:spMk id="4" creationId="{3E89BD0A-4C68-4FF5-8859-E65D3EBF8D18}"/>
          </ac:spMkLst>
        </pc:spChg>
        <pc:spChg chg="add mod">
          <ac:chgData name="Erik Král" userId="e92e8e71-05aa-4c44-9728-5ff1a0a20d65" providerId="ADAL" clId="{E506F104-BB01-463B-9F84-35046DD8C8D5}" dt="2021-01-06T16:50:17.841" v="418" actId="20577"/>
          <ac:spMkLst>
            <pc:docMk/>
            <pc:sldMk cId="1789482520" sldId="448"/>
            <ac:spMk id="5" creationId="{AA1A1089-66B4-4DDF-8827-0B1347F1D32C}"/>
          </ac:spMkLst>
        </pc:spChg>
        <pc:spChg chg="add mod">
          <ac:chgData name="Erik Král" userId="e92e8e71-05aa-4c44-9728-5ff1a0a20d65" providerId="ADAL" clId="{E506F104-BB01-463B-9F84-35046DD8C8D5}" dt="2021-01-06T16:59:28.338" v="985" actId="113"/>
          <ac:spMkLst>
            <pc:docMk/>
            <pc:sldMk cId="1789482520" sldId="448"/>
            <ac:spMk id="6" creationId="{72993B8F-E765-4262-8FA9-270EF599A906}"/>
          </ac:spMkLst>
        </pc:spChg>
      </pc:sldChg>
      <pc:sldChg chg="delSp modSp add ord">
        <pc:chgData name="Erik Král" userId="e92e8e71-05aa-4c44-9728-5ff1a0a20d65" providerId="ADAL" clId="{E506F104-BB01-463B-9F84-35046DD8C8D5}" dt="2021-01-06T16:56:47.205" v="835"/>
        <pc:sldMkLst>
          <pc:docMk/>
          <pc:sldMk cId="3660776554" sldId="449"/>
        </pc:sldMkLst>
        <pc:spChg chg="mod">
          <ac:chgData name="Erik Král" userId="e92e8e71-05aa-4c44-9728-5ff1a0a20d65" providerId="ADAL" clId="{E506F104-BB01-463B-9F84-35046DD8C8D5}" dt="2021-01-06T16:52:10.641" v="443" actId="20577"/>
          <ac:spMkLst>
            <pc:docMk/>
            <pc:sldMk cId="3660776554" sldId="449"/>
            <ac:spMk id="2" creationId="{441C9995-82A5-4BAC-9C2B-83B2C0D5E525}"/>
          </ac:spMkLst>
        </pc:spChg>
        <pc:spChg chg="mod">
          <ac:chgData name="Erik Král" userId="e92e8e71-05aa-4c44-9728-5ff1a0a20d65" providerId="ADAL" clId="{E506F104-BB01-463B-9F84-35046DD8C8D5}" dt="2021-01-06T16:53:38.750" v="832" actId="20577"/>
          <ac:spMkLst>
            <pc:docMk/>
            <pc:sldMk cId="3660776554" sldId="449"/>
            <ac:spMk id="3" creationId="{15597DC5-2520-4DE1-8F79-63B92E366046}"/>
          </ac:spMkLst>
        </pc:spChg>
        <pc:spChg chg="del">
          <ac:chgData name="Erik Král" userId="e92e8e71-05aa-4c44-9728-5ff1a0a20d65" providerId="ADAL" clId="{E506F104-BB01-463B-9F84-35046DD8C8D5}" dt="2021-01-06T16:53:42.733" v="833" actId="478"/>
          <ac:spMkLst>
            <pc:docMk/>
            <pc:sldMk cId="3660776554" sldId="449"/>
            <ac:spMk id="4" creationId="{99D4FE7B-1F95-47E4-84B2-B5A94F8DF5E5}"/>
          </ac:spMkLst>
        </pc:spChg>
      </pc:sldChg>
      <pc:sldChg chg="delSp modSp add">
        <pc:chgData name="Erik Král" userId="e92e8e71-05aa-4c44-9728-5ff1a0a20d65" providerId="ADAL" clId="{E506F104-BB01-463B-9F84-35046DD8C8D5}" dt="2021-01-06T16:59:39.365" v="987" actId="20577"/>
        <pc:sldMkLst>
          <pc:docMk/>
          <pc:sldMk cId="2228335785" sldId="450"/>
        </pc:sldMkLst>
        <pc:spChg chg="mod">
          <ac:chgData name="Erik Král" userId="e92e8e71-05aa-4c44-9728-5ff1a0a20d65" providerId="ADAL" clId="{E506F104-BB01-463B-9F84-35046DD8C8D5}" dt="2021-01-06T16:57:51.430" v="946" actId="20577"/>
          <ac:spMkLst>
            <pc:docMk/>
            <pc:sldMk cId="2228335785" sldId="450"/>
            <ac:spMk id="2" creationId="{26486931-9A18-4EC2-8E70-608008F98F33}"/>
          </ac:spMkLst>
        </pc:spChg>
        <pc:spChg chg="mod">
          <ac:chgData name="Erik Král" userId="e92e8e71-05aa-4c44-9728-5ff1a0a20d65" providerId="ADAL" clId="{E506F104-BB01-463B-9F84-35046DD8C8D5}" dt="2021-01-06T16:59:39.365" v="987" actId="20577"/>
          <ac:spMkLst>
            <pc:docMk/>
            <pc:sldMk cId="2228335785" sldId="450"/>
            <ac:spMk id="3" creationId="{379C2B74-AA65-40FA-A316-0D2E09ABFBB6}"/>
          </ac:spMkLst>
        </pc:spChg>
        <pc:spChg chg="del">
          <ac:chgData name="Erik Král" userId="e92e8e71-05aa-4c44-9728-5ff1a0a20d65" providerId="ADAL" clId="{E506F104-BB01-463B-9F84-35046DD8C8D5}" dt="2021-01-06T16:58:46.597" v="974" actId="478"/>
          <ac:spMkLst>
            <pc:docMk/>
            <pc:sldMk cId="2228335785" sldId="450"/>
            <ac:spMk id="4" creationId="{9CF6DAC0-FE79-45C0-939B-C6AE095FEA98}"/>
          </ac:spMkLst>
        </pc:spChg>
      </pc:sldChg>
      <pc:sldChg chg="delSp modSp add">
        <pc:chgData name="Erik Král" userId="e92e8e71-05aa-4c44-9728-5ff1a0a20d65" providerId="ADAL" clId="{E506F104-BB01-463B-9F84-35046DD8C8D5}" dt="2021-01-06T17:00:07.780" v="1069" actId="20577"/>
        <pc:sldMkLst>
          <pc:docMk/>
          <pc:sldMk cId="2598665553" sldId="451"/>
        </pc:sldMkLst>
        <pc:spChg chg="mod">
          <ac:chgData name="Erik Král" userId="e92e8e71-05aa-4c44-9728-5ff1a0a20d65" providerId="ADAL" clId="{E506F104-BB01-463B-9F84-35046DD8C8D5}" dt="2021-01-06T16:58:20.105" v="968" actId="20577"/>
          <ac:spMkLst>
            <pc:docMk/>
            <pc:sldMk cId="2598665553" sldId="451"/>
            <ac:spMk id="2" creationId="{18E80627-AE08-4D54-B865-D0519E5DE620}"/>
          </ac:spMkLst>
        </pc:spChg>
        <pc:spChg chg="mod">
          <ac:chgData name="Erik Král" userId="e92e8e71-05aa-4c44-9728-5ff1a0a20d65" providerId="ADAL" clId="{E506F104-BB01-463B-9F84-35046DD8C8D5}" dt="2021-01-06T17:00:07.780" v="1069" actId="20577"/>
          <ac:spMkLst>
            <pc:docMk/>
            <pc:sldMk cId="2598665553" sldId="451"/>
            <ac:spMk id="3" creationId="{1C516C63-0447-4854-9489-28F50D2E1F01}"/>
          </ac:spMkLst>
        </pc:spChg>
        <pc:spChg chg="del">
          <ac:chgData name="Erik Král" userId="e92e8e71-05aa-4c44-9728-5ff1a0a20d65" providerId="ADAL" clId="{E506F104-BB01-463B-9F84-35046DD8C8D5}" dt="2021-01-06T16:58:35.170" v="971" actId="478"/>
          <ac:spMkLst>
            <pc:docMk/>
            <pc:sldMk cId="2598665553" sldId="451"/>
            <ac:spMk id="4" creationId="{2F9C32E5-5F93-47D8-AA47-7E8B43605A58}"/>
          </ac:spMkLst>
        </pc:spChg>
      </pc:sldChg>
      <pc:sldChg chg="addSp delSp modSp add">
        <pc:chgData name="Erik Král" userId="e92e8e71-05aa-4c44-9728-5ff1a0a20d65" providerId="ADAL" clId="{E506F104-BB01-463B-9F84-35046DD8C8D5}" dt="2021-01-06T17:22:01.084" v="1743" actId="20577"/>
        <pc:sldMkLst>
          <pc:docMk/>
          <pc:sldMk cId="3500380109" sldId="452"/>
        </pc:sldMkLst>
        <pc:spChg chg="mod">
          <ac:chgData name="Erik Král" userId="e92e8e71-05aa-4c44-9728-5ff1a0a20d65" providerId="ADAL" clId="{E506F104-BB01-463B-9F84-35046DD8C8D5}" dt="2021-01-06T17:14:41.586" v="1659" actId="404"/>
          <ac:spMkLst>
            <pc:docMk/>
            <pc:sldMk cId="3500380109" sldId="452"/>
            <ac:spMk id="2" creationId="{E95CA089-9C5B-4AC4-BBB1-F545CF7CA5F6}"/>
          </ac:spMkLst>
        </pc:spChg>
        <pc:spChg chg="del">
          <ac:chgData name="Erik Král" userId="e92e8e71-05aa-4c44-9728-5ff1a0a20d65" providerId="ADAL" clId="{E506F104-BB01-463B-9F84-35046DD8C8D5}" dt="2021-01-06T17:00:48.874" v="1072" actId="478"/>
          <ac:spMkLst>
            <pc:docMk/>
            <pc:sldMk cId="3500380109" sldId="452"/>
            <ac:spMk id="3" creationId="{8F3B13B0-11DB-4C17-A769-794C6DD2E8FF}"/>
          </ac:spMkLst>
        </pc:spChg>
        <pc:spChg chg="del mod">
          <ac:chgData name="Erik Král" userId="e92e8e71-05aa-4c44-9728-5ff1a0a20d65" providerId="ADAL" clId="{E506F104-BB01-463B-9F84-35046DD8C8D5}" dt="2021-01-06T17:00:57.535" v="1076" actId="478"/>
          <ac:spMkLst>
            <pc:docMk/>
            <pc:sldMk cId="3500380109" sldId="452"/>
            <ac:spMk id="4" creationId="{8D5D5FA1-A370-4050-9653-291F905B1E2D}"/>
          </ac:spMkLst>
        </pc:spChg>
        <pc:spChg chg="add mod">
          <ac:chgData name="Erik Král" userId="e92e8e71-05aa-4c44-9728-5ff1a0a20d65" providerId="ADAL" clId="{E506F104-BB01-463B-9F84-35046DD8C8D5}" dt="2021-01-06T17:22:01.084" v="1743" actId="20577"/>
          <ac:spMkLst>
            <pc:docMk/>
            <pc:sldMk cId="3500380109" sldId="452"/>
            <ac:spMk id="5" creationId="{476705F2-BA7D-4DD0-AECF-E09B2B4F1BC7}"/>
          </ac:spMkLst>
        </pc:spChg>
      </pc:sldChg>
      <pc:sldChg chg="delSp modSp add del">
        <pc:chgData name="Erik Král" userId="e92e8e71-05aa-4c44-9728-5ff1a0a20d65" providerId="ADAL" clId="{E506F104-BB01-463B-9F84-35046DD8C8D5}" dt="2021-01-06T17:03:48.612" v="1147" actId="2696"/>
        <pc:sldMkLst>
          <pc:docMk/>
          <pc:sldMk cId="1212421381" sldId="453"/>
        </pc:sldMkLst>
        <pc:spChg chg="mod">
          <ac:chgData name="Erik Král" userId="e92e8e71-05aa-4c44-9728-5ff1a0a20d65" providerId="ADAL" clId="{E506F104-BB01-463B-9F84-35046DD8C8D5}" dt="2021-01-06T17:02:21.945" v="1129" actId="20577"/>
          <ac:spMkLst>
            <pc:docMk/>
            <pc:sldMk cId="1212421381" sldId="453"/>
            <ac:spMk id="2" creationId="{16127EB5-3EEC-47CE-BB34-024A6E32E351}"/>
          </ac:spMkLst>
        </pc:spChg>
        <pc:spChg chg="del">
          <ac:chgData name="Erik Král" userId="e92e8e71-05aa-4c44-9728-5ff1a0a20d65" providerId="ADAL" clId="{E506F104-BB01-463B-9F84-35046DD8C8D5}" dt="2021-01-06T17:02:50.945" v="1137" actId="478"/>
          <ac:spMkLst>
            <pc:docMk/>
            <pc:sldMk cId="1212421381" sldId="453"/>
            <ac:spMk id="6" creationId="{57455D60-38C9-48F8-92AB-02FEE352A8EE}"/>
          </ac:spMkLst>
        </pc:spChg>
        <pc:spChg chg="mod">
          <ac:chgData name="Erik Král" userId="e92e8e71-05aa-4c44-9728-5ff1a0a20d65" providerId="ADAL" clId="{E506F104-BB01-463B-9F84-35046DD8C8D5}" dt="2021-01-06T17:03:00.130" v="1138" actId="14100"/>
          <ac:spMkLst>
            <pc:docMk/>
            <pc:sldMk cId="1212421381" sldId="453"/>
            <ac:spMk id="7" creationId="{C221EE98-3213-45ED-A2A5-A7EB6AA405E7}"/>
          </ac:spMkLst>
        </pc:spChg>
        <pc:spChg chg="mod">
          <ac:chgData name="Erik Král" userId="e92e8e71-05aa-4c44-9728-5ff1a0a20d65" providerId="ADAL" clId="{E506F104-BB01-463B-9F84-35046DD8C8D5}" dt="2021-01-06T17:02:45.650" v="1136" actId="20577"/>
          <ac:spMkLst>
            <pc:docMk/>
            <pc:sldMk cId="1212421381" sldId="453"/>
            <ac:spMk id="11" creationId="{8FA3499E-1687-4962-AD52-24D8732146BD}"/>
          </ac:spMkLst>
        </pc:spChg>
      </pc:sldChg>
      <pc:sldChg chg="addSp delSp modSp add">
        <pc:chgData name="Erik Král" userId="e92e8e71-05aa-4c44-9728-5ff1a0a20d65" providerId="ADAL" clId="{E506F104-BB01-463B-9F84-35046DD8C8D5}" dt="2021-01-06T17:23:43.518" v="1869" actId="478"/>
        <pc:sldMkLst>
          <pc:docMk/>
          <pc:sldMk cId="26810010" sldId="454"/>
        </pc:sldMkLst>
        <pc:spChg chg="mod">
          <ac:chgData name="Erik Král" userId="e92e8e71-05aa-4c44-9728-5ff1a0a20d65" providerId="ADAL" clId="{E506F104-BB01-463B-9F84-35046DD8C8D5}" dt="2021-01-06T17:14:59.503" v="1680" actId="20577"/>
          <ac:spMkLst>
            <pc:docMk/>
            <pc:sldMk cId="26810010" sldId="454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08:05.140" v="1246" actId="14100"/>
          <ac:spMkLst>
            <pc:docMk/>
            <pc:sldMk cId="26810010" sldId="454"/>
            <ac:spMk id="5" creationId="{C8F47A0C-386C-4DF6-974C-FA9C220F40AA}"/>
          </ac:spMkLst>
        </pc:spChg>
        <pc:spChg chg="mod">
          <ac:chgData name="Erik Král" userId="e92e8e71-05aa-4c44-9728-5ff1a0a20d65" providerId="ADAL" clId="{E506F104-BB01-463B-9F84-35046DD8C8D5}" dt="2021-01-06T17:22:16.467" v="1758" actId="20577"/>
          <ac:spMkLst>
            <pc:docMk/>
            <pc:sldMk cId="26810010" sldId="454"/>
            <ac:spMk id="6" creationId="{F22BA89F-67BB-480F-BFE1-EB4982AE6C8F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8" creationId="{576FB334-F8B2-47BD-B2A7-D221939DD244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9" creationId="{90A163A4-7164-431E-AA4A-A387290F54BC}"/>
          </ac:spMkLst>
        </pc:spChg>
        <pc:spChg chg="mod">
          <ac:chgData name="Erik Král" userId="e92e8e71-05aa-4c44-9728-5ff1a0a20d65" providerId="ADAL" clId="{E506F104-BB01-463B-9F84-35046DD8C8D5}" dt="2021-01-06T17:07:31.436" v="1239" actId="164"/>
          <ac:spMkLst>
            <pc:docMk/>
            <pc:sldMk cId="26810010" sldId="454"/>
            <ac:spMk id="10" creationId="{94F873ED-3519-4CD9-90C4-52DA36EF457B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11" creationId="{9017CBE4-9F76-49A6-A53B-7FD72EAF8587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12" creationId="{1DF2B2D7-844B-46A6-9A92-70E84AC6B8E1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13" creationId="{4616C87B-28EB-4360-8357-599E65FC188B}"/>
          </ac:spMkLst>
        </pc:spChg>
        <pc:spChg chg="add mod">
          <ac:chgData name="Erik Král" userId="e92e8e71-05aa-4c44-9728-5ff1a0a20d65" providerId="ADAL" clId="{E506F104-BB01-463B-9F84-35046DD8C8D5}" dt="2021-01-06T17:09:48.235" v="1269" actId="14100"/>
          <ac:spMkLst>
            <pc:docMk/>
            <pc:sldMk cId="26810010" sldId="454"/>
            <ac:spMk id="14" creationId="{F88352E8-10E0-4A5E-AB80-09B3F4A02DDF}"/>
          </ac:spMkLst>
        </pc:spChg>
        <pc:spChg chg="add mod">
          <ac:chgData name="Erik Král" userId="e92e8e71-05aa-4c44-9728-5ff1a0a20d65" providerId="ADAL" clId="{E506F104-BB01-463B-9F84-35046DD8C8D5}" dt="2021-01-06T17:08:32.543" v="1252" actId="14100"/>
          <ac:spMkLst>
            <pc:docMk/>
            <pc:sldMk cId="26810010" sldId="454"/>
            <ac:spMk id="15" creationId="{08FB221E-F11A-4007-978C-90CD128B2696}"/>
          </ac:spMkLst>
        </pc:spChg>
        <pc:spChg chg="add mod">
          <ac:chgData name="Erik Král" userId="e92e8e71-05aa-4c44-9728-5ff1a0a20d65" providerId="ADAL" clId="{E506F104-BB01-463B-9F84-35046DD8C8D5}" dt="2021-01-06T17:07:31.436" v="1239" actId="164"/>
          <ac:spMkLst>
            <pc:docMk/>
            <pc:sldMk cId="26810010" sldId="454"/>
            <ac:spMk id="18" creationId="{072B4D3B-E027-4519-BA45-7920CD51FE0D}"/>
          </ac:spMkLst>
        </pc:spChg>
        <pc:spChg chg="add del">
          <ac:chgData name="Erik Král" userId="e92e8e71-05aa-4c44-9728-5ff1a0a20d65" providerId="ADAL" clId="{E506F104-BB01-463B-9F84-35046DD8C8D5}" dt="2021-01-06T17:23:43.518" v="1869" actId="478"/>
          <ac:spMkLst>
            <pc:docMk/>
            <pc:sldMk cId="26810010" sldId="454"/>
            <ac:spMk id="23" creationId="{DA09A462-95B9-40DD-91D3-F4E2CB890AF6}"/>
          </ac:spMkLst>
        </pc:spChg>
        <pc:grpChg chg="add del mod">
          <ac:chgData name="Erik Král" userId="e92e8e71-05aa-4c44-9728-5ff1a0a20d65" providerId="ADAL" clId="{E506F104-BB01-463B-9F84-35046DD8C8D5}" dt="2021-01-06T17:08:56.592" v="1255" actId="478"/>
          <ac:grpSpMkLst>
            <pc:docMk/>
            <pc:sldMk cId="26810010" sldId="454"/>
            <ac:grpSpMk id="19" creationId="{22C201CD-029C-44A4-8408-6388A11D0E4F}"/>
          </ac:grpSpMkLst>
        </pc:grpChg>
        <pc:cxnChg chg="add mod">
          <ac:chgData name="Erik Král" userId="e92e8e71-05aa-4c44-9728-5ff1a0a20d65" providerId="ADAL" clId="{E506F104-BB01-463B-9F84-35046DD8C8D5}" dt="2021-01-06T17:08:05.140" v="1246" actId="14100"/>
          <ac:cxnSpMkLst>
            <pc:docMk/>
            <pc:sldMk cId="26810010" sldId="454"/>
            <ac:cxnSpMk id="4" creationId="{7139AC9C-B45B-4578-800B-97CF285EA69F}"/>
          </ac:cxnSpMkLst>
        </pc:cxnChg>
      </pc:sldChg>
      <pc:sldChg chg="addSp delSp modSp add del ord">
        <pc:chgData name="Erik Král" userId="e92e8e71-05aa-4c44-9728-5ff1a0a20d65" providerId="ADAL" clId="{E506F104-BB01-463B-9F84-35046DD8C8D5}" dt="2021-01-06T17:24:02.987" v="1871" actId="2696"/>
        <pc:sldMkLst>
          <pc:docMk/>
          <pc:sldMk cId="808226643" sldId="455"/>
        </pc:sldMkLst>
        <pc:spChg chg="mod">
          <ac:chgData name="Erik Král" userId="e92e8e71-05aa-4c44-9728-5ff1a0a20d65" providerId="ADAL" clId="{E506F104-BB01-463B-9F84-35046DD8C8D5}" dt="2021-01-06T17:15:09.338" v="1682"/>
          <ac:spMkLst>
            <pc:docMk/>
            <pc:sldMk cId="808226643" sldId="455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10:51.632" v="1279" actId="207"/>
          <ac:spMkLst>
            <pc:docMk/>
            <pc:sldMk cId="808226643" sldId="455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1:08.161" v="1281" actId="208"/>
          <ac:spMkLst>
            <pc:docMk/>
            <pc:sldMk cId="808226643" sldId="455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1:01.686" v="1280" actId="207"/>
          <ac:spMkLst>
            <pc:docMk/>
            <pc:sldMk cId="808226643" sldId="455"/>
            <ac:spMk id="11" creationId="{9017CBE4-9F76-49A6-A53B-7FD72EAF8587}"/>
          </ac:spMkLst>
        </pc:spChg>
        <pc:spChg chg="mod">
          <ac:chgData name="Erik Král" userId="e92e8e71-05aa-4c44-9728-5ff1a0a20d65" providerId="ADAL" clId="{E506F104-BB01-463B-9F84-35046DD8C8D5}" dt="2021-01-06T17:11:01.686" v="1280" actId="207"/>
          <ac:spMkLst>
            <pc:docMk/>
            <pc:sldMk cId="808226643" sldId="455"/>
            <ac:spMk id="13" creationId="{4616C87B-28EB-4360-8357-599E65FC188B}"/>
          </ac:spMkLst>
        </pc:spChg>
        <pc:spChg chg="del">
          <ac:chgData name="Erik Král" userId="e92e8e71-05aa-4c44-9728-5ff1a0a20d65" providerId="ADAL" clId="{E506F104-BB01-463B-9F84-35046DD8C8D5}" dt="2021-01-06T17:09:59.626" v="1270" actId="478"/>
          <ac:spMkLst>
            <pc:docMk/>
            <pc:sldMk cId="808226643" sldId="455"/>
            <ac:spMk id="14" creationId="{F88352E8-10E0-4A5E-AB80-09B3F4A02DDF}"/>
          </ac:spMkLst>
        </pc:spChg>
        <pc:spChg chg="add">
          <ac:chgData name="Erik Král" userId="e92e8e71-05aa-4c44-9728-5ff1a0a20d65" providerId="ADAL" clId="{E506F104-BB01-463B-9F84-35046DD8C8D5}" dt="2021-01-06T17:10:00.027" v="1271"/>
          <ac:spMkLst>
            <pc:docMk/>
            <pc:sldMk cId="808226643" sldId="455"/>
            <ac:spMk id="20" creationId="{367F69C4-D409-4432-B2BD-BA275A6F70F8}"/>
          </ac:spMkLst>
        </pc:spChg>
        <pc:grpChg chg="mod">
          <ac:chgData name="Erik Král" userId="e92e8e71-05aa-4c44-9728-5ff1a0a20d65" providerId="ADAL" clId="{E506F104-BB01-463B-9F84-35046DD8C8D5}" dt="2021-01-06T17:11:01.686" v="1280" actId="207"/>
          <ac:grpSpMkLst>
            <pc:docMk/>
            <pc:sldMk cId="808226643" sldId="455"/>
            <ac:grpSpMk id="19" creationId="{22C201CD-029C-44A4-8408-6388A11D0E4F}"/>
          </ac:grpSpMkLst>
        </pc:grpChg>
      </pc:sldChg>
      <pc:sldChg chg="addSp delSp modSp add del">
        <pc:chgData name="Erik Král" userId="e92e8e71-05aa-4c44-9728-5ff1a0a20d65" providerId="ADAL" clId="{E506F104-BB01-463B-9F84-35046DD8C8D5}" dt="2021-01-06T17:24:01.931" v="1870" actId="2696"/>
        <pc:sldMkLst>
          <pc:docMk/>
          <pc:sldMk cId="3959391050" sldId="456"/>
        </pc:sldMkLst>
        <pc:spChg chg="mod">
          <ac:chgData name="Erik Král" userId="e92e8e71-05aa-4c44-9728-5ff1a0a20d65" providerId="ADAL" clId="{E506F104-BB01-463B-9F84-35046DD8C8D5}" dt="2021-01-06T17:15:05.795" v="1681"/>
          <ac:spMkLst>
            <pc:docMk/>
            <pc:sldMk cId="3959391050" sldId="456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09:04.057" v="1257" actId="207"/>
          <ac:spMkLst>
            <pc:docMk/>
            <pc:sldMk cId="3959391050" sldId="456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0:34.763" v="1277" actId="208"/>
          <ac:spMkLst>
            <pc:docMk/>
            <pc:sldMk cId="3959391050" sldId="456"/>
            <ac:spMk id="8" creationId="{576FB334-F8B2-47BD-B2A7-D221939DD244}"/>
          </ac:spMkLst>
        </pc:spChg>
        <pc:spChg chg="mod">
          <ac:chgData name="Erik Král" userId="e92e8e71-05aa-4c44-9728-5ff1a0a20d65" providerId="ADAL" clId="{E506F104-BB01-463B-9F84-35046DD8C8D5}" dt="2021-01-06T17:10:17.490" v="1275" actId="207"/>
          <ac:spMkLst>
            <pc:docMk/>
            <pc:sldMk cId="3959391050" sldId="456"/>
            <ac:spMk id="9" creationId="{90A163A4-7164-431E-AA4A-A387290F54BC}"/>
          </ac:spMkLst>
        </pc:spChg>
        <pc:spChg chg="del mod">
          <ac:chgData name="Erik Král" userId="e92e8e71-05aa-4c44-9728-5ff1a0a20d65" providerId="ADAL" clId="{E506F104-BB01-463B-9F84-35046DD8C8D5}" dt="2021-01-06T17:09:16.964" v="1262" actId="478"/>
          <ac:spMkLst>
            <pc:docMk/>
            <pc:sldMk cId="3959391050" sldId="456"/>
            <ac:spMk id="11" creationId="{9017CBE4-9F76-49A6-A53B-7FD72EAF8587}"/>
          </ac:spMkLst>
        </pc:spChg>
        <pc:spChg chg="mod">
          <ac:chgData name="Erik Král" userId="e92e8e71-05aa-4c44-9728-5ff1a0a20d65" providerId="ADAL" clId="{E506F104-BB01-463B-9F84-35046DD8C8D5}" dt="2021-01-06T17:10:17.490" v="1275" actId="207"/>
          <ac:spMkLst>
            <pc:docMk/>
            <pc:sldMk cId="3959391050" sldId="456"/>
            <ac:spMk id="12" creationId="{1DF2B2D7-844B-46A6-9A92-70E84AC6B8E1}"/>
          </ac:spMkLst>
        </pc:spChg>
        <pc:spChg chg="del mod">
          <ac:chgData name="Erik Král" userId="e92e8e71-05aa-4c44-9728-5ff1a0a20d65" providerId="ADAL" clId="{E506F104-BB01-463B-9F84-35046DD8C8D5}" dt="2021-01-06T17:09:10.964" v="1259" actId="478"/>
          <ac:spMkLst>
            <pc:docMk/>
            <pc:sldMk cId="3959391050" sldId="456"/>
            <ac:spMk id="13" creationId="{4616C87B-28EB-4360-8357-599E65FC188B}"/>
          </ac:spMkLst>
        </pc:spChg>
        <pc:spChg chg="del mod">
          <ac:chgData name="Erik Král" userId="e92e8e71-05aa-4c44-9728-5ff1a0a20d65" providerId="ADAL" clId="{E506F104-BB01-463B-9F84-35046DD8C8D5}" dt="2021-01-06T17:10:07.345" v="1272" actId="478"/>
          <ac:spMkLst>
            <pc:docMk/>
            <pc:sldMk cId="3959391050" sldId="456"/>
            <ac:spMk id="14" creationId="{F88352E8-10E0-4A5E-AB80-09B3F4A02DDF}"/>
          </ac:spMkLst>
        </pc:spChg>
        <pc:spChg chg="add">
          <ac:chgData name="Erik Král" userId="e92e8e71-05aa-4c44-9728-5ff1a0a20d65" providerId="ADAL" clId="{E506F104-BB01-463B-9F84-35046DD8C8D5}" dt="2021-01-06T17:10:08.378" v="1273"/>
          <ac:spMkLst>
            <pc:docMk/>
            <pc:sldMk cId="3959391050" sldId="456"/>
            <ac:spMk id="17" creationId="{DCB5299D-7DD5-4AD9-B5CA-1EDE3A44C985}"/>
          </ac:spMkLst>
        </pc:spChg>
        <pc:grpChg chg="del">
          <ac:chgData name="Erik Král" userId="e92e8e71-05aa-4c44-9728-5ff1a0a20d65" providerId="ADAL" clId="{E506F104-BB01-463B-9F84-35046DD8C8D5}" dt="2021-01-06T17:09:13.644" v="1261" actId="478"/>
          <ac:grpSpMkLst>
            <pc:docMk/>
            <pc:sldMk cId="3959391050" sldId="456"/>
            <ac:grpSpMk id="19" creationId="{22C201CD-029C-44A4-8408-6388A11D0E4F}"/>
          </ac:grpSpMkLst>
        </pc:grpChg>
      </pc:sldChg>
      <pc:sldChg chg="addSp modSp add del">
        <pc:chgData name="Erik Král" userId="e92e8e71-05aa-4c44-9728-5ff1a0a20d65" providerId="ADAL" clId="{E506F104-BB01-463B-9F84-35046DD8C8D5}" dt="2021-01-06T17:24:04.191" v="1872" actId="2696"/>
        <pc:sldMkLst>
          <pc:docMk/>
          <pc:sldMk cId="2408276885" sldId="457"/>
        </pc:sldMkLst>
        <pc:spChg chg="mod">
          <ac:chgData name="Erik Král" userId="e92e8e71-05aa-4c44-9728-5ff1a0a20d65" providerId="ADAL" clId="{E506F104-BB01-463B-9F84-35046DD8C8D5}" dt="2021-01-06T17:15:14.100" v="1683"/>
          <ac:spMkLst>
            <pc:docMk/>
            <pc:sldMk cId="2408276885" sldId="457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11:21.383" v="1283" actId="207"/>
          <ac:spMkLst>
            <pc:docMk/>
            <pc:sldMk cId="2408276885" sldId="457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1:25.398" v="1284" actId="207"/>
          <ac:spMkLst>
            <pc:docMk/>
            <pc:sldMk cId="2408276885" sldId="457"/>
            <ac:spMk id="8" creationId="{576FB334-F8B2-47BD-B2A7-D221939DD244}"/>
          </ac:spMkLst>
        </pc:spChg>
        <pc:spChg chg="mod">
          <ac:chgData name="Erik Král" userId="e92e8e71-05aa-4c44-9728-5ff1a0a20d65" providerId="ADAL" clId="{E506F104-BB01-463B-9F84-35046DD8C8D5}" dt="2021-01-06T17:11:34.040" v="1285" actId="207"/>
          <ac:spMkLst>
            <pc:docMk/>
            <pc:sldMk cId="2408276885" sldId="457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1:37.109" v="1286" actId="207"/>
          <ac:spMkLst>
            <pc:docMk/>
            <pc:sldMk cId="2408276885" sldId="457"/>
            <ac:spMk id="18" creationId="{072B4D3B-E027-4519-BA45-7920CD51FE0D}"/>
          </ac:spMkLst>
        </pc:spChg>
        <pc:cxnChg chg="add mod">
          <ac:chgData name="Erik Král" userId="e92e8e71-05aa-4c44-9728-5ff1a0a20d65" providerId="ADAL" clId="{E506F104-BB01-463B-9F84-35046DD8C8D5}" dt="2021-01-06T17:12:07.667" v="1292" actId="14100"/>
          <ac:cxnSpMkLst>
            <pc:docMk/>
            <pc:sldMk cId="2408276885" sldId="457"/>
            <ac:cxnSpMk id="14" creationId="{950F808B-D948-4947-A75C-A609D33DD262}"/>
          </ac:cxnSpMkLst>
        </pc:cxnChg>
      </pc:sldChg>
      <pc:sldChg chg="addSp delSp modSp add del">
        <pc:chgData name="Erik Král" userId="e92e8e71-05aa-4c44-9728-5ff1a0a20d65" providerId="ADAL" clId="{E506F104-BB01-463B-9F84-35046DD8C8D5}" dt="2021-01-06T17:25:01.392" v="1879" actId="2696"/>
        <pc:sldMkLst>
          <pc:docMk/>
          <pc:sldMk cId="716641267" sldId="458"/>
        </pc:sldMkLst>
        <pc:spChg chg="mod">
          <ac:chgData name="Erik Král" userId="e92e8e71-05aa-4c44-9728-5ff1a0a20d65" providerId="ADAL" clId="{E506F104-BB01-463B-9F84-35046DD8C8D5}" dt="2021-01-06T17:15:22.269" v="1684"/>
          <ac:spMkLst>
            <pc:docMk/>
            <pc:sldMk cId="716641267" sldId="458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24:58.685" v="1878" actId="6549"/>
          <ac:spMkLst>
            <pc:docMk/>
            <pc:sldMk cId="716641267" sldId="458"/>
            <ac:spMk id="6" creationId="{F22BA89F-67BB-480F-BFE1-EB4982AE6C8F}"/>
          </ac:spMkLst>
        </pc:spChg>
        <pc:spChg chg="del">
          <ac:chgData name="Erik Král" userId="e92e8e71-05aa-4c44-9728-5ff1a0a20d65" providerId="ADAL" clId="{E506F104-BB01-463B-9F84-35046DD8C8D5}" dt="2021-01-06T17:24:17.545" v="1873" actId="478"/>
          <ac:spMkLst>
            <pc:docMk/>
            <pc:sldMk cId="716641267" sldId="458"/>
            <ac:spMk id="8" creationId="{576FB334-F8B2-47BD-B2A7-D221939DD244}"/>
          </ac:spMkLst>
        </pc:spChg>
        <pc:spChg chg="del">
          <ac:chgData name="Erik Král" userId="e92e8e71-05aa-4c44-9728-5ff1a0a20d65" providerId="ADAL" clId="{E506F104-BB01-463B-9F84-35046DD8C8D5}" dt="2021-01-06T17:24:17.545" v="1873" actId="478"/>
          <ac:spMkLst>
            <pc:docMk/>
            <pc:sldMk cId="716641267" sldId="458"/>
            <ac:spMk id="9" creationId="{90A163A4-7164-431E-AA4A-A387290F54BC}"/>
          </ac:spMkLst>
        </pc:spChg>
        <pc:spChg chg="mod">
          <ac:chgData name="Erik Král" userId="e92e8e71-05aa-4c44-9728-5ff1a0a20d65" providerId="ADAL" clId="{E506F104-BB01-463B-9F84-35046DD8C8D5}" dt="2021-01-06T17:12:29.142" v="1294" actId="207"/>
          <ac:spMkLst>
            <pc:docMk/>
            <pc:sldMk cId="716641267" sldId="458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24:41.105" v="1876" actId="1076"/>
          <ac:spMkLst>
            <pc:docMk/>
            <pc:sldMk cId="716641267" sldId="458"/>
            <ac:spMk id="11" creationId="{9017CBE4-9F76-49A6-A53B-7FD72EAF8587}"/>
          </ac:spMkLst>
        </pc:spChg>
        <pc:spChg chg="del">
          <ac:chgData name="Erik Král" userId="e92e8e71-05aa-4c44-9728-5ff1a0a20d65" providerId="ADAL" clId="{E506F104-BB01-463B-9F84-35046DD8C8D5}" dt="2021-01-06T17:24:17.545" v="1873" actId="478"/>
          <ac:spMkLst>
            <pc:docMk/>
            <pc:sldMk cId="716641267" sldId="458"/>
            <ac:spMk id="12" creationId="{1DF2B2D7-844B-46A6-9A92-70E84AC6B8E1}"/>
          </ac:spMkLst>
        </pc:spChg>
        <pc:spChg chg="mod">
          <ac:chgData name="Erik Král" userId="e92e8e71-05aa-4c44-9728-5ff1a0a20d65" providerId="ADAL" clId="{E506F104-BB01-463B-9F84-35046DD8C8D5}" dt="2021-01-06T17:24:41.105" v="1876" actId="1076"/>
          <ac:spMkLst>
            <pc:docMk/>
            <pc:sldMk cId="716641267" sldId="458"/>
            <ac:spMk id="13" creationId="{4616C87B-28EB-4360-8357-599E65FC188B}"/>
          </ac:spMkLst>
        </pc:spChg>
        <pc:spChg chg="mod">
          <ac:chgData name="Erik Král" userId="e92e8e71-05aa-4c44-9728-5ff1a0a20d65" providerId="ADAL" clId="{E506F104-BB01-463B-9F84-35046DD8C8D5}" dt="2021-01-06T17:12:33.727" v="1295" actId="207"/>
          <ac:spMkLst>
            <pc:docMk/>
            <pc:sldMk cId="716641267" sldId="458"/>
            <ac:spMk id="18" creationId="{072B4D3B-E027-4519-BA45-7920CD51FE0D}"/>
          </ac:spMkLst>
        </pc:spChg>
        <pc:grpChg chg="mod">
          <ac:chgData name="Erik Král" userId="e92e8e71-05aa-4c44-9728-5ff1a0a20d65" providerId="ADAL" clId="{E506F104-BB01-463B-9F84-35046DD8C8D5}" dt="2021-01-06T17:24:41.105" v="1876" actId="1076"/>
          <ac:grpSpMkLst>
            <pc:docMk/>
            <pc:sldMk cId="716641267" sldId="458"/>
            <ac:grpSpMk id="19" creationId="{22C201CD-029C-44A4-8408-6388A11D0E4F}"/>
          </ac:grpSpMkLst>
        </pc:grpChg>
        <pc:cxnChg chg="add del">
          <ac:chgData name="Erik Král" userId="e92e8e71-05aa-4c44-9728-5ff1a0a20d65" providerId="ADAL" clId="{E506F104-BB01-463B-9F84-35046DD8C8D5}" dt="2021-01-06T17:24:19.833" v="1874" actId="478"/>
          <ac:cxnSpMkLst>
            <pc:docMk/>
            <pc:sldMk cId="716641267" sldId="458"/>
            <ac:cxnSpMk id="17" creationId="{2277E49B-6F30-455D-8958-A89E729D53BA}"/>
          </ac:cxnSpMkLst>
        </pc:cxnChg>
      </pc:sldChg>
      <pc:sldChg chg="delSp modSp add">
        <pc:chgData name="Erik Král" userId="e92e8e71-05aa-4c44-9728-5ff1a0a20d65" providerId="ADAL" clId="{E506F104-BB01-463B-9F84-35046DD8C8D5}" dt="2021-01-06T17:22:39.808" v="1867" actId="20577"/>
        <pc:sldMkLst>
          <pc:docMk/>
          <pc:sldMk cId="2314353769" sldId="459"/>
        </pc:sldMkLst>
        <pc:spChg chg="mod">
          <ac:chgData name="Erik Král" userId="e92e8e71-05aa-4c44-9728-5ff1a0a20d65" providerId="ADAL" clId="{E506F104-BB01-463B-9F84-35046DD8C8D5}" dt="2021-01-06T17:13:00.954" v="1360" actId="20577"/>
          <ac:spMkLst>
            <pc:docMk/>
            <pc:sldMk cId="2314353769" sldId="459"/>
            <ac:spMk id="2" creationId="{B7E146A0-6B5C-4FB0-8C9B-9694D2BA8CE1}"/>
          </ac:spMkLst>
        </pc:spChg>
        <pc:spChg chg="mod">
          <ac:chgData name="Erik Král" userId="e92e8e71-05aa-4c44-9728-5ff1a0a20d65" providerId="ADAL" clId="{E506F104-BB01-463B-9F84-35046DD8C8D5}" dt="2021-01-06T17:22:39.808" v="1867" actId="20577"/>
          <ac:spMkLst>
            <pc:docMk/>
            <pc:sldMk cId="2314353769" sldId="459"/>
            <ac:spMk id="3" creationId="{ECB33F6B-25ED-451E-9913-10BD0205B498}"/>
          </ac:spMkLst>
        </pc:spChg>
        <pc:spChg chg="del">
          <ac:chgData name="Erik Král" userId="e92e8e71-05aa-4c44-9728-5ff1a0a20d65" providerId="ADAL" clId="{E506F104-BB01-463B-9F84-35046DD8C8D5}" dt="2021-01-06T17:14:04.944" v="1635" actId="478"/>
          <ac:spMkLst>
            <pc:docMk/>
            <pc:sldMk cId="2314353769" sldId="459"/>
            <ac:spMk id="4" creationId="{77ADB7E4-9A2A-44F6-B8FC-D65D07EEEB55}"/>
          </ac:spMkLst>
        </pc:spChg>
      </pc:sldChg>
      <pc:sldChg chg="add">
        <pc:chgData name="Erik Král" userId="e92e8e71-05aa-4c44-9728-5ff1a0a20d65" providerId="ADAL" clId="{E506F104-BB01-463B-9F84-35046DD8C8D5}" dt="2021-01-06T17:14:12.295" v="1636"/>
        <pc:sldMkLst>
          <pc:docMk/>
          <pc:sldMk cId="1881853768" sldId="460"/>
        </pc:sldMkLst>
      </pc:sldChg>
      <pc:sldChg chg="modSp add">
        <pc:chgData name="Erik Král" userId="e92e8e71-05aa-4c44-9728-5ff1a0a20d65" providerId="ADAL" clId="{E506F104-BB01-463B-9F84-35046DD8C8D5}" dt="2021-01-06T17:29:35.825" v="1927" actId="20577"/>
        <pc:sldMkLst>
          <pc:docMk/>
          <pc:sldMk cId="202299747" sldId="461"/>
        </pc:sldMkLst>
        <pc:spChg chg="mod">
          <ac:chgData name="Erik Král" userId="e92e8e71-05aa-4c44-9728-5ff1a0a20d65" providerId="ADAL" clId="{E506F104-BB01-463B-9F84-35046DD8C8D5}" dt="2021-01-06T17:15:49.202" v="1708" actId="20577"/>
          <ac:spMkLst>
            <pc:docMk/>
            <pc:sldMk cId="202299747" sldId="461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29:35.825" v="1927" actId="20577"/>
          <ac:spMkLst>
            <pc:docMk/>
            <pc:sldMk cId="202299747" sldId="461"/>
            <ac:spMk id="6" creationId="{F22BA89F-67BB-480F-BFE1-EB4982AE6C8F}"/>
          </ac:spMkLst>
        </pc:spChg>
      </pc:sldChg>
      <pc:sldChg chg="modSp add">
        <pc:chgData name="Erik Král" userId="e92e8e71-05aa-4c44-9728-5ff1a0a20d65" providerId="ADAL" clId="{E506F104-BB01-463B-9F84-35046DD8C8D5}" dt="2021-01-06T17:29:40.534" v="1931" actId="20577"/>
        <pc:sldMkLst>
          <pc:docMk/>
          <pc:sldMk cId="2926652679" sldId="462"/>
        </pc:sldMkLst>
        <pc:spChg chg="mod">
          <ac:chgData name="Erik Král" userId="e92e8e71-05aa-4c44-9728-5ff1a0a20d65" providerId="ADAL" clId="{E506F104-BB01-463B-9F84-35046DD8C8D5}" dt="2021-01-06T17:15:56.391" v="1709"/>
          <ac:spMkLst>
            <pc:docMk/>
            <pc:sldMk cId="2926652679" sldId="462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29:40.534" v="1931" actId="20577"/>
          <ac:spMkLst>
            <pc:docMk/>
            <pc:sldMk cId="2926652679" sldId="462"/>
            <ac:spMk id="6" creationId="{F22BA89F-67BB-480F-BFE1-EB4982AE6C8F}"/>
          </ac:spMkLst>
        </pc:spChg>
      </pc:sldChg>
      <pc:sldChg chg="modSp add">
        <pc:chgData name="Erik Král" userId="e92e8e71-05aa-4c44-9728-5ff1a0a20d65" providerId="ADAL" clId="{E506F104-BB01-463B-9F84-35046DD8C8D5}" dt="2021-01-06T17:29:15.751" v="1921" actId="20577"/>
        <pc:sldMkLst>
          <pc:docMk/>
          <pc:sldMk cId="2962134551" sldId="463"/>
        </pc:sldMkLst>
        <pc:spChg chg="mod">
          <ac:chgData name="Erik Král" userId="e92e8e71-05aa-4c44-9728-5ff1a0a20d65" providerId="ADAL" clId="{E506F104-BB01-463B-9F84-35046DD8C8D5}" dt="2021-01-06T17:16:00.824" v="1710"/>
          <ac:spMkLst>
            <pc:docMk/>
            <pc:sldMk cId="2962134551" sldId="463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19:06.256" v="1716" actId="20577"/>
          <ac:spMkLst>
            <pc:docMk/>
            <pc:sldMk cId="2962134551" sldId="463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29:15.751" v="1921" actId="20577"/>
          <ac:spMkLst>
            <pc:docMk/>
            <pc:sldMk cId="2962134551" sldId="463"/>
            <ac:spMk id="8" creationId="{576FB334-F8B2-47BD-B2A7-D221939DD244}"/>
          </ac:spMkLst>
        </pc:spChg>
        <pc:spChg chg="mod">
          <ac:chgData name="Erik Král" userId="e92e8e71-05aa-4c44-9728-5ff1a0a20d65" providerId="ADAL" clId="{E506F104-BB01-463B-9F84-35046DD8C8D5}" dt="2021-01-06T17:19:08.793" v="1718" actId="20577"/>
          <ac:spMkLst>
            <pc:docMk/>
            <pc:sldMk cId="2962134551" sldId="463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9:13.268" v="1720" actId="20577"/>
          <ac:spMkLst>
            <pc:docMk/>
            <pc:sldMk cId="2962134551" sldId="463"/>
            <ac:spMk id="18" creationId="{072B4D3B-E027-4519-BA45-7920CD51FE0D}"/>
          </ac:spMkLst>
        </pc:spChg>
      </pc:sldChg>
      <pc:sldChg chg="modSp add">
        <pc:chgData name="Erik Král" userId="e92e8e71-05aa-4c44-9728-5ff1a0a20d65" providerId="ADAL" clId="{E506F104-BB01-463B-9F84-35046DD8C8D5}" dt="2021-01-06T17:19:24.665" v="1728" actId="20577"/>
        <pc:sldMkLst>
          <pc:docMk/>
          <pc:sldMk cId="1591724976" sldId="464"/>
        </pc:sldMkLst>
        <pc:spChg chg="mod">
          <ac:chgData name="Erik Král" userId="e92e8e71-05aa-4c44-9728-5ff1a0a20d65" providerId="ADAL" clId="{E506F104-BB01-463B-9F84-35046DD8C8D5}" dt="2021-01-06T17:16:09.733" v="1711"/>
          <ac:spMkLst>
            <pc:docMk/>
            <pc:sldMk cId="1591724976" sldId="464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19:19.687" v="1724" actId="20577"/>
          <ac:spMkLst>
            <pc:docMk/>
            <pc:sldMk cId="1591724976" sldId="464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9:22.305" v="1726" actId="20577"/>
          <ac:spMkLst>
            <pc:docMk/>
            <pc:sldMk cId="1591724976" sldId="464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9:24.665" v="1728" actId="20577"/>
          <ac:spMkLst>
            <pc:docMk/>
            <pc:sldMk cId="1591724976" sldId="464"/>
            <ac:spMk id="18" creationId="{072B4D3B-E027-4519-BA45-7920CD51FE0D}"/>
          </ac:spMkLst>
        </pc:spChg>
      </pc:sldChg>
      <pc:sldChg chg="modSp add">
        <pc:chgData name="Erik Král" userId="e92e8e71-05aa-4c44-9728-5ff1a0a20d65" providerId="ADAL" clId="{E506F104-BB01-463B-9F84-35046DD8C8D5}" dt="2021-01-06T17:29:48.775" v="1935" actId="20577"/>
        <pc:sldMkLst>
          <pc:docMk/>
          <pc:sldMk cId="1044766087" sldId="465"/>
        </pc:sldMkLst>
        <pc:spChg chg="mod">
          <ac:chgData name="Erik Král" userId="e92e8e71-05aa-4c44-9728-5ff1a0a20d65" providerId="ADAL" clId="{E506F104-BB01-463B-9F84-35046DD8C8D5}" dt="2021-01-06T17:16:16.163" v="1712"/>
          <ac:spMkLst>
            <pc:docMk/>
            <pc:sldMk cId="1044766087" sldId="465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29:48.775" v="1935" actId="20577"/>
          <ac:spMkLst>
            <pc:docMk/>
            <pc:sldMk cId="1044766087" sldId="465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9:28.464" v="1730" actId="20577"/>
          <ac:spMkLst>
            <pc:docMk/>
            <pc:sldMk cId="1044766087" sldId="465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9:31.077" v="1732" actId="20577"/>
          <ac:spMkLst>
            <pc:docMk/>
            <pc:sldMk cId="1044766087" sldId="465"/>
            <ac:spMk id="18" creationId="{072B4D3B-E027-4519-BA45-7920CD51FE0D}"/>
          </ac:spMkLst>
        </pc:spChg>
      </pc:sldChg>
      <pc:sldChg chg="modSp add">
        <pc:chgData name="Erik Král" userId="e92e8e71-05aa-4c44-9728-5ff1a0a20d65" providerId="ADAL" clId="{E506F104-BB01-463B-9F84-35046DD8C8D5}" dt="2021-01-06T17:25:54.714" v="1896" actId="208"/>
        <pc:sldMkLst>
          <pc:docMk/>
          <pc:sldMk cId="3334104115" sldId="466"/>
        </pc:sldMkLst>
        <pc:spChg chg="mod">
          <ac:chgData name="Erik Král" userId="e92e8e71-05aa-4c44-9728-5ff1a0a20d65" providerId="ADAL" clId="{E506F104-BB01-463B-9F84-35046DD8C8D5}" dt="2021-01-06T17:25:43.221" v="1894" actId="207"/>
          <ac:spMkLst>
            <pc:docMk/>
            <pc:sldMk cId="3334104115" sldId="466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25:54.714" v="1896" actId="208"/>
          <ac:spMkLst>
            <pc:docMk/>
            <pc:sldMk cId="3334104115" sldId="466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25:47.254" v="1895" actId="207"/>
          <ac:spMkLst>
            <pc:docMk/>
            <pc:sldMk cId="3334104115" sldId="466"/>
            <ac:spMk id="11" creationId="{9017CBE4-9F76-49A6-A53B-7FD72EAF8587}"/>
          </ac:spMkLst>
        </pc:spChg>
        <pc:spChg chg="mod">
          <ac:chgData name="Erik Král" userId="e92e8e71-05aa-4c44-9728-5ff1a0a20d65" providerId="ADAL" clId="{E506F104-BB01-463B-9F84-35046DD8C8D5}" dt="2021-01-06T17:25:47.254" v="1895" actId="207"/>
          <ac:spMkLst>
            <pc:docMk/>
            <pc:sldMk cId="3334104115" sldId="466"/>
            <ac:spMk id="13" creationId="{4616C87B-28EB-4360-8357-599E65FC188B}"/>
          </ac:spMkLst>
        </pc:spChg>
        <pc:spChg chg="mod">
          <ac:chgData name="Erik Král" userId="e92e8e71-05aa-4c44-9728-5ff1a0a20d65" providerId="ADAL" clId="{E506F104-BB01-463B-9F84-35046DD8C8D5}" dt="2021-01-06T17:25:54.714" v="1896" actId="208"/>
          <ac:spMkLst>
            <pc:docMk/>
            <pc:sldMk cId="3334104115" sldId="466"/>
            <ac:spMk id="18" creationId="{072B4D3B-E027-4519-BA45-7920CD51FE0D}"/>
          </ac:spMkLst>
        </pc:spChg>
        <pc:grpChg chg="mod">
          <ac:chgData name="Erik Král" userId="e92e8e71-05aa-4c44-9728-5ff1a0a20d65" providerId="ADAL" clId="{E506F104-BB01-463B-9F84-35046DD8C8D5}" dt="2021-01-06T17:25:47.254" v="1895" actId="207"/>
          <ac:grpSpMkLst>
            <pc:docMk/>
            <pc:sldMk cId="3334104115" sldId="466"/>
            <ac:grpSpMk id="19" creationId="{22C201CD-029C-44A4-8408-6388A11D0E4F}"/>
          </ac:grpSpMkLst>
        </pc:grpChg>
      </pc:sldChg>
      <pc:sldChg chg="modSp add">
        <pc:chgData name="Erik Král" userId="e92e8e71-05aa-4c44-9728-5ff1a0a20d65" providerId="ADAL" clId="{E506F104-BB01-463B-9F84-35046DD8C8D5}" dt="2021-01-06T17:26:15.815" v="1900" actId="207"/>
        <pc:sldMkLst>
          <pc:docMk/>
          <pc:sldMk cId="244761875" sldId="467"/>
        </pc:sldMkLst>
        <pc:spChg chg="mod">
          <ac:chgData name="Erik Král" userId="e92e8e71-05aa-4c44-9728-5ff1a0a20d65" providerId="ADAL" clId="{E506F104-BB01-463B-9F84-35046DD8C8D5}" dt="2021-01-06T17:26:07.164" v="1898" actId="207"/>
          <ac:spMkLst>
            <pc:docMk/>
            <pc:sldMk cId="244761875" sldId="467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26:11.296" v="1899" actId="207"/>
          <ac:spMkLst>
            <pc:docMk/>
            <pc:sldMk cId="244761875" sldId="467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25:25.338" v="1891" actId="20577"/>
          <ac:spMkLst>
            <pc:docMk/>
            <pc:sldMk cId="244761875" sldId="467"/>
            <ac:spMk id="13" creationId="{4616C87B-28EB-4360-8357-599E65FC188B}"/>
          </ac:spMkLst>
        </pc:spChg>
        <pc:spChg chg="mod">
          <ac:chgData name="Erik Král" userId="e92e8e71-05aa-4c44-9728-5ff1a0a20d65" providerId="ADAL" clId="{E506F104-BB01-463B-9F84-35046DD8C8D5}" dt="2021-01-06T17:26:15.815" v="1900" actId="207"/>
          <ac:spMkLst>
            <pc:docMk/>
            <pc:sldMk cId="244761875" sldId="467"/>
            <ac:spMk id="18" creationId="{072B4D3B-E027-4519-BA45-7920CD51FE0D}"/>
          </ac:spMkLst>
        </pc:spChg>
      </pc:sldChg>
      <pc:sldChg chg="add">
        <pc:chgData name="Erik Král" userId="e92e8e71-05aa-4c44-9728-5ff1a0a20d65" providerId="ADAL" clId="{E506F104-BB01-463B-9F84-35046DD8C8D5}" dt="2021-01-06T17:25:58.777" v="1897"/>
        <pc:sldMkLst>
          <pc:docMk/>
          <pc:sldMk cId="910293556" sldId="468"/>
        </pc:sldMkLst>
      </pc:sldChg>
      <pc:sldChg chg="addSp delSp modSp add">
        <pc:chgData name="Erik Král" userId="e92e8e71-05aa-4c44-9728-5ff1a0a20d65" providerId="ADAL" clId="{E506F104-BB01-463B-9F84-35046DD8C8D5}" dt="2021-01-06T17:36:10.278" v="2353" actId="113"/>
        <pc:sldMkLst>
          <pc:docMk/>
          <pc:sldMk cId="4239450400" sldId="469"/>
        </pc:sldMkLst>
        <pc:spChg chg="mod">
          <ac:chgData name="Erik Král" userId="e92e8e71-05aa-4c44-9728-5ff1a0a20d65" providerId="ADAL" clId="{E506F104-BB01-463B-9F84-35046DD8C8D5}" dt="2021-01-06T17:33:10.128" v="1970" actId="20577"/>
          <ac:spMkLst>
            <pc:docMk/>
            <pc:sldMk cId="4239450400" sldId="469"/>
            <ac:spMk id="2" creationId="{AF279DE5-39D8-4222-9F5D-1E78FF52DBB8}"/>
          </ac:spMkLst>
        </pc:spChg>
        <pc:spChg chg="del">
          <ac:chgData name="Erik Král" userId="e92e8e71-05aa-4c44-9728-5ff1a0a20d65" providerId="ADAL" clId="{E506F104-BB01-463B-9F84-35046DD8C8D5}" dt="2021-01-06T17:33:20.448" v="1972" actId="478"/>
          <ac:spMkLst>
            <pc:docMk/>
            <pc:sldMk cId="4239450400" sldId="469"/>
            <ac:spMk id="3" creationId="{93A5C0D8-766E-42F7-BD1F-F9648D250B6F}"/>
          </ac:spMkLst>
        </pc:spChg>
        <pc:spChg chg="add mod">
          <ac:chgData name="Erik Král" userId="e92e8e71-05aa-4c44-9728-5ff1a0a20d65" providerId="ADAL" clId="{E506F104-BB01-463B-9F84-35046DD8C8D5}" dt="2021-01-06T17:36:10.278" v="2353" actId="113"/>
          <ac:spMkLst>
            <pc:docMk/>
            <pc:sldMk cId="4239450400" sldId="469"/>
            <ac:spMk id="4" creationId="{F4CC1D41-B434-4C40-8E75-BC537B4DAB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0AD91-F87B-4CDF-979B-6E9740DC3FF3}" type="datetimeFigureOut">
              <a:rPr lang="cs-CZ" smtClean="0"/>
              <a:t>06.01.2021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BA3ED-2AE1-4D19-AF6D-FD23B8BBAB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178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2086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8972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131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91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393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3AE70BB8-C2A6-4D9E-9F95-6CE54E2B51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B44B3E2B-37FB-49FA-9E09-A138A0BCA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DF58D6A-A3FF-488F-B1E1-839E5E63C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>
            <a:normAutofit/>
          </a:bodyPr>
          <a:lstStyle>
            <a:lvl1pPr algn="ctr">
              <a:defRPr lang="cs-CZ" sz="4400" kern="1200" dirty="0">
                <a:solidFill>
                  <a:schemeClr val="tx1"/>
                </a:solidFill>
                <a:latin typeface="Source Sans Pro Bold" panose="020B0703030403020204" pitchFamily="34" charset="0"/>
                <a:ea typeface="Source Sans Pro Bold" panose="020B0703030403020204" pitchFamily="34" charset="0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0CBD08D-EF2A-492B-9390-2EF31DA56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A523BF9E-4134-41E4-B9D0-999DAE896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B72CAA61-0200-4C5D-BCB4-7AA68AEF80B8}"/>
              </a:ext>
            </a:extLst>
          </p:cNvPr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Strategický projekt UTB ve Zlíně, </a:t>
            </a:r>
            <a:r>
              <a:rPr lang="cs-CZ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reg</a:t>
            </a:r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č. CZ.02.2.69/0.0/0.0/16_015/0002204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30D4DB71-25B8-4B2C-9BFD-6B6DF24D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6" name="Zástupný symbol pro číslo snímku 15">
            <a:extLst>
              <a:ext uri="{FF2B5EF4-FFF2-40B4-BE49-F238E27FC236}">
                <a16:creationId xmlns:a16="http://schemas.microsoft.com/office/drawing/2014/main" id="{707E7758-3ED4-412D-A756-CECFE409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Zástupný symbol pro zápatí 14">
            <a:extLst>
              <a:ext uri="{FF2B5EF4-FFF2-40B4-BE49-F238E27FC236}">
                <a16:creationId xmlns:a16="http://schemas.microsoft.com/office/drawing/2014/main" id="{07DF84DB-4662-471C-BBB1-81129F43E46B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137555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1B0228A-F715-40B7-A1D0-7CAA9241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5EB38C-152E-43C9-B82C-E165D5192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12" name="Obrázek 11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9B7EC987-6680-4B28-AC4D-8F7EDC3B99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C2ABEC6-7F1B-4E21-A5F0-00012E474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0072CFBA-A2D9-4A4F-A074-F43EC256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CDF690A4-3836-48B1-8102-133D1B68D56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  <p:sp>
        <p:nvSpPr>
          <p:cNvPr id="19" name="Zástupný obsah 18">
            <a:extLst>
              <a:ext uri="{FF2B5EF4-FFF2-40B4-BE49-F238E27FC236}">
                <a16:creationId xmlns:a16="http://schemas.microsoft.com/office/drawing/2014/main" id="{88BEC965-431D-4571-A4D1-34A7F9C9C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49005" y="2401301"/>
            <a:ext cx="8169503" cy="355182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1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68FE64-71A8-4387-8457-E450D1F6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BEB08509-7795-41DA-A2A6-EF4BFB669E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2825788-EFA1-46C5-A9B4-8E9E7976C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02624" cy="1470025"/>
          </a:xfrm>
        </p:spPr>
        <p:txBody>
          <a:bodyPr/>
          <a:lstStyle>
            <a:lvl1pPr algn="ctr">
              <a:defRPr>
                <a:latin typeface="Source Sans Pro Bold" panose="020B0703030403020204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5366AE-62DB-426E-BE47-BF99E747A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FEE836EF-6241-4D22-B5B9-5A208E7E4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D9837C4A-E324-413A-BD03-6D548BE9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AEDE1916-4E45-43E7-BBB5-CA716BAE02C4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201813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BC767D-65F8-4769-82BC-95DCF2532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6002" y="2476501"/>
            <a:ext cx="3983798" cy="370046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D8C8890-11ED-4D6B-9DEE-73E4365B3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76501"/>
            <a:ext cx="4046309" cy="370046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EA9FA94-1692-4B1A-A852-4A3C39E7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D74774-9D6E-4C6E-8C82-907489FC7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9" name="Obrázek 8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368BA54-DA60-4BD7-9CBC-1A9C6ED4C0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12897AB-8651-4A4F-A324-AF0922D36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1" name="Zástupný symbol pro zápatí 14">
            <a:extLst>
              <a:ext uri="{FF2B5EF4-FFF2-40B4-BE49-F238E27FC236}">
                <a16:creationId xmlns:a16="http://schemas.microsoft.com/office/drawing/2014/main" id="{D93DD0F6-CE63-4EF0-8BB2-4CD85F37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2" name="Zástupný symbol pro zápatí 14">
            <a:extLst>
              <a:ext uri="{FF2B5EF4-FFF2-40B4-BE49-F238E27FC236}">
                <a16:creationId xmlns:a16="http://schemas.microsoft.com/office/drawing/2014/main" id="{D3373BB6-09EA-4105-9FCA-BD78FC01532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0553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038509E-64AC-4CC8-9D23-E4947BF2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4B4FE0-E589-4096-B4E1-D517B109B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62E03AA-5BD2-4C13-92B9-67BE4F4EA8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24BFC62-3F62-4EA5-B823-47E32D6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9" name="Zástupný symbol pro zápatí 14">
            <a:extLst>
              <a:ext uri="{FF2B5EF4-FFF2-40B4-BE49-F238E27FC236}">
                <a16:creationId xmlns:a16="http://schemas.microsoft.com/office/drawing/2014/main" id="{3759461E-8676-458B-B411-A7BC0783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0" name="Zástupný symbol pro zápatí 14">
            <a:extLst>
              <a:ext uri="{FF2B5EF4-FFF2-40B4-BE49-F238E27FC236}">
                <a16:creationId xmlns:a16="http://schemas.microsoft.com/office/drawing/2014/main" id="{97A80C9E-D971-46B3-9CB0-DFE661018B58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4856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C288433-B4BD-4C15-9B6E-3E9BD517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5" name="Obrázek 4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25B5C02F-37B8-4D48-9BF8-3A8525401EB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352ED15-0E93-44DA-AC62-05B31B72D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7" name="Zástupný symbol pro zápatí 14">
            <a:extLst>
              <a:ext uri="{FF2B5EF4-FFF2-40B4-BE49-F238E27FC236}">
                <a16:creationId xmlns:a16="http://schemas.microsoft.com/office/drawing/2014/main" id="{F5026EBA-C7B5-429E-B1DF-9F2FB41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8" name="Zástupný symbol pro zápatí 14">
            <a:extLst>
              <a:ext uri="{FF2B5EF4-FFF2-40B4-BE49-F238E27FC236}">
                <a16:creationId xmlns:a16="http://schemas.microsoft.com/office/drawing/2014/main" id="{8383FBA8-FA3A-43A8-9EA1-9A88D7EEBEF7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5936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06.01.2021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470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06.01.2021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323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06.01.2021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533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C4CB69D-44A3-4BF7-843D-BBC7E6C4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06D9F4D-DD9C-4D98-A66F-2E1C55F4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FA4640-67D5-4981-9A61-F17F7CA1A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F2B630-266A-42AF-BA54-195F91ADC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LULU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0AFFA6-802C-4B28-9399-C87B9714E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20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 Bold" panose="020B0703030403020204" pitchFamily="34" charset="0"/>
          <a:ea typeface="Source Sans Pro Bold" panose="020B0703030403020204" pitchFamily="34" charset="0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cs-CZ" sz="2800" kern="1200" dirty="0" smtClean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out-parameter-modifi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B820A-848D-4CD9-A765-F43B9AE3B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CC82277-CC8D-409C-B300-2B8FCF8D2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Seminář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BEC12AB-D390-4268-9E47-03CFB8DF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89710"/>
            <a:ext cx="3005110" cy="166639"/>
          </a:xfrm>
        </p:spPr>
        <p:txBody>
          <a:bodyPr/>
          <a:lstStyle/>
          <a:p>
            <a:r>
              <a:rPr lang="cs-CZ" dirty="0"/>
              <a:t>Ing. et Ing. Erik Král, Ph.D.</a:t>
            </a:r>
          </a:p>
          <a:p>
            <a:r>
              <a:rPr lang="cs-CZ" dirty="0"/>
              <a:t>ÚPKS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031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256694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4F873ED-3519-4CD9-90C4-52DA36EF457B}"/>
              </a:ext>
            </a:extLst>
          </p:cNvPr>
          <p:cNvSpPr/>
          <p:nvPr/>
        </p:nvSpPr>
        <p:spPr>
          <a:xfrm>
            <a:off x="9339819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9340512" y="3057682"/>
            <a:ext cx="167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811867" y="4458745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05696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y = x;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4F873ED-3519-4CD9-90C4-52DA36EF457B}"/>
              </a:ext>
            </a:extLst>
          </p:cNvPr>
          <p:cNvSpPr/>
          <p:nvPr/>
        </p:nvSpPr>
        <p:spPr>
          <a:xfrm>
            <a:off x="9339819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9340512" y="3057682"/>
            <a:ext cx="167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811867" y="4458745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401414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4F873ED-3519-4CD9-90C4-52DA36EF457B}"/>
              </a:ext>
            </a:extLst>
          </p:cNvPr>
          <p:cNvSpPr/>
          <p:nvPr/>
        </p:nvSpPr>
        <p:spPr>
          <a:xfrm>
            <a:off x="9339819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9340512" y="3057682"/>
            <a:ext cx="167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811867" y="4458745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63785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AA1A1089-66B4-4DDF-8827-0B1347F1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Hodnotové a referenční typy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2993B8F-E765-4262-8FA9-270EF599A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V jazyce C</a:t>
            </a:r>
            <a:r>
              <a:rPr lang="en-US" dirty="0"/>
              <a:t># </a:t>
            </a:r>
            <a:r>
              <a:rPr lang="en-US" dirty="0" err="1"/>
              <a:t>rozli</a:t>
            </a:r>
            <a:r>
              <a:rPr lang="cs-CZ" dirty="0"/>
              <a:t>š</a:t>
            </a:r>
            <a:r>
              <a:rPr lang="en-US" dirty="0" err="1"/>
              <a:t>ujeme</a:t>
            </a:r>
            <a:r>
              <a:rPr lang="cs-CZ" dirty="0"/>
              <a:t> typy do dvou základních kategorií:</a:t>
            </a:r>
          </a:p>
          <a:p>
            <a:r>
              <a:rPr lang="cs-CZ" dirty="0"/>
              <a:t>hodnotové typy (například</a:t>
            </a:r>
            <a:r>
              <a:rPr lang="en-US" dirty="0"/>
              <a:t> </a:t>
            </a:r>
            <a:r>
              <a:rPr lang="en-US" i="1" dirty="0"/>
              <a:t>int</a:t>
            </a:r>
            <a:r>
              <a:rPr lang="cs-CZ" dirty="0"/>
              <a:t>) a </a:t>
            </a:r>
          </a:p>
          <a:p>
            <a:r>
              <a:rPr lang="cs-CZ" dirty="0" err="1"/>
              <a:t>refereční</a:t>
            </a:r>
            <a:r>
              <a:rPr lang="cs-CZ" dirty="0"/>
              <a:t> typy (například třída)</a:t>
            </a:r>
          </a:p>
          <a:p>
            <a:pPr marL="0" indent="0">
              <a:buNone/>
            </a:pPr>
            <a:r>
              <a:rPr lang="cs-CZ" dirty="0"/>
              <a:t>U hodnotových typů se kopíruje </a:t>
            </a:r>
            <a:r>
              <a:rPr lang="cs-CZ" b="1" dirty="0"/>
              <a:t>hodnota</a:t>
            </a:r>
            <a:r>
              <a:rPr lang="cs-CZ" dirty="0"/>
              <a:t>.</a:t>
            </a:r>
          </a:p>
          <a:p>
            <a:pPr marL="0" indent="0">
              <a:buNone/>
            </a:pPr>
            <a:r>
              <a:rPr lang="cs-CZ" dirty="0"/>
              <a:t>U </a:t>
            </a:r>
            <a:r>
              <a:rPr lang="cs-CZ" dirty="0" err="1"/>
              <a:t>refereční</a:t>
            </a:r>
            <a:r>
              <a:rPr lang="cs-CZ" dirty="0"/>
              <a:t> typů se kopíruje </a:t>
            </a:r>
            <a:r>
              <a:rPr lang="cs-CZ" b="1" dirty="0"/>
              <a:t>reference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482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486931-9A18-4EC2-8E70-608008F9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Hodnotové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9C2B74-AA65-40FA-A316-0D2E09AB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508" indent="-285750"/>
            <a:r>
              <a:rPr lang="en-US" dirty="0" err="1"/>
              <a:t>Struktur</a:t>
            </a:r>
            <a:r>
              <a:rPr lang="cs-CZ" dirty="0"/>
              <a:t>a</a:t>
            </a:r>
            <a:endParaRPr lang="en-US" dirty="0"/>
          </a:p>
          <a:p>
            <a:pPr marL="254508" indent="-285750"/>
            <a:r>
              <a:rPr lang="en-US" dirty="0"/>
              <a:t>V</a:t>
            </a:r>
            <a:r>
              <a:rPr lang="cs-CZ" dirty="0" err="1"/>
              <a:t>ýčtový</a:t>
            </a:r>
            <a:r>
              <a:rPr lang="cs-CZ" dirty="0"/>
              <a:t> typ (</a:t>
            </a:r>
            <a:r>
              <a:rPr lang="cs-CZ" dirty="0" err="1"/>
              <a:t>Enum</a:t>
            </a:r>
            <a:r>
              <a:rPr lang="cs-CZ" dirty="0"/>
              <a:t>)</a:t>
            </a:r>
          </a:p>
          <a:p>
            <a:pPr marL="254508" indent="-285750"/>
            <a:r>
              <a:rPr lang="cs-CZ" dirty="0"/>
              <a:t>Numerické typy (</a:t>
            </a:r>
            <a:r>
              <a:rPr lang="cs-CZ" dirty="0" err="1"/>
              <a:t>int</a:t>
            </a:r>
            <a:r>
              <a:rPr lang="cs-CZ" dirty="0"/>
              <a:t>, double atd.) a </a:t>
            </a:r>
            <a:r>
              <a:rPr lang="cs-CZ" dirty="0" err="1"/>
              <a:t>bool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833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E80627-AE08-4D54-B865-D0519E5D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Referenční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516C63-0447-4854-9489-28F50D2E1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(</a:t>
            </a:r>
            <a:r>
              <a:rPr lang="cs-CZ" dirty="0" err="1"/>
              <a:t>class</a:t>
            </a:r>
            <a:r>
              <a:rPr lang="cs-CZ" dirty="0"/>
              <a:t>) – i pole v .NET jsou třídy</a:t>
            </a:r>
            <a:endParaRPr lang="en-US" dirty="0"/>
          </a:p>
          <a:p>
            <a:r>
              <a:rPr lang="cs-CZ" dirty="0"/>
              <a:t>Rozhraní (</a:t>
            </a:r>
            <a:r>
              <a:rPr lang="en-US" dirty="0"/>
              <a:t>interface</a:t>
            </a:r>
            <a:r>
              <a:rPr lang="cs-CZ" dirty="0"/>
              <a:t>)</a:t>
            </a:r>
            <a:endParaRPr lang="en-US" dirty="0"/>
          </a:p>
          <a:p>
            <a:r>
              <a:rPr lang="en-US" dirty="0"/>
              <a:t>Delegate</a:t>
            </a:r>
            <a:endParaRPr lang="cs-CZ" dirty="0"/>
          </a:p>
          <a:p>
            <a:r>
              <a:rPr lang="cs-CZ" dirty="0" err="1"/>
              <a:t>String</a:t>
            </a:r>
            <a:r>
              <a:rPr lang="cs-CZ" dirty="0"/>
              <a:t> – speciální případ, referenční typ, který se chová jako hodnotový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9866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1C9995-82A5-4BAC-9C2B-83B2C0D5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Referenční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597DC5-2520-4DE1-8F79-63B92E366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Referenční typy jsou především třídy. </a:t>
            </a:r>
          </a:p>
          <a:p>
            <a:r>
              <a:rPr lang="cs-CZ" dirty="0"/>
              <a:t>Pokud definujeme instanci třídy, tak se na zásobníku alokuje místo pro referenci a na haldě se pak alokuje místo pro vlastní instanci.</a:t>
            </a:r>
          </a:p>
          <a:p>
            <a:r>
              <a:rPr lang="cs-CZ" dirty="0"/>
              <a:t>Při kopírování hodnoty se předává reference a můžeme mít více referencí na stejný objekt v paměti.</a:t>
            </a:r>
          </a:p>
          <a:p>
            <a:r>
              <a:rPr lang="cs-CZ" dirty="0"/>
              <a:t>Předávání referencí je rychlejší než předávání kopií celých objektů.</a:t>
            </a:r>
          </a:p>
        </p:txBody>
      </p:sp>
    </p:spTree>
    <p:extLst>
      <p:ext uri="{BB962C8B-B14F-4D97-AF65-F5344CB8AC3E}">
        <p14:creationId xmlns:p14="http://schemas.microsoft.com/office/powerpoint/2010/main" val="366077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E146A0-6B5C-4FB0-8C9B-9694D2BA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říklady</a:t>
            </a:r>
            <a:r>
              <a:rPr lang="cs-CZ" dirty="0"/>
              <a:t> na referenční a hodnotový typ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B33F6B-25ED-451E-9913-10BD0205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Nejprve si ukážeme příklad na hodnotový typ, konkrétně strukturu.</a:t>
            </a:r>
          </a:p>
          <a:p>
            <a:r>
              <a:rPr lang="cs-CZ" dirty="0"/>
              <a:t>A poté si projdeme podobný příklad, ale na referenční typ, konkrétně třídu.</a:t>
            </a:r>
          </a:p>
          <a:p>
            <a:r>
              <a:rPr lang="cs-CZ" dirty="0"/>
              <a:t>V příkladu na hodnotový typ slouží konstruktor pouze pro změnu hodnoty už existující proměnné.</a:t>
            </a:r>
          </a:p>
        </p:txBody>
      </p:sp>
    </p:spTree>
    <p:extLst>
      <p:ext uri="{BB962C8B-B14F-4D97-AF65-F5344CB8AC3E}">
        <p14:creationId xmlns:p14="http://schemas.microsoft.com/office/powerpoint/2010/main" val="231435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5CA089-9C5B-4AC4-BBB1-F545CF7C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Příklad  na hodnotový typ - definice struktury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476705F2-BA7D-4DD0-AECF-E09B2B4F1BC7}"/>
              </a:ext>
            </a:extLst>
          </p:cNvPr>
          <p:cNvSpPr/>
          <p:nvPr/>
        </p:nvSpPr>
        <p:spPr>
          <a:xfrm>
            <a:off x="2619548" y="1690688"/>
            <a:ext cx="6952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endParaRPr lang="cs-C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Cislo(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350038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/>
              <a:t>Příkazy a výrazy</a:t>
            </a:r>
          </a:p>
          <a:p>
            <a:pPr marL="0" indent="0">
              <a:buNone/>
            </a:pPr>
            <a:r>
              <a:rPr lang="cs-CZ" dirty="0"/>
              <a:t>Nejpoužívanější typy</a:t>
            </a:r>
          </a:p>
          <a:p>
            <a:pPr marL="0" indent="0">
              <a:buNone/>
            </a:pPr>
            <a:r>
              <a:rPr lang="cs-CZ" dirty="0"/>
              <a:t>Proměnná a paměť</a:t>
            </a:r>
          </a:p>
          <a:p>
            <a:pPr marL="0" indent="0">
              <a:buNone/>
            </a:pPr>
            <a:r>
              <a:rPr lang="cs-CZ" dirty="0"/>
              <a:t>Zásobník a halda</a:t>
            </a:r>
          </a:p>
          <a:p>
            <a:pPr marL="0" indent="0">
              <a:buNone/>
            </a:pPr>
            <a:r>
              <a:rPr lang="cs-CZ" dirty="0"/>
              <a:t>Předávání argumentů</a:t>
            </a:r>
          </a:p>
          <a:p>
            <a:pPr marL="0" indent="0">
              <a:buNone/>
            </a:pPr>
            <a:r>
              <a:rPr lang="cs-CZ" dirty="0"/>
              <a:t>Klíčové slovo </a:t>
            </a:r>
            <a:r>
              <a:rPr lang="cs-CZ" dirty="0" err="1"/>
              <a:t>ref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Použití </a:t>
            </a:r>
            <a:r>
              <a:rPr lang="cs-CZ" dirty="0" err="1"/>
              <a:t>ref</a:t>
            </a:r>
            <a:r>
              <a:rPr lang="cs-CZ" dirty="0"/>
              <a:t> u hodnotových typů</a:t>
            </a:r>
          </a:p>
          <a:p>
            <a:pPr marL="0" indent="0">
              <a:buNone/>
            </a:pPr>
            <a:r>
              <a:rPr lang="cs-CZ" dirty="0"/>
              <a:t>Použití </a:t>
            </a:r>
            <a:r>
              <a:rPr lang="cs-CZ" dirty="0" err="1"/>
              <a:t>ref</a:t>
            </a:r>
            <a:r>
              <a:rPr lang="cs-CZ" dirty="0"/>
              <a:t> u referenčních typů</a:t>
            </a:r>
          </a:p>
          <a:p>
            <a:pPr marL="0" indent="0">
              <a:buNone/>
            </a:pPr>
            <a:r>
              <a:rPr lang="cs-CZ" dirty="0"/>
              <a:t>Klíčové slovo </a:t>
            </a:r>
            <a:r>
              <a:rPr lang="cs-CZ" dirty="0" err="1"/>
              <a:t>out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Klíčové slovo in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hodnotový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88352E8-10E0-4A5E-AB80-09B3F4A02DDF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0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hodnotový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c1;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6296319" y="3069270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4786574" y="4427466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6296319" y="3592490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x: </a:t>
              </a:r>
              <a:r>
                <a:rPr lang="cs-CZ" sz="28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y: </a:t>
              </a:r>
              <a:r>
                <a:rPr lang="cs-CZ" sz="28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3334104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hodnotový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c1 =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cs-CZ" sz="2000" dirty="0">
              <a:solidFill>
                <a:srgbClr val="FF0000"/>
              </a:solidFill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6296319" y="3069270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4786574" y="4427466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2800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6296319" y="3592490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x: </a:t>
              </a:r>
              <a:r>
                <a:rPr lang="cs-CZ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y: </a:t>
              </a:r>
              <a:r>
                <a:rPr lang="cs-CZ" sz="28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244761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hodnotový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6296319" y="3069270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4786574" y="4427466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2800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6296319" y="3592490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x: </a:t>
              </a:r>
              <a:r>
                <a:rPr lang="cs-CZ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y: </a:t>
              </a:r>
              <a:r>
                <a:rPr lang="cs-CZ" sz="28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91029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5CA089-9C5B-4AC4-BBB1-F545CF7C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- definice třídy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476705F2-BA7D-4DD0-AECF-E09B2B4F1BC7}"/>
              </a:ext>
            </a:extLst>
          </p:cNvPr>
          <p:cNvSpPr/>
          <p:nvPr/>
        </p:nvSpPr>
        <p:spPr>
          <a:xfrm>
            <a:off x="2619548" y="1690688"/>
            <a:ext cx="6952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endParaRPr lang="cs-C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Cislo(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881853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2);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88352E8-10E0-4A5E-AB80-09B3F4A02DDF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9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c1 =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2);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309563" y="3539471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309563" y="3016251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4862244" y="4358439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CB5299D-7DD5-4AD9-B5CA-1EDE3A44C985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2926652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309563" y="353947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309563" y="3016251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cs-CZ" sz="2800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8998100" y="3057682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4862244" y="4358439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488355" y="4415878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adresa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8998100" y="3580902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x: 1</a:t>
              </a:r>
              <a:endParaRPr lang="cs-CZ" sz="2800" dirty="0">
                <a:solidFill>
                  <a:srgbClr val="FF0000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y: 2</a:t>
              </a:r>
              <a:endParaRPr lang="cs-CZ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2962134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309563" y="353947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3000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309563" y="3016251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cs-CZ" sz="2800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8998100" y="3057682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4862244" y="4358439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488355" y="4415878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2800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8998100" y="3580902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x: 1</a:t>
              </a:r>
              <a:endParaRPr lang="cs-CZ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y: 2</a:t>
              </a:r>
              <a:endParaRPr lang="cs-CZ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950F808B-D948-4947-A75C-A609D33DD26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980421" y="3763915"/>
            <a:ext cx="616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24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2);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309563" y="353947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3000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309563" y="3016251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cs-CZ" sz="2800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8998100" y="3057682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4862244" y="4358439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488355" y="4415878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2800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8998100" y="3580902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x: 1</a:t>
              </a:r>
              <a:endParaRPr lang="cs-CZ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y: 2</a:t>
              </a:r>
              <a:endParaRPr lang="cs-CZ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2277E49B-6F30-455D-8958-A89E729D53BA}"/>
              </a:ext>
            </a:extLst>
          </p:cNvPr>
          <p:cNvCxnSpPr>
            <a:cxnSpLocks/>
          </p:cNvCxnSpPr>
          <p:nvPr/>
        </p:nvCxnSpPr>
        <p:spPr>
          <a:xfrm>
            <a:off x="7980421" y="3763915"/>
            <a:ext cx="616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76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B9FB8-0033-448A-A388-F798A068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a výrazy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016201-C33D-47AC-8CB4-26911FDA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následujících snímcích probereme proměnné, příkazy a výrazy.</a:t>
            </a:r>
          </a:p>
          <a:p>
            <a:r>
              <a:rPr lang="cs-CZ" dirty="0"/>
              <a:t>Nejprve si ukažme jednoduchý kus kódu na kterém si popíšeme základní prvky programu. </a:t>
            </a:r>
          </a:p>
        </p:txBody>
      </p:sp>
    </p:spTree>
    <p:extLst>
      <p:ext uri="{BB962C8B-B14F-4D97-AF65-F5344CB8AC3E}">
        <p14:creationId xmlns:p14="http://schemas.microsoft.com/office/powerpoint/2010/main" val="1956317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C8D7F8-8304-4A63-A8DE-5992E251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Předávání argumentů metodám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08C7C6-8C69-4238-8386-EFD0B45C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Argumenty předávají parametrům metod své hodnoty.</a:t>
            </a:r>
          </a:p>
          <a:p>
            <a:r>
              <a:rPr lang="cs-CZ" dirty="0"/>
              <a:t>Parametry jsou potom nezávisle proměnné.</a:t>
            </a:r>
          </a:p>
          <a:p>
            <a:r>
              <a:rPr lang="cs-CZ" dirty="0"/>
              <a:t>Jakákoli změna parametru se nijak  neprojeví na původním volaném argumentu.</a:t>
            </a:r>
            <a:endParaRPr lang="en-US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9170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E0F175-E5BA-4CA6-B8AD-C2433ADA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8250F1-A751-4A16-96CF-C890A5948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 následujícím příkladu si ukážeme předání argumentu hodnotového typu metodě bez klíčového slova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8995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latin typeface="Consolas" panose="020B0609020204030204" pitchFamily="49" charset="0"/>
              </a:rPr>
              <a:t>++x;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601365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940534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79D26C06-17A4-46BF-BB94-C075AADD8D7A}"/>
              </a:ext>
            </a:extLst>
          </p:cNvPr>
          <p:cNvSpPr txBox="1"/>
          <p:nvPr/>
        </p:nvSpPr>
        <p:spPr>
          <a:xfrm rot="5400000">
            <a:off x="8650974" y="4258101"/>
            <a:ext cx="2849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Parametr obdrží kopii hodnoty argumentu </a:t>
            </a:r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70B5274D-F792-4F12-BC50-19DE569AC85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9190423" y="3323917"/>
            <a:ext cx="12700" cy="1977738"/>
          </a:xfrm>
          <a:prstGeom prst="curvedConnector3">
            <a:avLst>
              <a:gd name="adj1" fmla="val 52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549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int 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    ++x;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1012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15FDFB4-70FE-409C-A08D-2FC42D88CB9B}"/>
              </a:ext>
            </a:extLst>
          </p:cNvPr>
          <p:cNvSpPr txBox="1"/>
          <p:nvPr/>
        </p:nvSpPr>
        <p:spPr>
          <a:xfrm rot="5400000">
            <a:off x="8650974" y="4258101"/>
            <a:ext cx="2849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Parametr obdrží kopii hodnoty argumentu </a:t>
            </a:r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85944B6F-E4F1-4F06-9F96-52461D8F5AC3}"/>
              </a:ext>
            </a:extLst>
          </p:cNvPr>
          <p:cNvCxnSpPr>
            <a:cxnSpLocks/>
          </p:cNvCxnSpPr>
          <p:nvPr/>
        </p:nvCxnSpPr>
        <p:spPr>
          <a:xfrm flipV="1">
            <a:off x="9190423" y="3323917"/>
            <a:ext cx="12700" cy="1977738"/>
          </a:xfrm>
          <a:prstGeom prst="curvedConnector3">
            <a:avLst>
              <a:gd name="adj1" fmla="val 52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255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latin typeface="Consolas" panose="020B0609020204030204" pitchFamily="49" charset="0"/>
              </a:rPr>
              <a:t>++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213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++x</a:t>
            </a:r>
            <a:r>
              <a:rPr lang="cs-CZ" sz="1600" dirty="0"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64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1012</a:t>
            </a:r>
            <a:endParaRPr lang="cs-CZ" sz="1600" dirty="0">
              <a:solidFill>
                <a:schemeClr val="bg2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x</a:t>
            </a:r>
            <a:endParaRPr lang="cs-CZ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9226ECDC-FC46-40E1-8A73-3CDBE88EA94E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x existovat</a:t>
            </a:r>
          </a:p>
        </p:txBody>
      </p:sp>
    </p:spTree>
    <p:extLst>
      <p:ext uri="{BB962C8B-B14F-4D97-AF65-F5344CB8AC3E}">
        <p14:creationId xmlns:p14="http://schemas.microsoft.com/office/powerpoint/2010/main" val="3501282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94801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Příkazy a výrazy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B749155-F289-4851-9C59-29419B93D0EC}"/>
              </a:ext>
            </a:extLst>
          </p:cNvPr>
          <p:cNvSpPr/>
          <p:nvPr/>
        </p:nvSpPr>
        <p:spPr>
          <a:xfrm>
            <a:off x="3622964" y="1635703"/>
            <a:ext cx="49460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3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y = 2;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z = 0;</a:t>
            </a:r>
          </a:p>
          <a:p>
            <a:endParaRPr lang="cs-CZ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z = x + y;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3600" dirty="0"/>
          </a:p>
        </p:txBody>
      </p:sp>
      <p:sp>
        <p:nvSpPr>
          <p:cNvPr id="7" name="Levá složená závorka 6">
            <a:extLst>
              <a:ext uri="{FF2B5EF4-FFF2-40B4-BE49-F238E27FC236}">
                <a16:creationId xmlns:a16="http://schemas.microsoft.com/office/drawing/2014/main" id="{B899DAEC-1990-42C0-95DB-569063A89A37}"/>
              </a:ext>
            </a:extLst>
          </p:cNvPr>
          <p:cNvSpPr/>
          <p:nvPr/>
        </p:nvSpPr>
        <p:spPr>
          <a:xfrm>
            <a:off x="3239447" y="2347246"/>
            <a:ext cx="423950" cy="36908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BB17AB63-96CB-4408-8927-E76F20D43FD3}"/>
              </a:ext>
            </a:extLst>
          </p:cNvPr>
          <p:cNvSpPr txBox="1"/>
          <p:nvPr/>
        </p:nvSpPr>
        <p:spPr>
          <a:xfrm>
            <a:off x="2556247" y="400800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blok</a:t>
            </a:r>
          </a:p>
        </p:txBody>
      </p:sp>
      <p:sp>
        <p:nvSpPr>
          <p:cNvPr id="9" name="Levá složená závorka 8">
            <a:extLst>
              <a:ext uri="{FF2B5EF4-FFF2-40B4-BE49-F238E27FC236}">
                <a16:creationId xmlns:a16="http://schemas.microsoft.com/office/drawing/2014/main" id="{642F26C8-8767-4DF0-AE53-668D1FC97E1C}"/>
              </a:ext>
            </a:extLst>
          </p:cNvPr>
          <p:cNvSpPr/>
          <p:nvPr/>
        </p:nvSpPr>
        <p:spPr>
          <a:xfrm rot="5400000">
            <a:off x="5769561" y="3729543"/>
            <a:ext cx="337860" cy="2381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FA68C51E-C9C6-48AA-830B-F29025DBE45B}"/>
              </a:ext>
            </a:extLst>
          </p:cNvPr>
          <p:cNvSpPr txBox="1"/>
          <p:nvPr/>
        </p:nvSpPr>
        <p:spPr>
          <a:xfrm>
            <a:off x="5432411" y="4455952"/>
            <a:ext cx="1012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příkaz</a:t>
            </a:r>
          </a:p>
        </p:txBody>
      </p:sp>
      <p:sp>
        <p:nvSpPr>
          <p:cNvPr id="11" name="Levá složená závorka 10">
            <a:extLst>
              <a:ext uri="{FF2B5EF4-FFF2-40B4-BE49-F238E27FC236}">
                <a16:creationId xmlns:a16="http://schemas.microsoft.com/office/drawing/2014/main" id="{5B338383-9ED8-4147-9C4D-75E21B094FC2}"/>
              </a:ext>
            </a:extLst>
          </p:cNvPr>
          <p:cNvSpPr/>
          <p:nvPr/>
        </p:nvSpPr>
        <p:spPr>
          <a:xfrm rot="16200000">
            <a:off x="6151697" y="5056649"/>
            <a:ext cx="337860" cy="12137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BDC23DC-7503-4782-A680-E7EA450EFA32}"/>
              </a:ext>
            </a:extLst>
          </p:cNvPr>
          <p:cNvSpPr txBox="1"/>
          <p:nvPr/>
        </p:nvSpPr>
        <p:spPr>
          <a:xfrm>
            <a:off x="5814547" y="5777396"/>
            <a:ext cx="1012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výraz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540019F4-4E42-4708-80C4-3D5A06956284}"/>
              </a:ext>
            </a:extLst>
          </p:cNvPr>
          <p:cNvSpPr txBox="1"/>
          <p:nvPr/>
        </p:nvSpPr>
        <p:spPr>
          <a:xfrm>
            <a:off x="8554404" y="4038782"/>
            <a:ext cx="1012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příkazy</a:t>
            </a:r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2B0BCB7-1CC0-4E70-BA38-FD3FA8D585BA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7210078" y="3101452"/>
            <a:ext cx="1344326" cy="109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67E7034E-7E66-451A-8F7C-7E63C7ED35F7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7257703" y="3682477"/>
            <a:ext cx="1296701" cy="51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4FCD3AFA-5269-4836-A382-2B429CD09391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7276753" y="4192670"/>
            <a:ext cx="12776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64EFF7A4-87B2-4538-BA0A-44B45B13B413}"/>
              </a:ext>
            </a:extLst>
          </p:cNvPr>
          <p:cNvCxnSpPr>
            <a:stCxn id="13" idx="1"/>
          </p:cNvCxnSpPr>
          <p:nvPr/>
        </p:nvCxnSpPr>
        <p:spPr>
          <a:xfrm flipH="1">
            <a:off x="7276753" y="4192671"/>
            <a:ext cx="1277651" cy="11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Šipka dolů 71">
            <a:extLst>
              <a:ext uri="{FF2B5EF4-FFF2-40B4-BE49-F238E27FC236}">
                <a16:creationId xmlns:a16="http://schemas.microsoft.com/office/drawing/2014/main" id="{8AA35970-E509-4CB5-A76D-AF47FA7C9442}"/>
              </a:ext>
            </a:extLst>
          </p:cNvPr>
          <p:cNvSpPr/>
          <p:nvPr/>
        </p:nvSpPr>
        <p:spPr>
          <a:xfrm>
            <a:off x="4028728" y="2920478"/>
            <a:ext cx="552450" cy="257412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cs-CZ" dirty="0"/>
              <a:t> tok programu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955352C3-E744-4AFC-B70F-D5738C7F2FAA}"/>
              </a:ext>
            </a:extLst>
          </p:cNvPr>
          <p:cNvSpPr txBox="1"/>
          <p:nvPr/>
        </p:nvSpPr>
        <p:spPr>
          <a:xfrm>
            <a:off x="4790076" y="2406777"/>
            <a:ext cx="23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/>
              <a:t>ukončení příkazu</a:t>
            </a:r>
          </a:p>
        </p:txBody>
      </p: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354C484F-87DB-4ABE-8924-E39B2DE67E8A}"/>
              </a:ext>
            </a:extLst>
          </p:cNvPr>
          <p:cNvCxnSpPr>
            <a:stCxn id="19" idx="3"/>
          </p:cNvCxnSpPr>
          <p:nvPr/>
        </p:nvCxnSpPr>
        <p:spPr>
          <a:xfrm>
            <a:off x="7100541" y="2591443"/>
            <a:ext cx="0" cy="32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430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C00B3CEB-EAE4-4C17-802F-C4BE05EAF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Klíčové slovo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8" name="Podnadpis 7">
            <a:extLst>
              <a:ext uri="{FF2B5EF4-FFF2-40B4-BE49-F238E27FC236}">
                <a16:creationId xmlns:a16="http://schemas.microsoft.com/office/drawing/2014/main" id="{6DDE8859-1246-408C-A324-F1CC71BD3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Hodnotové typy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54B8EC7-457E-4738-B890-59F96C15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6" y="6121126"/>
            <a:ext cx="2617183" cy="235224"/>
          </a:xfrm>
        </p:spPr>
        <p:txBody>
          <a:bodyPr/>
          <a:lstStyle/>
          <a:p>
            <a:r>
              <a:rPr lang="cs-CZ" dirty="0"/>
              <a:t>Ing. et Ing. Erik Král, Ph.D.</a:t>
            </a:r>
          </a:p>
          <a:p>
            <a:r>
              <a:rPr lang="cs-CZ" dirty="0"/>
              <a:t>ÚPKS</a:t>
            </a:r>
          </a:p>
        </p:txBody>
      </p:sp>
    </p:spTree>
    <p:extLst>
      <p:ext uri="{BB962C8B-B14F-4D97-AF65-F5344CB8AC3E}">
        <p14:creationId xmlns:p14="http://schemas.microsoft.com/office/powerpoint/2010/main" val="1175735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F4093C-C979-42FF-BC95-6C3295C9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 </a:t>
            </a:r>
            <a:r>
              <a:rPr lang="cs-CZ" dirty="0" err="1"/>
              <a:t>ref</a:t>
            </a:r>
            <a:r>
              <a:rPr lang="cs-CZ" dirty="0"/>
              <a:t> u hodnotových typů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C52C267-52C0-4986-AEDB-A3F757EF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Modifikátor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způsobí, že argument je předaný jako reference a ne jako hodnota.</a:t>
            </a:r>
          </a:p>
          <a:p>
            <a:r>
              <a:rPr lang="cs-CZ" dirty="0"/>
              <a:t>Jakákoli změna parametru se projeví na původním volaném argumentu</a:t>
            </a:r>
            <a:endParaRPr lang="en-US" dirty="0"/>
          </a:p>
          <a:p>
            <a:r>
              <a:rPr lang="cs-CZ" dirty="0"/>
              <a:t>Používá se především u hodnotových typů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4187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E0F175-E5BA-4CA6-B8AD-C2433ADA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8250F1-A751-4A16-96CF-C890A5948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 následujícím příkladu si ukážeme předání argumentu hodnotového typu metodě s využitím klíčového slova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468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i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++x;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56092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423958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EAFA76D-20C3-4BC3-BD1C-AA252CBF8C77}"/>
              </a:ext>
            </a:extLst>
          </p:cNvPr>
          <p:cNvSpPr txBox="1"/>
          <p:nvPr/>
        </p:nvSpPr>
        <p:spPr>
          <a:xfrm rot="5400000">
            <a:off x="8328998" y="4206988"/>
            <a:ext cx="325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Parametr obdrží jako hodnotu </a:t>
            </a:r>
            <a:r>
              <a:rPr lang="cs-CZ" sz="1200" b="1" dirty="0"/>
              <a:t>adresu argumentu</a:t>
            </a:r>
          </a:p>
        </p:txBody>
      </p:sp>
      <p:cxnSp>
        <p:nvCxnSpPr>
          <p:cNvPr id="22" name="Zakřivená spojnice 27">
            <a:extLst>
              <a:ext uri="{FF2B5EF4-FFF2-40B4-BE49-F238E27FC236}">
                <a16:creationId xmlns:a16="http://schemas.microsoft.com/office/drawing/2014/main" id="{5B6FF4AC-EBCC-4E37-B259-7E36ED9BDBDD}"/>
              </a:ext>
            </a:extLst>
          </p:cNvPr>
          <p:cNvCxnSpPr>
            <a:cxnSpLocks/>
          </p:cNvCxnSpPr>
          <p:nvPr/>
        </p:nvCxnSpPr>
        <p:spPr>
          <a:xfrm flipH="1" flipV="1">
            <a:off x="9190423" y="3323917"/>
            <a:ext cx="354634" cy="2328337"/>
          </a:xfrm>
          <a:prstGeom prst="curvedConnector3">
            <a:avLst>
              <a:gd name="adj1" fmla="val -6446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193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i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++x;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000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65BB6E0A-1631-4C69-92CF-27936EBACE1C}"/>
              </a:ext>
            </a:extLst>
          </p:cNvPr>
          <p:cNvSpPr txBox="1"/>
          <p:nvPr/>
        </p:nvSpPr>
        <p:spPr>
          <a:xfrm rot="5400000">
            <a:off x="8328998" y="4206988"/>
            <a:ext cx="325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Parametr obdrží jako hodnotu </a:t>
            </a:r>
            <a:r>
              <a:rPr lang="cs-CZ" sz="1200" b="1" dirty="0"/>
              <a:t>adresu argumentu</a:t>
            </a:r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E7003A65-B67C-452D-B9BD-1BAAB59F8094}"/>
              </a:ext>
            </a:extLst>
          </p:cNvPr>
          <p:cNvCxnSpPr>
            <a:cxnSpLocks/>
            <a:stCxn id="9" idx="3"/>
            <a:endCxn id="15" idx="3"/>
          </p:cNvCxnSpPr>
          <p:nvPr/>
        </p:nvCxnSpPr>
        <p:spPr>
          <a:xfrm flipH="1" flipV="1">
            <a:off x="9190423" y="3323917"/>
            <a:ext cx="354634" cy="2328337"/>
          </a:xfrm>
          <a:prstGeom prst="curvedConnector3">
            <a:avLst>
              <a:gd name="adj1" fmla="val -6446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7316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i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F107ECA-3519-4025-9F5F-3BA7B474186A}"/>
              </a:ext>
            </a:extLst>
          </p:cNvPr>
          <p:cNvSpPr txBox="1"/>
          <p:nvPr/>
        </p:nvSpPr>
        <p:spPr>
          <a:xfrm rot="5400000">
            <a:off x="8230053" y="4237806"/>
            <a:ext cx="3254593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DFDD8C60-A8A7-4723-976E-E760D12E34BC}"/>
              </a:ext>
            </a:extLst>
          </p:cNvPr>
          <p:cNvCxnSpPr>
            <a:cxnSpLocks/>
          </p:cNvCxnSpPr>
          <p:nvPr/>
        </p:nvCxnSpPr>
        <p:spPr>
          <a:xfrm flipV="1">
            <a:off x="9190423" y="3323917"/>
            <a:ext cx="12700" cy="1977738"/>
          </a:xfrm>
          <a:prstGeom prst="curvedConnector3">
            <a:avLst>
              <a:gd name="adj1" fmla="val 415000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767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i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++x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F107ECA-3519-4025-9F5F-3BA7B474186A}"/>
              </a:ext>
            </a:extLst>
          </p:cNvPr>
          <p:cNvSpPr txBox="1"/>
          <p:nvPr/>
        </p:nvSpPr>
        <p:spPr>
          <a:xfrm rot="5400000">
            <a:off x="8230053" y="4237806"/>
            <a:ext cx="3254593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DFDD8C60-A8A7-4723-976E-E760D12E34BC}"/>
              </a:ext>
            </a:extLst>
          </p:cNvPr>
          <p:cNvCxnSpPr>
            <a:cxnSpLocks/>
          </p:cNvCxnSpPr>
          <p:nvPr/>
        </p:nvCxnSpPr>
        <p:spPr>
          <a:xfrm flipV="1">
            <a:off x="9190423" y="3323917"/>
            <a:ext cx="12700" cy="1977738"/>
          </a:xfrm>
          <a:prstGeom prst="curvedConnector3">
            <a:avLst>
              <a:gd name="adj1" fmla="val 415000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8803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1</a:t>
            </a:r>
            <a:r>
              <a:rPr lang="en-US" dirty="0">
                <a:solidFill>
                  <a:schemeClr val="bg2"/>
                </a:solidFill>
              </a:rPr>
              <a:t>000</a:t>
            </a:r>
            <a:endParaRPr lang="cs-CZ" dirty="0">
              <a:solidFill>
                <a:schemeClr val="bg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1012</a:t>
            </a:r>
            <a:endParaRPr lang="cs-CZ" sz="1600" dirty="0">
              <a:solidFill>
                <a:schemeClr val="bg2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chemeClr val="bg2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x</a:t>
            </a:r>
            <a:endParaRPr lang="cs-CZ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01185AE-D1F7-4996-8250-08D656E0C866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x existovat</a:t>
            </a:r>
          </a:p>
        </p:txBody>
      </p:sp>
    </p:spTree>
    <p:extLst>
      <p:ext uri="{BB962C8B-B14F-4D97-AF65-F5344CB8AC3E}">
        <p14:creationId xmlns:p14="http://schemas.microsoft.com/office/powerpoint/2010/main" val="361250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A0F385-BF88-4B3B-A5E1-AB711423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proměnné</a:t>
            </a:r>
          </a:p>
        </p:txBody>
      </p:sp>
      <p:sp>
        <p:nvSpPr>
          <p:cNvPr id="5" name="Zástupný symbol pro obsah 2">
            <a:extLst>
              <a:ext uri="{FF2B5EF4-FFF2-40B4-BE49-F238E27FC236}">
                <a16:creationId xmlns:a16="http://schemas.microsoft.com/office/drawing/2014/main" id="{ED335E8E-6269-46B9-8290-B7528BCCE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219815"/>
            <a:ext cx="10515599" cy="1777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Ka</a:t>
            </a:r>
            <a:r>
              <a:rPr lang="cs-CZ" dirty="0" err="1"/>
              <a:t>ždá</a:t>
            </a:r>
            <a:r>
              <a:rPr lang="cs-CZ" dirty="0"/>
              <a:t> proměnná musí být před použitím deklarována. Deklarace vytváří proměnné, uvádějí jejich typ, identifikátor a někdy i počáteční hodnoty</a:t>
            </a:r>
            <a:r>
              <a:rPr lang="en-US" dirty="0"/>
              <a:t> [1]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3C977E2-C111-49E3-A6C1-33531A9B0491}"/>
              </a:ext>
            </a:extLst>
          </p:cNvPr>
          <p:cNvSpPr/>
          <p:nvPr/>
        </p:nvSpPr>
        <p:spPr>
          <a:xfrm>
            <a:off x="3749108" y="201709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0;</a:t>
            </a:r>
            <a:endParaRPr lang="cs-CZ" sz="2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D1C42F82-EFAA-48F7-95C7-05C6E4A02FF0}"/>
              </a:ext>
            </a:extLst>
          </p:cNvPr>
          <p:cNvSpPr txBox="1"/>
          <p:nvPr/>
        </p:nvSpPr>
        <p:spPr>
          <a:xfrm>
            <a:off x="2883862" y="2724418"/>
            <a:ext cx="58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cs-CZ" dirty="0" err="1"/>
              <a:t>yp</a:t>
            </a:r>
            <a:endParaRPr lang="cs-CZ" dirty="0"/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BC089D75-0B26-4041-80D4-552B70A6E637}"/>
              </a:ext>
            </a:extLst>
          </p:cNvPr>
          <p:cNvCxnSpPr>
            <a:stCxn id="7" idx="0"/>
          </p:cNvCxnSpPr>
          <p:nvPr/>
        </p:nvCxnSpPr>
        <p:spPr>
          <a:xfrm flipV="1">
            <a:off x="3177232" y="2439459"/>
            <a:ext cx="640170" cy="28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>
            <a:extLst>
              <a:ext uri="{FF2B5EF4-FFF2-40B4-BE49-F238E27FC236}">
                <a16:creationId xmlns:a16="http://schemas.microsoft.com/office/drawing/2014/main" id="{0AA7C521-0627-4407-BE54-33E16BD1A5BC}"/>
              </a:ext>
            </a:extLst>
          </p:cNvPr>
          <p:cNvSpPr txBox="1"/>
          <p:nvPr/>
        </p:nvSpPr>
        <p:spPr>
          <a:xfrm>
            <a:off x="3524122" y="2724418"/>
            <a:ext cx="210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Identifikátor (název)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B2174CFF-81DB-4660-909C-FB679333F1FC}"/>
              </a:ext>
            </a:extLst>
          </p:cNvPr>
          <p:cNvSpPr txBox="1"/>
          <p:nvPr/>
        </p:nvSpPr>
        <p:spPr>
          <a:xfrm>
            <a:off x="5686477" y="2632086"/>
            <a:ext cx="338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Počáteční hodnota, číselná konstanta</a:t>
            </a: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70CCA121-544A-4E6D-9879-7132FC861FD7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5292870" y="2403812"/>
            <a:ext cx="393607" cy="55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87BA2A62-E6C3-4286-964C-3765FBDAA3C6}"/>
              </a:ext>
            </a:extLst>
          </p:cNvPr>
          <p:cNvSpPr txBox="1"/>
          <p:nvPr/>
        </p:nvSpPr>
        <p:spPr>
          <a:xfrm>
            <a:off x="6394097" y="2097741"/>
            <a:ext cx="203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; </a:t>
            </a:r>
            <a:r>
              <a:rPr lang="en-US" dirty="0" err="1"/>
              <a:t>ukon</a:t>
            </a:r>
            <a:r>
              <a:rPr lang="cs-CZ" dirty="0" err="1"/>
              <a:t>čuje</a:t>
            </a:r>
            <a:r>
              <a:rPr lang="cs-CZ" dirty="0"/>
              <a:t> příkaz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7955C5A9-FFDC-4053-90EC-AC31D821472B}"/>
              </a:ext>
            </a:extLst>
          </p:cNvPr>
          <p:cNvCxnSpPr/>
          <p:nvPr/>
        </p:nvCxnSpPr>
        <p:spPr>
          <a:xfrm flipH="1" flipV="1">
            <a:off x="5503328" y="2282407"/>
            <a:ext cx="890769" cy="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278FA01B-2422-4CE2-ABEE-D06953751B76}"/>
              </a:ext>
            </a:extLst>
          </p:cNvPr>
          <p:cNvCxnSpPr>
            <a:stCxn id="9" idx="0"/>
          </p:cNvCxnSpPr>
          <p:nvPr/>
        </p:nvCxnSpPr>
        <p:spPr>
          <a:xfrm flipV="1">
            <a:off x="4578540" y="2471329"/>
            <a:ext cx="0" cy="25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28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8078379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C00B3CEB-EAE4-4C17-802F-C4BE05EAF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Klíčové slovo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8" name="Podnadpis 7">
            <a:extLst>
              <a:ext uri="{FF2B5EF4-FFF2-40B4-BE49-F238E27FC236}">
                <a16:creationId xmlns:a16="http://schemas.microsoft.com/office/drawing/2014/main" id="{6DDE8859-1246-408C-A324-F1CC71BD3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Referenční typy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54B8EC7-457E-4738-B890-59F96C15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6" y="6121126"/>
            <a:ext cx="3029559" cy="235224"/>
          </a:xfrm>
        </p:spPr>
        <p:txBody>
          <a:bodyPr/>
          <a:lstStyle/>
          <a:p>
            <a:r>
              <a:rPr lang="cs-CZ" dirty="0"/>
              <a:t>Ing. et Ing. Erik Král, Ph.D.</a:t>
            </a:r>
          </a:p>
          <a:p>
            <a:r>
              <a:rPr lang="cs-CZ" dirty="0"/>
              <a:t>ÚPKS</a:t>
            </a:r>
          </a:p>
        </p:txBody>
      </p:sp>
    </p:spTree>
    <p:extLst>
      <p:ext uri="{BB962C8B-B14F-4D97-AF65-F5344CB8AC3E}">
        <p14:creationId xmlns:p14="http://schemas.microsoft.com/office/powerpoint/2010/main" val="11554524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F4093C-C979-42FF-BC95-6C3295C9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 </a:t>
            </a:r>
            <a:r>
              <a:rPr lang="cs-CZ" dirty="0" err="1"/>
              <a:t>ref</a:t>
            </a:r>
            <a:r>
              <a:rPr lang="cs-CZ" dirty="0"/>
              <a:t> u referenčních typů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C52C267-52C0-4986-AEDB-A3F757EF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Modifikátor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způsobí, že argument je předaný jako reference a ne jako hodnota </a:t>
            </a:r>
            <a:r>
              <a:rPr lang="en-US" dirty="0"/>
              <a:t>[2]</a:t>
            </a:r>
            <a:r>
              <a:rPr lang="cs-CZ" dirty="0"/>
              <a:t>.</a:t>
            </a:r>
          </a:p>
          <a:p>
            <a:r>
              <a:rPr lang="cs-CZ" dirty="0"/>
              <a:t>Není jej nutné používat u referenčních typů (například instance tříd), protože ty se předávají jako reference automaticky</a:t>
            </a:r>
          </a:p>
          <a:p>
            <a:r>
              <a:rPr lang="cs-CZ" dirty="0"/>
              <a:t>Klíčové slovo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se používá u referenčních typu výjimečně a to pouze pokud chceme měnit referenci samotnou, například vytvořit úplně novou instanci třídy </a:t>
            </a:r>
            <a:r>
              <a:rPr lang="cs-CZ" i="1" dirty="0"/>
              <a:t>List</a:t>
            </a:r>
            <a:r>
              <a:rPr lang="cs-CZ" dirty="0"/>
              <a:t>. Jde prakticky o referenci na referenci (nebo v jazyku C ukazatel na ukazatel).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6088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2EC2C4-EF0B-4137-A597-BFF5BF9C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prvním příkladu na referenční typy a jejich použití s klíčovým slovem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si probereme příklad bez použití tohoto klíčového slova.</a:t>
            </a:r>
          </a:p>
          <a:p>
            <a:r>
              <a:rPr lang="cs-CZ" dirty="0"/>
              <a:t>Na příkladu si ukážeme si, že ve většině případů není nutné používat klíčové slovo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u referenčních typů.</a:t>
            </a:r>
          </a:p>
          <a:p>
            <a:r>
              <a:rPr lang="cs-CZ" dirty="0"/>
              <a:t>Konkrétně budeme jako argument předávat referenci na instanci třídy s názvem </a:t>
            </a:r>
            <a:r>
              <a:rPr lang="cs-CZ" i="1" dirty="0" err="1"/>
              <a:t>Trida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38561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E54EE761-0A63-4B3F-94B6-0CC1BE40DB0D}"/>
              </a:ext>
            </a:extLst>
          </p:cNvPr>
          <p:cNvSpPr/>
          <p:nvPr/>
        </p:nvSpPr>
        <p:spPr>
          <a:xfrm>
            <a:off x="3952314" y="2891118"/>
            <a:ext cx="42873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Trida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76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++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43827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 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3831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296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 =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64D23BA2-B907-49BD-91D3-4ABF89715CDC}"/>
              </a:ext>
            </a:extLst>
          </p:cNvPr>
          <p:cNvCxnSpPr>
            <a:endCxn id="14" idx="1"/>
          </p:cNvCxnSpPr>
          <p:nvPr/>
        </p:nvCxnSpPr>
        <p:spPr>
          <a:xfrm>
            <a:off x="7955171" y="5351929"/>
            <a:ext cx="1589886" cy="2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6674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= 1;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81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F5B471-CD39-489F-8083-29345E67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Nejpoužívanější typy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287F0A3F-4E10-4580-AB72-39CD4D99C205}"/>
              </a:ext>
            </a:extLst>
          </p:cNvPr>
          <p:cNvSpPr/>
          <p:nvPr/>
        </p:nvSpPr>
        <p:spPr>
          <a:xfrm>
            <a:off x="838200" y="1690688"/>
            <a:ext cx="105156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celeCislo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cs-CZ" sz="3200" dirty="0">
                <a:highlight>
                  <a:srgbClr val="FFFFFF"/>
                </a:highlight>
              </a:rPr>
              <a:t>	</a:t>
            </a:r>
          </a:p>
          <a:p>
            <a:pPr marL="342900" lvl="1" indent="0">
              <a:buNone/>
            </a:pPr>
            <a:r>
              <a:rPr lang="cs-CZ" sz="2800" dirty="0"/>
              <a:t>celé číslo se znaménkem, dostatečný rozsah pro většinu programů</a:t>
            </a:r>
          </a:p>
          <a:p>
            <a:r>
              <a:rPr lang="cs-CZ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desetinne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sz="3200" dirty="0">
              <a:highlight>
                <a:srgbClr val="FFFFFF"/>
              </a:highlight>
            </a:endParaRPr>
          </a:p>
          <a:p>
            <a:pPr marL="342900" lvl="1" indent="0">
              <a:buNone/>
            </a:pPr>
            <a:r>
              <a:rPr lang="cs-CZ" sz="2800" dirty="0"/>
              <a:t>desetinné číslo se znaménkem, dvojitá přesnost, dostatečná přesnost pro většinu běžných programů</a:t>
            </a:r>
          </a:p>
          <a:p>
            <a:r>
              <a:rPr lang="cs-CZ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logicka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cs-CZ" sz="2800" dirty="0"/>
              <a:t>Booleovská proměnná, nabývá dvou stavů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cs-CZ" sz="2000" dirty="0">
                <a:highlight>
                  <a:srgbClr val="FFFFFF"/>
                </a:highlight>
              </a:rPr>
              <a:t> </a:t>
            </a:r>
            <a:r>
              <a:rPr lang="cs-CZ" sz="2800" dirty="0"/>
              <a:t>nebo</a:t>
            </a:r>
            <a:r>
              <a:rPr lang="cs-CZ" sz="2000" dirty="0">
                <a:highlight>
                  <a:srgbClr val="FFFFFF"/>
                </a:highlight>
              </a:rPr>
              <a:t> </a:t>
            </a:r>
            <a:r>
              <a:rPr lang="cs-CZ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760184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105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++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8E08AA2F-2DBF-4F83-AFA7-3037590F4045}"/>
              </a:ext>
            </a:extLst>
          </p:cNvPr>
          <p:cNvCxnSpPr>
            <a:stCxn id="23" idx="3"/>
            <a:endCxn id="14" idx="0"/>
          </p:cNvCxnSpPr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6572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++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8E08AA2F-2DBF-4F83-AFA7-3037590F4045}"/>
              </a:ext>
            </a:extLst>
          </p:cNvPr>
          <p:cNvCxnSpPr>
            <a:stCxn id="23" idx="3"/>
            <a:endCxn id="14" idx="0"/>
          </p:cNvCxnSpPr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548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8E08AA2F-2DBF-4F83-AFA7-3037590F4045}"/>
              </a:ext>
            </a:extLst>
          </p:cNvPr>
          <p:cNvCxnSpPr>
            <a:stCxn id="23" idx="3"/>
            <a:endCxn id="14" idx="0"/>
          </p:cNvCxnSpPr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0461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2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8E08AA2F-2DBF-4F83-AFA7-3037590F4045}"/>
              </a:ext>
            </a:extLst>
          </p:cNvPr>
          <p:cNvCxnSpPr>
            <a:stCxn id="23" idx="3"/>
            <a:endCxn id="14" idx="0"/>
          </p:cNvCxnSpPr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AC1DDD17-1F80-482E-811F-8120EA2FDDD6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t existovat</a:t>
            </a:r>
          </a:p>
        </p:txBody>
      </p:sp>
    </p:spTree>
    <p:extLst>
      <p:ext uri="{BB962C8B-B14F-4D97-AF65-F5344CB8AC3E}">
        <p14:creationId xmlns:p14="http://schemas.microsoft.com/office/powerpoint/2010/main" val="2611050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932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2EC2C4-EF0B-4137-A597-BFF5BF9C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si ukážeme příklad, kdy budeme chtít v metodě vytvořit novou instanci třídy a změnit referenci v parametru metody.</a:t>
            </a:r>
          </a:p>
          <a:p>
            <a:r>
              <a:rPr lang="cs-CZ" dirty="0"/>
              <a:t>Protože se jako argument metodě předává </a:t>
            </a:r>
            <a:r>
              <a:rPr lang="cs-CZ" b="1" dirty="0"/>
              <a:t>kopie</a:t>
            </a:r>
            <a:r>
              <a:rPr lang="cs-CZ" dirty="0"/>
              <a:t> reference, tak se tato změna reference neprojeví na originální referenci.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2713767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</a:t>
            </a:r>
            <a:r>
              <a:rPr lang="en-US" dirty="0"/>
              <a:t>2</a:t>
            </a:r>
            <a:r>
              <a:rPr lang="cs-CZ" dirty="0"/>
              <a:t>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90275A3E-05CE-49FB-92DB-D91A53FBE0F3}"/>
              </a:ext>
            </a:extLst>
          </p:cNvPr>
          <p:cNvSpPr/>
          <p:nvPr/>
        </p:nvSpPr>
        <p:spPr>
          <a:xfrm>
            <a:off x="3384176" y="1968560"/>
            <a:ext cx="54236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Trida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</a:p>
          <a:p>
            <a:b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Trida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x)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= x;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6962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96269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59224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(0)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6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C0F765-3FAA-4DE1-92F9-DD50CDCA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proměnnou a paměť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E2112C-CC13-4456-B2DA-28D1B428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následujících snímcích si projdeme příklad na definici lokální proměnné z hlediska paměti RAM.</a:t>
            </a:r>
          </a:p>
          <a:p>
            <a:r>
              <a:rPr lang="cs-CZ" dirty="0"/>
              <a:t>Budeme definovat dvě proměnné, proměnnou </a:t>
            </a:r>
            <a:r>
              <a:rPr lang="cs-CZ" i="1" dirty="0"/>
              <a:t>x</a:t>
            </a:r>
            <a:r>
              <a:rPr lang="cs-CZ" dirty="0"/>
              <a:t> a </a:t>
            </a:r>
            <a:r>
              <a:rPr lang="cs-CZ" i="1" dirty="0"/>
              <a:t>y</a:t>
            </a:r>
            <a:r>
              <a:rPr lang="cs-CZ" dirty="0"/>
              <a:t> a potom pomocí operátoru přiřazení přiřadíme proměnné </a:t>
            </a:r>
            <a:r>
              <a:rPr lang="cs-CZ" i="1" dirty="0"/>
              <a:t>y</a:t>
            </a:r>
            <a:r>
              <a:rPr lang="cs-CZ" dirty="0"/>
              <a:t> hodnotou proměnné </a:t>
            </a:r>
            <a:r>
              <a:rPr lang="cs-CZ" i="1" dirty="0"/>
              <a:t>x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17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 =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889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112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pojnice: zakřivená 26">
            <a:extLst>
              <a:ext uri="{FF2B5EF4-FFF2-40B4-BE49-F238E27FC236}">
                <a16:creationId xmlns:a16="http://schemas.microsoft.com/office/drawing/2014/main" id="{EC45837E-40CE-4A6F-A434-4FE2C4277C2D}"/>
              </a:ext>
            </a:extLst>
          </p:cNvPr>
          <p:cNvCxnSpPr/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572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t 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(1)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>
            <a:extLst>
              <a:ext uri="{FF2B5EF4-FFF2-40B4-BE49-F238E27FC236}">
                <a16:creationId xmlns:a16="http://schemas.microsoft.com/office/drawing/2014/main" id="{5C33468A-0913-435E-B5D9-E0342AC159F8}"/>
              </a:ext>
            </a:extLst>
          </p:cNvPr>
          <p:cNvSpPr/>
          <p:nvPr/>
        </p:nvSpPr>
        <p:spPr>
          <a:xfrm>
            <a:off x="9545054" y="3153395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4DDDCD6-B01A-404A-9FD8-12171F0920FE}"/>
              </a:ext>
            </a:extLst>
          </p:cNvPr>
          <p:cNvSpPr txBox="1"/>
          <p:nvPr/>
        </p:nvSpPr>
        <p:spPr>
          <a:xfrm>
            <a:off x="9545055" y="3516826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27" name="Spojnice: zakřivená 26">
            <a:extLst>
              <a:ext uri="{FF2B5EF4-FFF2-40B4-BE49-F238E27FC236}">
                <a16:creationId xmlns:a16="http://schemas.microsoft.com/office/drawing/2014/main" id="{8061B02D-BE5F-4DED-826B-495BE9F279FC}"/>
              </a:ext>
            </a:extLst>
          </p:cNvPr>
          <p:cNvCxnSpPr/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842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cs-CZ" dirty="0">
                <a:solidFill>
                  <a:srgbClr val="FF0000"/>
                </a:solidFill>
              </a:rPr>
              <a:t>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>
            <a:extLst>
              <a:ext uri="{FF2B5EF4-FFF2-40B4-BE49-F238E27FC236}">
                <a16:creationId xmlns:a16="http://schemas.microsoft.com/office/drawing/2014/main" id="{5C33468A-0913-435E-B5D9-E0342AC159F8}"/>
              </a:ext>
            </a:extLst>
          </p:cNvPr>
          <p:cNvSpPr/>
          <p:nvPr/>
        </p:nvSpPr>
        <p:spPr>
          <a:xfrm>
            <a:off x="9545054" y="3153395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4DDDCD6-B01A-404A-9FD8-12171F0920FE}"/>
              </a:ext>
            </a:extLst>
          </p:cNvPr>
          <p:cNvSpPr txBox="1"/>
          <p:nvPr/>
        </p:nvSpPr>
        <p:spPr>
          <a:xfrm>
            <a:off x="9545055" y="3516826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362209F5-DA3A-44C6-8DF5-892D78F72C97}"/>
              </a:ext>
            </a:extLst>
          </p:cNvPr>
          <p:cNvCxnSpPr/>
          <p:nvPr/>
        </p:nvCxnSpPr>
        <p:spPr>
          <a:xfrm flipV="1">
            <a:off x="7955171" y="3332898"/>
            <a:ext cx="1589883" cy="3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66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bg2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2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4</a:t>
            </a:r>
            <a:r>
              <a:rPr lang="cs-CZ" dirty="0">
                <a:solidFill>
                  <a:schemeClr val="bg2"/>
                </a:solidFill>
              </a:rPr>
              <a:t>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>
            <a:extLst>
              <a:ext uri="{FF2B5EF4-FFF2-40B4-BE49-F238E27FC236}">
                <a16:creationId xmlns:a16="http://schemas.microsoft.com/office/drawing/2014/main" id="{5C33468A-0913-435E-B5D9-E0342AC159F8}"/>
              </a:ext>
            </a:extLst>
          </p:cNvPr>
          <p:cNvSpPr/>
          <p:nvPr/>
        </p:nvSpPr>
        <p:spPr>
          <a:xfrm>
            <a:off x="9545054" y="3153395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4DDDCD6-B01A-404A-9FD8-12171F0920FE}"/>
              </a:ext>
            </a:extLst>
          </p:cNvPr>
          <p:cNvSpPr txBox="1"/>
          <p:nvPr/>
        </p:nvSpPr>
        <p:spPr>
          <a:xfrm>
            <a:off x="9545055" y="3516826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362209F5-DA3A-44C6-8DF5-892D78F72C97}"/>
              </a:ext>
            </a:extLst>
          </p:cNvPr>
          <p:cNvCxnSpPr/>
          <p:nvPr/>
        </p:nvCxnSpPr>
        <p:spPr>
          <a:xfrm flipV="1">
            <a:off x="7955171" y="3332898"/>
            <a:ext cx="1589883" cy="339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E6382CA-A39F-461F-8C51-E2171BAFB21B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t existovat</a:t>
            </a:r>
          </a:p>
        </p:txBody>
      </p:sp>
    </p:spTree>
    <p:extLst>
      <p:ext uri="{BB962C8B-B14F-4D97-AF65-F5344CB8AC3E}">
        <p14:creationId xmlns:p14="http://schemas.microsoft.com/office/powerpoint/2010/main" val="37740467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277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2EC2C4-EF0B-4137-A597-BFF5BF9C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si ukážeme příklad, kdy budeme chtít v metodě vytvořit novou instanci třídy a změnit referenci v parametru metody.</a:t>
            </a:r>
          </a:p>
          <a:p>
            <a:r>
              <a:rPr lang="cs-CZ" dirty="0"/>
              <a:t>Protože se jako argument metodě předává </a:t>
            </a:r>
            <a:r>
              <a:rPr lang="cs-CZ" b="1" dirty="0"/>
              <a:t>reference</a:t>
            </a:r>
            <a:r>
              <a:rPr lang="cs-CZ" dirty="0"/>
              <a:t> reference, tak se tato změna reference </a:t>
            </a:r>
            <a:r>
              <a:rPr lang="cs-CZ" b="1" dirty="0"/>
              <a:t>projeví</a:t>
            </a:r>
            <a:r>
              <a:rPr lang="cs-CZ" dirty="0"/>
              <a:t>.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6999044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30273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369976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(0)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0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</p:spTree>
    <p:extLst>
      <p:ext uri="{BB962C8B-B14F-4D97-AF65-F5344CB8AC3E}">
        <p14:creationId xmlns:p14="http://schemas.microsoft.com/office/powerpoint/2010/main" val="16009239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 =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075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Zakřivená spojnice 27">
            <a:extLst>
              <a:ext uri="{FF2B5EF4-FFF2-40B4-BE49-F238E27FC236}">
                <a16:creationId xmlns:a16="http://schemas.microsoft.com/office/drawing/2014/main" id="{A062D9B1-DC2B-4DD9-AC19-21C87B629D20}"/>
              </a:ext>
            </a:extLst>
          </p:cNvPr>
          <p:cNvCxnSpPr>
            <a:cxnSpLocks/>
          </p:cNvCxnSpPr>
          <p:nvPr/>
        </p:nvCxnSpPr>
        <p:spPr>
          <a:xfrm flipH="1" flipV="1">
            <a:off x="7508093" y="3389000"/>
            <a:ext cx="354634" cy="2328337"/>
          </a:xfrm>
          <a:prstGeom prst="curvedConnector3">
            <a:avLst>
              <a:gd name="adj1" fmla="val -6446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8396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Zakřivená spojnice 27">
            <a:extLst>
              <a:ext uri="{FF2B5EF4-FFF2-40B4-BE49-F238E27FC236}">
                <a16:creationId xmlns:a16="http://schemas.microsoft.com/office/drawing/2014/main" id="{332032CF-80F5-43E8-BA5A-FAD49895A811}"/>
              </a:ext>
            </a:extLst>
          </p:cNvPr>
          <p:cNvCxnSpPr>
            <a:cxnSpLocks/>
          </p:cNvCxnSpPr>
          <p:nvPr/>
        </p:nvCxnSpPr>
        <p:spPr>
          <a:xfrm flipH="1" flipV="1">
            <a:off x="7508093" y="3389000"/>
            <a:ext cx="354634" cy="2328337"/>
          </a:xfrm>
          <a:prstGeom prst="curvedConnector3">
            <a:avLst>
              <a:gd name="adj1" fmla="val -6446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987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 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C774520-21A8-48C4-AD06-CCB12697BB50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28" name="Zakřivená spojnice 27">
            <a:extLst>
              <a:ext uri="{FF2B5EF4-FFF2-40B4-BE49-F238E27FC236}">
                <a16:creationId xmlns:a16="http://schemas.microsoft.com/office/drawing/2014/main" id="{2B242801-8C62-481E-B024-58E99A994F22}"/>
              </a:ext>
            </a:extLst>
          </p:cNvPr>
          <p:cNvCxnSpPr>
            <a:cxnSpLocks/>
            <a:stCxn id="8" idx="3"/>
            <a:endCxn id="23" idx="3"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6785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latin typeface="Consolas" panose="020B0609020204030204" pitchFamily="49" charset="0"/>
              </a:rPr>
              <a:t>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(1)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400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6B3B217-43A3-4ADA-AF70-828976E19CEE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26" name="Zakřivená spojnice 27">
            <a:extLst>
              <a:ext uri="{FF2B5EF4-FFF2-40B4-BE49-F238E27FC236}">
                <a16:creationId xmlns:a16="http://schemas.microsoft.com/office/drawing/2014/main" id="{CA8E85E2-9B6C-4FCA-AB5E-3E4D2D7DFB71}"/>
              </a:ext>
            </a:extLst>
          </p:cNvPr>
          <p:cNvCxnSpPr>
            <a:cxnSpLocks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774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4000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 =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400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F717A051-6DAD-4514-9B26-83F78FF4C163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26" name="Zakřivená spojnice 27">
            <a:extLst>
              <a:ext uri="{FF2B5EF4-FFF2-40B4-BE49-F238E27FC236}">
                <a16:creationId xmlns:a16="http://schemas.microsoft.com/office/drawing/2014/main" id="{F3473DE3-0F35-49B3-9670-B70EB06860E2}"/>
              </a:ext>
            </a:extLst>
          </p:cNvPr>
          <p:cNvCxnSpPr>
            <a:cxnSpLocks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5258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4000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cs-CZ" sz="1600" dirty="0"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0</a:t>
            </a:r>
            <a:endParaRPr lang="cs-CZ" dirty="0">
              <a:solidFill>
                <a:schemeClr val="bg2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400</a:t>
            </a:r>
            <a:r>
              <a:rPr lang="en-US" sz="1600" dirty="0"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26642295-CE5E-4364-9AB4-EF2601933653}"/>
              </a:ext>
            </a:extLst>
          </p:cNvPr>
          <p:cNvSpPr txBox="1"/>
          <p:nvPr/>
        </p:nvSpPr>
        <p:spPr>
          <a:xfrm>
            <a:off x="9597748" y="5279360"/>
            <a:ext cx="142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 err="1"/>
              <a:t>Garbage</a:t>
            </a:r>
            <a:r>
              <a:rPr lang="cs-CZ" sz="1200" dirty="0"/>
              <a:t> </a:t>
            </a:r>
            <a:r>
              <a:rPr lang="cs-CZ" sz="1200" dirty="0" err="1"/>
              <a:t>Collector</a:t>
            </a:r>
            <a:r>
              <a:rPr lang="cs-CZ" sz="1200" dirty="0"/>
              <a:t> uvolní paměť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AED44B5-CD12-4916-AE2E-75BCB416A5A7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31" name="Zakřivená spojnice 27">
            <a:extLst>
              <a:ext uri="{FF2B5EF4-FFF2-40B4-BE49-F238E27FC236}">
                <a16:creationId xmlns:a16="http://schemas.microsoft.com/office/drawing/2014/main" id="{4A8D241F-7287-49C1-A61D-AC30889843BB}"/>
              </a:ext>
            </a:extLst>
          </p:cNvPr>
          <p:cNvCxnSpPr>
            <a:cxnSpLocks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157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4000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latin typeface="Consolas" panose="020B0609020204030204" pitchFamily="49" charset="0"/>
              </a:rPr>
              <a:t>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400</a:t>
            </a:r>
            <a:r>
              <a:rPr lang="en-US" sz="1600" dirty="0"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BFF0FBF-899D-423B-897E-EDF006FC55D4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31" name="Zakřivená spojnice 27">
            <a:extLst>
              <a:ext uri="{FF2B5EF4-FFF2-40B4-BE49-F238E27FC236}">
                <a16:creationId xmlns:a16="http://schemas.microsoft.com/office/drawing/2014/main" id="{F74621D1-CF5D-467D-9BED-C30B0ED24D53}"/>
              </a:ext>
            </a:extLst>
          </p:cNvPr>
          <p:cNvCxnSpPr>
            <a:cxnSpLocks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215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4000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chemeClr val="bg2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solidFill>
                  <a:schemeClr val="bg2"/>
                </a:solidFill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400</a:t>
            </a:r>
            <a:r>
              <a:rPr lang="en-US" sz="1600" dirty="0"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55A0B23-DBF5-4969-B2C1-B1D92543C653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t existovat</a:t>
            </a:r>
          </a:p>
        </p:txBody>
      </p:sp>
    </p:spTree>
    <p:extLst>
      <p:ext uri="{BB962C8B-B14F-4D97-AF65-F5344CB8AC3E}">
        <p14:creationId xmlns:p14="http://schemas.microsoft.com/office/powerpoint/2010/main" val="8270520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4</a:t>
            </a:r>
            <a:r>
              <a:rPr lang="cs-CZ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400</a:t>
            </a:r>
            <a:r>
              <a:rPr lang="en-US" sz="1600" dirty="0"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41307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4" name="Levá složená závorka 13">
            <a:extLst>
              <a:ext uri="{FF2B5EF4-FFF2-40B4-BE49-F238E27FC236}">
                <a16:creationId xmlns:a16="http://schemas.microsoft.com/office/drawing/2014/main" id="{CF14D3D4-7DD6-4D09-91E7-288B8C5C2201}"/>
              </a:ext>
            </a:extLst>
          </p:cNvPr>
          <p:cNvSpPr/>
          <p:nvPr/>
        </p:nvSpPr>
        <p:spPr>
          <a:xfrm rot="16200000">
            <a:off x="7336332" y="3534700"/>
            <a:ext cx="532014" cy="1670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cs-CZ" dirty="0">
                <a:solidFill>
                  <a:schemeClr val="tx2"/>
                </a:solidFill>
              </a:rPr>
              <a:t>4 bajty</a:t>
            </a:r>
          </a:p>
        </p:txBody>
      </p:sp>
    </p:spTree>
    <p:extLst>
      <p:ext uri="{BB962C8B-B14F-4D97-AF65-F5344CB8AC3E}">
        <p14:creationId xmlns:p14="http://schemas.microsoft.com/office/powerpoint/2010/main" val="20524224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279DE5-39D8-4222-9F5D-1E78FF52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</a:t>
            </a:r>
            <a:r>
              <a:rPr lang="cs-CZ" dirty="0" err="1"/>
              <a:t>íčové</a:t>
            </a:r>
            <a:r>
              <a:rPr lang="cs-CZ" dirty="0"/>
              <a:t> slova </a:t>
            </a:r>
            <a:r>
              <a:rPr lang="cs-CZ" dirty="0" err="1"/>
              <a:t>out</a:t>
            </a:r>
            <a:r>
              <a:rPr lang="cs-CZ" dirty="0"/>
              <a:t> a in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4CC1D41-B434-4C40-8E75-BC537B4D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Klíčové slovo </a:t>
            </a:r>
            <a:r>
              <a:rPr lang="cs-CZ" i="1" dirty="0" err="1"/>
              <a:t>out</a:t>
            </a:r>
            <a:r>
              <a:rPr lang="cs-CZ" dirty="0"/>
              <a:t> </a:t>
            </a:r>
            <a:r>
              <a:rPr lang="en-US" dirty="0"/>
              <a:t>[3] </a:t>
            </a:r>
            <a:r>
              <a:rPr lang="cs-CZ" dirty="0"/>
              <a:t>se chová podobně jako klíčové slovo </a:t>
            </a:r>
            <a:r>
              <a:rPr lang="cs-CZ" i="1" dirty="0" err="1"/>
              <a:t>ref</a:t>
            </a:r>
            <a:r>
              <a:rPr lang="cs-CZ" dirty="0"/>
              <a:t>, jen </a:t>
            </a:r>
            <a:r>
              <a:rPr lang="cs-CZ" b="1" dirty="0"/>
              <a:t>musí mít v metodě povinně přiřazenou hodnotu</a:t>
            </a:r>
            <a:r>
              <a:rPr lang="cs-CZ" dirty="0"/>
              <a:t> a argument předávaný s klíčovým slovem </a:t>
            </a:r>
            <a:r>
              <a:rPr lang="cs-CZ" i="1" dirty="0" err="1"/>
              <a:t>out</a:t>
            </a:r>
            <a:r>
              <a:rPr lang="cs-CZ" dirty="0"/>
              <a:t> nemusí být inicializovaný.</a:t>
            </a:r>
          </a:p>
          <a:p>
            <a:r>
              <a:rPr lang="cs-CZ" dirty="0"/>
              <a:t>Klíčové slovo </a:t>
            </a:r>
            <a:r>
              <a:rPr lang="cs-CZ" i="1" dirty="0"/>
              <a:t>in</a:t>
            </a:r>
            <a:r>
              <a:rPr lang="cs-CZ" dirty="0"/>
              <a:t> </a:t>
            </a:r>
            <a:r>
              <a:rPr lang="en-US" dirty="0"/>
              <a:t>[4] </a:t>
            </a:r>
            <a:r>
              <a:rPr lang="cs-CZ" dirty="0"/>
              <a:t>se chová opět podobně jako klíčové slovo </a:t>
            </a:r>
            <a:r>
              <a:rPr lang="cs-CZ" dirty="0" err="1"/>
              <a:t>ref</a:t>
            </a:r>
            <a:r>
              <a:rPr lang="cs-CZ" dirty="0"/>
              <a:t>, ale parametr je jen pro čtení a </a:t>
            </a:r>
            <a:r>
              <a:rPr lang="cs-CZ" b="1" dirty="0"/>
              <a:t>nemůžeme změnit jeho hodnotu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4504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[</a:t>
            </a:r>
            <a:r>
              <a:rPr lang="cs-CZ" sz="2000" dirty="0"/>
              <a:t>1</a:t>
            </a:r>
            <a:r>
              <a:rPr lang="en-US" sz="2000" dirty="0"/>
              <a:t>] Variables - C# language specification | Microsoft Docs. [online]. Copyright © Microsoft 2021 [cit. 06.01.2021]. </a:t>
            </a:r>
            <a:r>
              <a:rPr lang="en-US" sz="2000" dirty="0" err="1"/>
              <a:t>Dostupné</a:t>
            </a:r>
            <a:r>
              <a:rPr lang="en-US" sz="2000" dirty="0"/>
              <a:t> z: https://docs.microsoft.com/en-us/dotnet/csharp/language-reference/language-specification/variables</a:t>
            </a:r>
          </a:p>
          <a:p>
            <a:pPr marL="0" indent="0">
              <a:buNone/>
            </a:pPr>
            <a:r>
              <a:rPr lang="en-US" sz="2000" dirty="0"/>
              <a:t>[2] ref keyword - C# Reference | Microsoft Docs. [online]. Copyright © Microsoft 2020 [cit. 03.12.2020]. </a:t>
            </a:r>
            <a:r>
              <a:rPr lang="en-US" sz="2000" dirty="0" err="1"/>
              <a:t>Dostupné</a:t>
            </a:r>
            <a:r>
              <a:rPr lang="en-US" sz="2000" dirty="0"/>
              <a:t> z: https://docs.microsoft.com/en-us/dotnet/csharp/language-reference/keywords/ref.</a:t>
            </a:r>
          </a:p>
          <a:p>
            <a:pPr marL="0" indent="0">
              <a:buNone/>
            </a:pPr>
            <a:r>
              <a:rPr lang="en-US" sz="2000" dirty="0"/>
              <a:t>[3] </a:t>
            </a:r>
            <a:r>
              <a:rPr lang="cs-CZ" sz="2000" dirty="0" err="1"/>
              <a:t>out</a:t>
            </a:r>
            <a:r>
              <a:rPr lang="cs-CZ" sz="2000" dirty="0"/>
              <a:t> </a:t>
            </a:r>
            <a:r>
              <a:rPr lang="cs-CZ" sz="2000" dirty="0" err="1"/>
              <a:t>parameter</a:t>
            </a:r>
            <a:r>
              <a:rPr lang="cs-CZ" sz="2000" dirty="0"/>
              <a:t> </a:t>
            </a:r>
            <a:r>
              <a:rPr lang="cs-CZ" sz="2000" dirty="0" err="1"/>
              <a:t>modifier</a:t>
            </a:r>
            <a:r>
              <a:rPr lang="cs-CZ" sz="2000" dirty="0"/>
              <a:t> - C# Reference | Microsoft </a:t>
            </a:r>
            <a:r>
              <a:rPr lang="cs-CZ" sz="2000" dirty="0" err="1"/>
              <a:t>Docs</a:t>
            </a:r>
            <a:r>
              <a:rPr lang="cs-CZ" sz="2000" dirty="0"/>
              <a:t>. [online]. Copyright © Microsoft 2020 [cit. 03.12.2020]. Dostupné z: </a:t>
            </a:r>
            <a:r>
              <a:rPr lang="cs-CZ" sz="2000" dirty="0">
                <a:hlinkClick r:id="rId3"/>
              </a:rPr>
              <a:t>https://docs.microsoft.com/en-us/dotnet/csharp/language-reference/keywords/out-parameter-modifier</a:t>
            </a:r>
            <a:endParaRPr lang="cs-CZ" sz="2000" dirty="0"/>
          </a:p>
          <a:p>
            <a:pPr marL="0" indent="0">
              <a:buNone/>
            </a:pPr>
            <a:r>
              <a:rPr lang="en-US" sz="2000" dirty="0"/>
              <a:t>[4] in parameter modifier - C# Reference | Microsoft Docs. [online]. Copyright © Microsoft 2020 [cit. 03.12.2020]. </a:t>
            </a:r>
            <a:r>
              <a:rPr lang="en-US" sz="2000" dirty="0" err="1"/>
              <a:t>Dostupné</a:t>
            </a:r>
            <a:r>
              <a:rPr lang="en-US" sz="2000" dirty="0"/>
              <a:t> z: https://docs.microsoft.com/en-us/dotnet/csharp/language-reference/keywords/in-parameter-modifier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8659542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Strategický projekt UTB ve Zlíně, </a:t>
            </a:r>
            <a:r>
              <a:rPr lang="cs-CZ" sz="1400" dirty="0" err="1"/>
              <a:t>reg</a:t>
            </a:r>
            <a:r>
              <a:rPr lang="cs-CZ" sz="1400" dirty="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theme/theme1.xml><?xml version="1.0" encoding="utf-8"?>
<a:theme xmlns:a="http://schemas.openxmlformats.org/drawingml/2006/main" name="E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F" id="{E905C8FE-6442-4EE9-880D-D9C63D996D6B}" vid="{1BB849E1-4D50-4573-96B1-17E3CA4C343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F59062-A554-4D5C-9C5E-F2BD6A970AE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3BE5D83-A5C0-426F-B542-279026A62B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A442FB-C638-4A3E-8092-CDB97E3C8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ESF</Template>
  <TotalTime>776</TotalTime>
  <Words>5358</Words>
  <Application>Microsoft Office PowerPoint</Application>
  <PresentationFormat>Širokoúhlá obrazovka</PresentationFormat>
  <Paragraphs>1588</Paragraphs>
  <Slides>92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92</vt:i4>
      </vt:variant>
    </vt:vector>
  </HeadingPairs>
  <TitlesOfParts>
    <vt:vector size="100" baseType="lpstr">
      <vt:lpstr>Arial</vt:lpstr>
      <vt:lpstr>Berlin CE</vt:lpstr>
      <vt:lpstr>Calibri</vt:lpstr>
      <vt:lpstr>Consolas</vt:lpstr>
      <vt:lpstr>Courier New</vt:lpstr>
      <vt:lpstr>Source Sans Pro</vt:lpstr>
      <vt:lpstr>Source Sans Pro Bold</vt:lpstr>
      <vt:lpstr>ESF</vt:lpstr>
      <vt:lpstr>Programování a algoritmizace</vt:lpstr>
      <vt:lpstr>Obsah</vt:lpstr>
      <vt:lpstr>Příkazy a výrazy</vt:lpstr>
      <vt:lpstr>Příkazy a výrazy</vt:lpstr>
      <vt:lpstr>Definice proměnné</vt:lpstr>
      <vt:lpstr>Nejpoužívanější typy</vt:lpstr>
      <vt:lpstr>Příklad na proměnnou a paměť</vt:lpstr>
      <vt:lpstr>Proměnná a paměť</vt:lpstr>
      <vt:lpstr>Proměnná a paměť</vt:lpstr>
      <vt:lpstr>Proměnná a paměť</vt:lpstr>
      <vt:lpstr>Proměnná a paměť</vt:lpstr>
      <vt:lpstr>Proměnná a paměť</vt:lpstr>
      <vt:lpstr>Proměnná a paměť</vt:lpstr>
      <vt:lpstr>Hodnotové a referenční typy</vt:lpstr>
      <vt:lpstr>Hodnotové typy</vt:lpstr>
      <vt:lpstr>Referenční typy</vt:lpstr>
      <vt:lpstr>Referenční typy</vt:lpstr>
      <vt:lpstr>Příklady na referenční a hodnotový typ</vt:lpstr>
      <vt:lpstr>Příklad  na hodnotový typ - definice struktury</vt:lpstr>
      <vt:lpstr>Příklad  na hodnotový typ a paměť</vt:lpstr>
      <vt:lpstr>Příklad  na hodnotový typ a paměť</vt:lpstr>
      <vt:lpstr>Příklad  na hodnotový typ a paměť</vt:lpstr>
      <vt:lpstr>Příklad  na hodnotový typ a paměť</vt:lpstr>
      <vt:lpstr>Příklad  na referenční typ - definice třídy</vt:lpstr>
      <vt:lpstr>Příklad  na referenční typ a paměť</vt:lpstr>
      <vt:lpstr>Příklad  na referenční typ a paměť</vt:lpstr>
      <vt:lpstr>Příklad  na referenční typ a paměť</vt:lpstr>
      <vt:lpstr>Příklad  na referenční typ a paměť</vt:lpstr>
      <vt:lpstr>Příklad  na referenční typ a paměť</vt:lpstr>
      <vt:lpstr>Předávání argumentů metodám</vt:lpstr>
      <vt:lpstr>Příklad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Klíčové slovo ref</vt:lpstr>
      <vt:lpstr>Modifikátor ref u hodnotových typů</vt:lpstr>
      <vt:lpstr>Příklad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Klíčové slovo ref</vt:lpstr>
      <vt:lpstr>Modifikátor ref u referenčních typů</vt:lpstr>
      <vt:lpstr>Příklad 1 argumentu referenčního typu s klíčovým  slovem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2 argumentu referenčního typu s klíčovým  slovem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3 argumentu referenčního typu s klíčovým 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Klíčové slova out a in</vt:lpstr>
      <vt:lpstr>Použité zdroje</vt:lpstr>
      <vt:lpstr>Programování a algoritmizace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 Král</dc:title>
  <dc:creator>Erik Král</dc:creator>
  <cp:lastModifiedBy>Erik Král</cp:lastModifiedBy>
  <cp:revision>4</cp:revision>
  <dcterms:created xsi:type="dcterms:W3CDTF">2020-09-24T10:57:54Z</dcterms:created>
  <dcterms:modified xsi:type="dcterms:W3CDTF">2021-01-06T17:38:11Z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