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1"/>
  </p:notesMasterIdLst>
  <p:sldIdLst>
    <p:sldId id="256" r:id="rId5"/>
    <p:sldId id="280" r:id="rId6"/>
    <p:sldId id="446" r:id="rId7"/>
    <p:sldId id="494" r:id="rId8"/>
    <p:sldId id="493" r:id="rId9"/>
    <p:sldId id="567" r:id="rId10"/>
    <p:sldId id="495" r:id="rId11"/>
    <p:sldId id="523" r:id="rId12"/>
    <p:sldId id="530" r:id="rId13"/>
    <p:sldId id="531" r:id="rId14"/>
    <p:sldId id="533" r:id="rId15"/>
    <p:sldId id="532" r:id="rId16"/>
    <p:sldId id="534" r:id="rId17"/>
    <p:sldId id="535" r:id="rId18"/>
    <p:sldId id="537" r:id="rId19"/>
    <p:sldId id="536" r:id="rId20"/>
    <p:sldId id="539" r:id="rId21"/>
    <p:sldId id="538" r:id="rId22"/>
    <p:sldId id="540" r:id="rId23"/>
    <p:sldId id="542" r:id="rId24"/>
    <p:sldId id="547" r:id="rId25"/>
    <p:sldId id="548" r:id="rId26"/>
    <p:sldId id="549" r:id="rId27"/>
    <p:sldId id="541" r:id="rId28"/>
    <p:sldId id="543" r:id="rId29"/>
    <p:sldId id="544" r:id="rId30"/>
    <p:sldId id="545" r:id="rId31"/>
    <p:sldId id="546" r:id="rId32"/>
    <p:sldId id="550" r:id="rId33"/>
    <p:sldId id="551" r:id="rId34"/>
    <p:sldId id="552" r:id="rId35"/>
    <p:sldId id="553" r:id="rId36"/>
    <p:sldId id="554" r:id="rId37"/>
    <p:sldId id="555" r:id="rId38"/>
    <p:sldId id="556" r:id="rId39"/>
    <p:sldId id="557" r:id="rId40"/>
    <p:sldId id="558" r:id="rId41"/>
    <p:sldId id="559" r:id="rId42"/>
    <p:sldId id="561" r:id="rId43"/>
    <p:sldId id="562" r:id="rId44"/>
    <p:sldId id="563" r:id="rId45"/>
    <p:sldId id="564" r:id="rId46"/>
    <p:sldId id="565" r:id="rId47"/>
    <p:sldId id="566" r:id="rId48"/>
    <p:sldId id="374" r:id="rId49"/>
    <p:sldId id="259" r:id="rId5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15225F-B93F-4A74-9B34-9C6D2D736A12}" v="234" dt="2021-02-23T10:36:14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3890" autoAdjust="0"/>
  </p:normalViewPr>
  <p:slideViewPr>
    <p:cSldViewPr snapToGrid="0">
      <p:cViewPr varScale="1">
        <p:scale>
          <a:sx n="107" d="100"/>
          <a:sy n="107" d="100"/>
        </p:scale>
        <p:origin x="58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D415225F-B93F-4A74-9B34-9C6D2D736A12}"/>
    <pc:docChg chg="undo custSel addSld delSld modSld">
      <pc:chgData name="Erik Král" userId="e92e8e71-05aa-4c44-9728-5ff1a0a20d65" providerId="ADAL" clId="{D415225F-B93F-4A74-9B34-9C6D2D736A12}" dt="2021-02-23T10:37:14.180" v="2142" actId="20577"/>
      <pc:docMkLst>
        <pc:docMk/>
      </pc:docMkLst>
      <pc:sldChg chg="modSp mod">
        <pc:chgData name="Erik Král" userId="e92e8e71-05aa-4c44-9728-5ff1a0a20d65" providerId="ADAL" clId="{D415225F-B93F-4A74-9B34-9C6D2D736A12}" dt="2021-02-23T10:36:06.658" v="2063" actId="20577"/>
        <pc:sldMkLst>
          <pc:docMk/>
          <pc:sldMk cId="990314976" sldId="256"/>
        </pc:sldMkLst>
        <pc:spChg chg="mod">
          <ac:chgData name="Erik Král" userId="e92e8e71-05aa-4c44-9728-5ff1a0a20d65" providerId="ADAL" clId="{D415225F-B93F-4A74-9B34-9C6D2D736A12}" dt="2021-02-23T10:36:06.658" v="2063" actId="20577"/>
          <ac:spMkLst>
            <pc:docMk/>
            <pc:sldMk cId="990314976" sldId="256"/>
            <ac:spMk id="3" creationId="{7CC82277-CC8D-409C-B300-2B8FCF8D2D75}"/>
          </ac:spMkLst>
        </pc:spChg>
      </pc:sldChg>
      <pc:sldChg chg="modSp mod">
        <pc:chgData name="Erik Král" userId="e92e8e71-05aa-4c44-9728-5ff1a0a20d65" providerId="ADAL" clId="{D415225F-B93F-4A74-9B34-9C6D2D736A12}" dt="2021-02-23T10:37:14.180" v="2142" actId="20577"/>
        <pc:sldMkLst>
          <pc:docMk/>
          <pc:sldMk cId="3410786804" sldId="280"/>
        </pc:sldMkLst>
        <pc:spChg chg="mod">
          <ac:chgData name="Erik Král" userId="e92e8e71-05aa-4c44-9728-5ff1a0a20d65" providerId="ADAL" clId="{D415225F-B93F-4A74-9B34-9C6D2D736A12}" dt="2021-02-23T10:37:14.180" v="2142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 mod">
        <pc:chgData name="Erik Král" userId="e92e8e71-05aa-4c44-9728-5ff1a0a20d65" providerId="ADAL" clId="{D415225F-B93F-4A74-9B34-9C6D2D736A12}" dt="2021-02-08T17:22:26.278" v="114" actId="20577"/>
        <pc:sldMkLst>
          <pc:docMk/>
          <pc:sldMk cId="3865954268" sldId="374"/>
        </pc:sldMkLst>
        <pc:spChg chg="mod">
          <ac:chgData name="Erik Král" userId="e92e8e71-05aa-4c44-9728-5ff1a0a20d65" providerId="ADAL" clId="{D415225F-B93F-4A74-9B34-9C6D2D736A12}" dt="2021-02-08T17:22:26.278" v="114" actId="20577"/>
          <ac:spMkLst>
            <pc:docMk/>
            <pc:sldMk cId="3865954268" sldId="374"/>
            <ac:spMk id="3" creationId="{CBC81314-8DA4-4AC1-9C67-9526CB54DAD7}"/>
          </ac:spMkLst>
        </pc:spChg>
      </pc:sldChg>
      <pc:sldChg chg="del">
        <pc:chgData name="Erik Král" userId="e92e8e71-05aa-4c44-9728-5ff1a0a20d65" providerId="ADAL" clId="{D415225F-B93F-4A74-9B34-9C6D2D736A12}" dt="2021-02-08T19:48:53.318" v="1044" actId="47"/>
        <pc:sldMkLst>
          <pc:docMk/>
          <pc:sldMk cId="760184139" sldId="441"/>
        </pc:sldMkLst>
      </pc:sldChg>
      <pc:sldChg chg="del">
        <pc:chgData name="Erik Král" userId="e92e8e71-05aa-4c44-9728-5ff1a0a20d65" providerId="ADAL" clId="{D415225F-B93F-4A74-9B34-9C6D2D736A12}" dt="2021-02-08T19:48:53.318" v="1044" actId="47"/>
        <pc:sldMkLst>
          <pc:docMk/>
          <pc:sldMk cId="1600923958" sldId="442"/>
        </pc:sldMkLst>
      </pc:sldChg>
      <pc:sldChg chg="modSp mod">
        <pc:chgData name="Erik Král" userId="e92e8e71-05aa-4c44-9728-5ff1a0a20d65" providerId="ADAL" clId="{D415225F-B93F-4A74-9B34-9C6D2D736A12}" dt="2021-02-08T17:22:39.038" v="119" actId="114"/>
        <pc:sldMkLst>
          <pc:docMk/>
          <pc:sldMk cId="1956317306" sldId="446"/>
        </pc:sldMkLst>
        <pc:spChg chg="mod">
          <ac:chgData name="Erik Král" userId="e92e8e71-05aa-4c44-9728-5ff1a0a20d65" providerId="ADAL" clId="{D415225F-B93F-4A74-9B34-9C6D2D736A12}" dt="2021-02-08T17:22:39.038" v="119" actId="114"/>
          <ac:spMkLst>
            <pc:docMk/>
            <pc:sldMk cId="1956317306" sldId="446"/>
            <ac:spMk id="3" creationId="{8B016201-C33D-47AC-8CB4-26911FDA5B67}"/>
          </ac:spMkLst>
        </pc:spChg>
      </pc:sldChg>
      <pc:sldChg chg="del">
        <pc:chgData name="Erik Král" userId="e92e8e71-05aa-4c44-9728-5ff1a0a20d65" providerId="ADAL" clId="{D415225F-B93F-4A74-9B34-9C6D2D736A12}" dt="2021-02-08T19:48:53.318" v="1044" actId="47"/>
        <pc:sldMkLst>
          <pc:docMk/>
          <pc:sldMk cId="2065425447" sldId="471"/>
        </pc:sldMkLst>
      </pc:sldChg>
      <pc:sldChg chg="del">
        <pc:chgData name="Erik Král" userId="e92e8e71-05aa-4c44-9728-5ff1a0a20d65" providerId="ADAL" clId="{D415225F-B93F-4A74-9B34-9C6D2D736A12}" dt="2021-02-08T19:48:53.318" v="1044" actId="47"/>
        <pc:sldMkLst>
          <pc:docMk/>
          <pc:sldMk cId="2546022428" sldId="472"/>
        </pc:sldMkLst>
      </pc:sldChg>
      <pc:sldChg chg="del">
        <pc:chgData name="Erik Král" userId="e92e8e71-05aa-4c44-9728-5ff1a0a20d65" providerId="ADAL" clId="{D415225F-B93F-4A74-9B34-9C6D2D736A12}" dt="2021-02-08T19:48:53.318" v="1044" actId="47"/>
        <pc:sldMkLst>
          <pc:docMk/>
          <pc:sldMk cId="843017262" sldId="473"/>
        </pc:sldMkLst>
      </pc:sldChg>
      <pc:sldChg chg="del">
        <pc:chgData name="Erik Král" userId="e92e8e71-05aa-4c44-9728-5ff1a0a20d65" providerId="ADAL" clId="{D415225F-B93F-4A74-9B34-9C6D2D736A12}" dt="2021-02-08T19:48:53.318" v="1044" actId="47"/>
        <pc:sldMkLst>
          <pc:docMk/>
          <pc:sldMk cId="3705963428" sldId="474"/>
        </pc:sldMkLst>
      </pc:sldChg>
      <pc:sldChg chg="del">
        <pc:chgData name="Erik Král" userId="e92e8e71-05aa-4c44-9728-5ff1a0a20d65" providerId="ADAL" clId="{D415225F-B93F-4A74-9B34-9C6D2D736A12}" dt="2021-02-08T19:48:53.318" v="1044" actId="47"/>
        <pc:sldMkLst>
          <pc:docMk/>
          <pc:sldMk cId="3795480669" sldId="475"/>
        </pc:sldMkLst>
      </pc:sldChg>
      <pc:sldChg chg="del">
        <pc:chgData name="Erik Král" userId="e92e8e71-05aa-4c44-9728-5ff1a0a20d65" providerId="ADAL" clId="{D415225F-B93F-4A74-9B34-9C6D2D736A12}" dt="2021-02-08T19:48:53.318" v="1044" actId="47"/>
        <pc:sldMkLst>
          <pc:docMk/>
          <pc:sldMk cId="3205339918" sldId="476"/>
        </pc:sldMkLst>
      </pc:sldChg>
      <pc:sldChg chg="del">
        <pc:chgData name="Erik Král" userId="e92e8e71-05aa-4c44-9728-5ff1a0a20d65" providerId="ADAL" clId="{D415225F-B93F-4A74-9B34-9C6D2D736A12}" dt="2021-02-08T19:48:53.318" v="1044" actId="47"/>
        <pc:sldMkLst>
          <pc:docMk/>
          <pc:sldMk cId="2139212911" sldId="478"/>
        </pc:sldMkLst>
      </pc:sldChg>
      <pc:sldChg chg="del">
        <pc:chgData name="Erik Král" userId="e92e8e71-05aa-4c44-9728-5ff1a0a20d65" providerId="ADAL" clId="{D415225F-B93F-4A74-9B34-9C6D2D736A12}" dt="2021-02-08T19:48:53.318" v="1044" actId="47"/>
        <pc:sldMkLst>
          <pc:docMk/>
          <pc:sldMk cId="941681426" sldId="479"/>
        </pc:sldMkLst>
      </pc:sldChg>
      <pc:sldChg chg="del">
        <pc:chgData name="Erik Král" userId="e92e8e71-05aa-4c44-9728-5ff1a0a20d65" providerId="ADAL" clId="{D415225F-B93F-4A74-9B34-9C6D2D736A12}" dt="2021-02-08T19:48:53.318" v="1044" actId="47"/>
        <pc:sldMkLst>
          <pc:docMk/>
          <pc:sldMk cId="4100674530" sldId="480"/>
        </pc:sldMkLst>
      </pc:sldChg>
      <pc:sldChg chg="del">
        <pc:chgData name="Erik Král" userId="e92e8e71-05aa-4c44-9728-5ff1a0a20d65" providerId="ADAL" clId="{D415225F-B93F-4A74-9B34-9C6D2D736A12}" dt="2021-02-08T19:48:53.318" v="1044" actId="47"/>
        <pc:sldMkLst>
          <pc:docMk/>
          <pc:sldMk cId="3919418915" sldId="481"/>
        </pc:sldMkLst>
      </pc:sldChg>
      <pc:sldChg chg="del">
        <pc:chgData name="Erik Král" userId="e92e8e71-05aa-4c44-9728-5ff1a0a20d65" providerId="ADAL" clId="{D415225F-B93F-4A74-9B34-9C6D2D736A12}" dt="2021-02-08T19:48:53.318" v="1044" actId="47"/>
        <pc:sldMkLst>
          <pc:docMk/>
          <pc:sldMk cId="2607585956" sldId="482"/>
        </pc:sldMkLst>
      </pc:sldChg>
      <pc:sldChg chg="del">
        <pc:chgData name="Erik Král" userId="e92e8e71-05aa-4c44-9728-5ff1a0a20d65" providerId="ADAL" clId="{D415225F-B93F-4A74-9B34-9C6D2D736A12}" dt="2021-02-08T19:48:53.318" v="1044" actId="47"/>
        <pc:sldMkLst>
          <pc:docMk/>
          <pc:sldMk cId="614003992" sldId="483"/>
        </pc:sldMkLst>
      </pc:sldChg>
      <pc:sldChg chg="del">
        <pc:chgData name="Erik Král" userId="e92e8e71-05aa-4c44-9728-5ff1a0a20d65" providerId="ADAL" clId="{D415225F-B93F-4A74-9B34-9C6D2D736A12}" dt="2021-02-08T19:48:53.318" v="1044" actId="47"/>
        <pc:sldMkLst>
          <pc:docMk/>
          <pc:sldMk cId="4226929795" sldId="484"/>
        </pc:sldMkLst>
      </pc:sldChg>
      <pc:sldChg chg="del">
        <pc:chgData name="Erik Král" userId="e92e8e71-05aa-4c44-9728-5ff1a0a20d65" providerId="ADAL" clId="{D415225F-B93F-4A74-9B34-9C6D2D736A12}" dt="2021-02-08T19:48:53.318" v="1044" actId="47"/>
        <pc:sldMkLst>
          <pc:docMk/>
          <pc:sldMk cId="1422401814" sldId="485"/>
        </pc:sldMkLst>
      </pc:sldChg>
      <pc:sldChg chg="del">
        <pc:chgData name="Erik Král" userId="e92e8e71-05aa-4c44-9728-5ff1a0a20d65" providerId="ADAL" clId="{D415225F-B93F-4A74-9B34-9C6D2D736A12}" dt="2021-02-08T19:48:53.318" v="1044" actId="47"/>
        <pc:sldMkLst>
          <pc:docMk/>
          <pc:sldMk cId="2801094721" sldId="486"/>
        </pc:sldMkLst>
      </pc:sldChg>
      <pc:sldChg chg="del">
        <pc:chgData name="Erik Král" userId="e92e8e71-05aa-4c44-9728-5ff1a0a20d65" providerId="ADAL" clId="{D415225F-B93F-4A74-9B34-9C6D2D736A12}" dt="2021-02-08T19:48:53.318" v="1044" actId="47"/>
        <pc:sldMkLst>
          <pc:docMk/>
          <pc:sldMk cId="2081540466" sldId="487"/>
        </pc:sldMkLst>
      </pc:sldChg>
      <pc:sldChg chg="del">
        <pc:chgData name="Erik Král" userId="e92e8e71-05aa-4c44-9728-5ff1a0a20d65" providerId="ADAL" clId="{D415225F-B93F-4A74-9B34-9C6D2D736A12}" dt="2021-02-08T19:48:53.318" v="1044" actId="47"/>
        <pc:sldMkLst>
          <pc:docMk/>
          <pc:sldMk cId="3509118765" sldId="488"/>
        </pc:sldMkLst>
      </pc:sldChg>
      <pc:sldChg chg="del">
        <pc:chgData name="Erik Král" userId="e92e8e71-05aa-4c44-9728-5ff1a0a20d65" providerId="ADAL" clId="{D415225F-B93F-4A74-9B34-9C6D2D736A12}" dt="2021-02-08T19:48:53.318" v="1044" actId="47"/>
        <pc:sldMkLst>
          <pc:docMk/>
          <pc:sldMk cId="2072168076" sldId="489"/>
        </pc:sldMkLst>
      </pc:sldChg>
      <pc:sldChg chg="del">
        <pc:chgData name="Erik Král" userId="e92e8e71-05aa-4c44-9728-5ff1a0a20d65" providerId="ADAL" clId="{D415225F-B93F-4A74-9B34-9C6D2D736A12}" dt="2021-02-08T19:48:53.318" v="1044" actId="47"/>
        <pc:sldMkLst>
          <pc:docMk/>
          <pc:sldMk cId="3765548295" sldId="490"/>
        </pc:sldMkLst>
      </pc:sldChg>
      <pc:sldChg chg="del">
        <pc:chgData name="Erik Král" userId="e92e8e71-05aa-4c44-9728-5ff1a0a20d65" providerId="ADAL" clId="{D415225F-B93F-4A74-9B34-9C6D2D736A12}" dt="2021-02-08T19:48:53.318" v="1044" actId="47"/>
        <pc:sldMkLst>
          <pc:docMk/>
          <pc:sldMk cId="794353819" sldId="491"/>
        </pc:sldMkLst>
      </pc:sldChg>
      <pc:sldChg chg="del">
        <pc:chgData name="Erik Král" userId="e92e8e71-05aa-4c44-9728-5ff1a0a20d65" providerId="ADAL" clId="{D415225F-B93F-4A74-9B34-9C6D2D736A12}" dt="2021-02-08T19:48:53.318" v="1044" actId="47"/>
        <pc:sldMkLst>
          <pc:docMk/>
          <pc:sldMk cId="313534554" sldId="492"/>
        </pc:sldMkLst>
      </pc:sldChg>
      <pc:sldChg chg="addSp modSp mod">
        <pc:chgData name="Erik Král" userId="e92e8e71-05aa-4c44-9728-5ff1a0a20d65" providerId="ADAL" clId="{D415225F-B93F-4A74-9B34-9C6D2D736A12}" dt="2021-02-08T19:49:45.142" v="1047" actId="114"/>
        <pc:sldMkLst>
          <pc:docMk/>
          <pc:sldMk cId="2687280003" sldId="493"/>
        </pc:sldMkLst>
        <pc:spChg chg="mod">
          <ac:chgData name="Erik Král" userId="e92e8e71-05aa-4c44-9728-5ff1a0a20d65" providerId="ADAL" clId="{D415225F-B93F-4A74-9B34-9C6D2D736A12}" dt="2021-02-08T19:34:30.161" v="891"/>
          <ac:spMkLst>
            <pc:docMk/>
            <pc:sldMk cId="2687280003" sldId="493"/>
            <ac:spMk id="2" creationId="{FC0B371A-8982-4FF8-8FC8-7E3AC1E81789}"/>
          </ac:spMkLst>
        </pc:spChg>
        <pc:spChg chg="mod">
          <ac:chgData name="Erik Král" userId="e92e8e71-05aa-4c44-9728-5ff1a0a20d65" providerId="ADAL" clId="{D415225F-B93F-4A74-9B34-9C6D2D736A12}" dt="2021-02-08T19:30:45.571" v="827" actId="1076"/>
          <ac:spMkLst>
            <pc:docMk/>
            <pc:sldMk cId="2687280003" sldId="493"/>
            <ac:spMk id="3" creationId="{766F928C-8CDD-4470-AA46-228DCD57BC00}"/>
          </ac:spMkLst>
        </pc:spChg>
        <pc:spChg chg="mod">
          <ac:chgData name="Erik Král" userId="e92e8e71-05aa-4c44-9728-5ff1a0a20d65" providerId="ADAL" clId="{D415225F-B93F-4A74-9B34-9C6D2D736A12}" dt="2021-02-08T19:30:36.708" v="825" actId="408"/>
          <ac:spMkLst>
            <pc:docMk/>
            <pc:sldMk cId="2687280003" sldId="493"/>
            <ac:spMk id="6" creationId="{D75989D7-EC58-46B3-8BCD-F85857651CD8}"/>
          </ac:spMkLst>
        </pc:spChg>
        <pc:spChg chg="mod">
          <ac:chgData name="Erik Král" userId="e92e8e71-05aa-4c44-9728-5ff1a0a20d65" providerId="ADAL" clId="{D415225F-B93F-4A74-9B34-9C6D2D736A12}" dt="2021-02-08T19:30:36.708" v="825" actId="408"/>
          <ac:spMkLst>
            <pc:docMk/>
            <pc:sldMk cId="2687280003" sldId="493"/>
            <ac:spMk id="7" creationId="{C613D96A-C2B1-4786-B72B-C7A0CA60201F}"/>
          </ac:spMkLst>
        </pc:spChg>
        <pc:spChg chg="mod">
          <ac:chgData name="Erik Král" userId="e92e8e71-05aa-4c44-9728-5ff1a0a20d65" providerId="ADAL" clId="{D415225F-B93F-4A74-9B34-9C6D2D736A12}" dt="2021-02-08T19:49:45.142" v="1047" actId="114"/>
          <ac:spMkLst>
            <pc:docMk/>
            <pc:sldMk cId="2687280003" sldId="493"/>
            <ac:spMk id="8" creationId="{20A54793-2BF3-4853-8B6D-042966B63D57}"/>
          </ac:spMkLst>
        </pc:spChg>
        <pc:spChg chg="mod">
          <ac:chgData name="Erik Král" userId="e92e8e71-05aa-4c44-9728-5ff1a0a20d65" providerId="ADAL" clId="{D415225F-B93F-4A74-9B34-9C6D2D736A12}" dt="2021-02-08T19:30:36.708" v="825" actId="408"/>
          <ac:spMkLst>
            <pc:docMk/>
            <pc:sldMk cId="2687280003" sldId="493"/>
            <ac:spMk id="9" creationId="{E0DB0AA5-229E-423A-9CC4-941633108C36}"/>
          </ac:spMkLst>
        </pc:spChg>
        <pc:spChg chg="mod">
          <ac:chgData name="Erik Král" userId="e92e8e71-05aa-4c44-9728-5ff1a0a20d65" providerId="ADAL" clId="{D415225F-B93F-4A74-9B34-9C6D2D736A12}" dt="2021-02-08T19:30:36.708" v="825" actId="408"/>
          <ac:spMkLst>
            <pc:docMk/>
            <pc:sldMk cId="2687280003" sldId="493"/>
            <ac:spMk id="11" creationId="{2A140F44-EFFE-43A2-A48C-020197968135}"/>
          </ac:spMkLst>
        </pc:spChg>
        <pc:spChg chg="mod">
          <ac:chgData name="Erik Král" userId="e92e8e71-05aa-4c44-9728-5ff1a0a20d65" providerId="ADAL" clId="{D415225F-B93F-4A74-9B34-9C6D2D736A12}" dt="2021-02-08T19:30:42.333" v="826" actId="1076"/>
          <ac:spMkLst>
            <pc:docMk/>
            <pc:sldMk cId="2687280003" sldId="493"/>
            <ac:spMk id="18" creationId="{3C568319-0A99-4D6A-BFC2-4049A26EA63A}"/>
          </ac:spMkLst>
        </pc:spChg>
        <pc:spChg chg="add mod">
          <ac:chgData name="Erik Král" userId="e92e8e71-05aa-4c44-9728-5ff1a0a20d65" providerId="ADAL" clId="{D415225F-B93F-4A74-9B34-9C6D2D736A12}" dt="2021-02-08T19:30:36.708" v="825" actId="408"/>
          <ac:spMkLst>
            <pc:docMk/>
            <pc:sldMk cId="2687280003" sldId="493"/>
            <ac:spMk id="20" creationId="{5AC7683A-984C-402B-8F6D-343F680C824B}"/>
          </ac:spMkLst>
        </pc:spChg>
        <pc:spChg chg="add mod">
          <ac:chgData name="Erik Král" userId="e92e8e71-05aa-4c44-9728-5ff1a0a20d65" providerId="ADAL" clId="{D415225F-B93F-4A74-9B34-9C6D2D736A12}" dt="2021-02-08T19:49:30.254" v="1045" actId="114"/>
          <ac:spMkLst>
            <pc:docMk/>
            <pc:sldMk cId="2687280003" sldId="493"/>
            <ac:spMk id="42" creationId="{9A39FBF1-8C77-4756-AC41-FF5366FADE82}"/>
          </ac:spMkLst>
        </pc:spChg>
        <pc:cxnChg chg="mod">
          <ac:chgData name="Erik Král" userId="e92e8e71-05aa-4c44-9728-5ff1a0a20d65" providerId="ADAL" clId="{D415225F-B93F-4A74-9B34-9C6D2D736A12}" dt="2021-02-08T19:30:36.708" v="825" actId="408"/>
          <ac:cxnSpMkLst>
            <pc:docMk/>
            <pc:sldMk cId="2687280003" sldId="493"/>
            <ac:cxnSpMk id="13" creationId="{6A5FE46D-DDCA-46AC-9262-412E3603A0CB}"/>
          </ac:cxnSpMkLst>
        </pc:cxnChg>
        <pc:cxnChg chg="mod">
          <ac:chgData name="Erik Král" userId="e92e8e71-05aa-4c44-9728-5ff1a0a20d65" providerId="ADAL" clId="{D415225F-B93F-4A74-9B34-9C6D2D736A12}" dt="2021-02-08T19:30:36.708" v="825" actId="408"/>
          <ac:cxnSpMkLst>
            <pc:docMk/>
            <pc:sldMk cId="2687280003" sldId="493"/>
            <ac:cxnSpMk id="15" creationId="{1F7D2AC0-4E91-4F58-9773-852B75F2579A}"/>
          </ac:cxnSpMkLst>
        </pc:cxnChg>
        <pc:cxnChg chg="mod">
          <ac:chgData name="Erik Král" userId="e92e8e71-05aa-4c44-9728-5ff1a0a20d65" providerId="ADAL" clId="{D415225F-B93F-4A74-9B34-9C6D2D736A12}" dt="2021-02-08T19:30:36.708" v="825" actId="408"/>
          <ac:cxnSpMkLst>
            <pc:docMk/>
            <pc:sldMk cId="2687280003" sldId="493"/>
            <ac:cxnSpMk id="19" creationId="{8C639CB5-4F6A-43B0-A9F1-35D6641059D2}"/>
          </ac:cxnSpMkLst>
        </pc:cxnChg>
        <pc:cxnChg chg="mod">
          <ac:chgData name="Erik Král" userId="e92e8e71-05aa-4c44-9728-5ff1a0a20d65" providerId="ADAL" clId="{D415225F-B93F-4A74-9B34-9C6D2D736A12}" dt="2021-02-08T19:30:36.708" v="825" actId="408"/>
          <ac:cxnSpMkLst>
            <pc:docMk/>
            <pc:sldMk cId="2687280003" sldId="493"/>
            <ac:cxnSpMk id="22" creationId="{0768D650-4AA5-4783-BBBF-02E92B49372E}"/>
          </ac:cxnSpMkLst>
        </pc:cxnChg>
        <pc:cxnChg chg="add mod">
          <ac:chgData name="Erik Král" userId="e92e8e71-05aa-4c44-9728-5ff1a0a20d65" providerId="ADAL" clId="{D415225F-B93F-4A74-9B34-9C6D2D736A12}" dt="2021-02-08T19:30:36.708" v="825" actId="408"/>
          <ac:cxnSpMkLst>
            <pc:docMk/>
            <pc:sldMk cId="2687280003" sldId="493"/>
            <ac:cxnSpMk id="24" creationId="{84A883E7-A8A1-4A98-A718-3EE55D472F23}"/>
          </ac:cxnSpMkLst>
        </pc:cxnChg>
        <pc:cxnChg chg="mod">
          <ac:chgData name="Erik Král" userId="e92e8e71-05aa-4c44-9728-5ff1a0a20d65" providerId="ADAL" clId="{D415225F-B93F-4A74-9B34-9C6D2D736A12}" dt="2021-02-08T19:30:36.708" v="825" actId="408"/>
          <ac:cxnSpMkLst>
            <pc:docMk/>
            <pc:sldMk cId="2687280003" sldId="493"/>
            <ac:cxnSpMk id="26" creationId="{B1D5A4BE-18C6-4677-ACD6-406A6F15B0DD}"/>
          </ac:cxnSpMkLst>
        </pc:cxnChg>
        <pc:cxnChg chg="add mod">
          <ac:chgData name="Erik Král" userId="e92e8e71-05aa-4c44-9728-5ff1a0a20d65" providerId="ADAL" clId="{D415225F-B93F-4A74-9B34-9C6D2D736A12}" dt="2021-02-08T19:30:36.708" v="825" actId="408"/>
          <ac:cxnSpMkLst>
            <pc:docMk/>
            <pc:sldMk cId="2687280003" sldId="493"/>
            <ac:cxnSpMk id="43" creationId="{3E0C280C-2456-4A35-BD16-37D458D51A16}"/>
          </ac:cxnSpMkLst>
        </pc:cxnChg>
      </pc:sldChg>
      <pc:sldChg chg="modSp mod">
        <pc:chgData name="Erik Král" userId="e92e8e71-05aa-4c44-9728-5ff1a0a20d65" providerId="ADAL" clId="{D415225F-B93F-4A74-9B34-9C6D2D736A12}" dt="2021-02-08T19:34:21.559" v="890" actId="20577"/>
        <pc:sldMkLst>
          <pc:docMk/>
          <pc:sldMk cId="3414228050" sldId="494"/>
        </pc:sldMkLst>
        <pc:spChg chg="mod">
          <ac:chgData name="Erik Král" userId="e92e8e71-05aa-4c44-9728-5ff1a0a20d65" providerId="ADAL" clId="{D415225F-B93F-4A74-9B34-9C6D2D736A12}" dt="2021-02-08T19:34:21.559" v="890" actId="20577"/>
          <ac:spMkLst>
            <pc:docMk/>
            <pc:sldMk cId="3414228050" sldId="494"/>
            <ac:spMk id="2" creationId="{572B0E96-B454-4191-BD8C-696F865AAA0C}"/>
          </ac:spMkLst>
        </pc:spChg>
        <pc:spChg chg="mod">
          <ac:chgData name="Erik Král" userId="e92e8e71-05aa-4c44-9728-5ff1a0a20d65" providerId="ADAL" clId="{D415225F-B93F-4A74-9B34-9C6D2D736A12}" dt="2021-02-08T19:06:03.063" v="550" actId="20577"/>
          <ac:spMkLst>
            <pc:docMk/>
            <pc:sldMk cId="3414228050" sldId="494"/>
            <ac:spMk id="3" creationId="{7F66AA24-F169-407A-94F9-FBCA7940130D}"/>
          </ac:spMkLst>
        </pc:spChg>
      </pc:sldChg>
      <pc:sldChg chg="addSp delSp modSp mod">
        <pc:chgData name="Erik Král" userId="e92e8e71-05aa-4c44-9728-5ff1a0a20d65" providerId="ADAL" clId="{D415225F-B93F-4A74-9B34-9C6D2D736A12}" dt="2021-02-08T19:55:57.584" v="1111" actId="20577"/>
        <pc:sldMkLst>
          <pc:docMk/>
          <pc:sldMk cId="1054318299" sldId="495"/>
        </pc:sldMkLst>
        <pc:spChg chg="mod">
          <ac:chgData name="Erik Král" userId="e92e8e71-05aa-4c44-9728-5ff1a0a20d65" providerId="ADAL" clId="{D415225F-B93F-4A74-9B34-9C6D2D736A12}" dt="2021-02-08T19:34:34.992" v="892"/>
          <ac:spMkLst>
            <pc:docMk/>
            <pc:sldMk cId="1054318299" sldId="495"/>
            <ac:spMk id="2" creationId="{C5138F08-A3F7-438E-8933-75AF7526C7EC}"/>
          </ac:spMkLst>
        </pc:spChg>
        <pc:spChg chg="add del mod">
          <ac:chgData name="Erik Král" userId="e92e8e71-05aa-4c44-9728-5ff1a0a20d65" providerId="ADAL" clId="{D415225F-B93F-4A74-9B34-9C6D2D736A12}" dt="2021-02-08T19:31:43.807" v="830" actId="478"/>
          <ac:spMkLst>
            <pc:docMk/>
            <pc:sldMk cId="1054318299" sldId="495"/>
            <ac:spMk id="3" creationId="{2E357BD9-ABCE-4216-94B1-DCC82981E0A5}"/>
          </ac:spMkLst>
        </pc:spChg>
        <pc:spChg chg="mod">
          <ac:chgData name="Erik Král" userId="e92e8e71-05aa-4c44-9728-5ff1a0a20d65" providerId="ADAL" clId="{D415225F-B93F-4A74-9B34-9C6D2D736A12}" dt="2021-02-08T19:55:57.584" v="1111" actId="20577"/>
          <ac:spMkLst>
            <pc:docMk/>
            <pc:sldMk cId="1054318299" sldId="495"/>
            <ac:spMk id="23" creationId="{6DF2805F-410F-4652-8256-953049703000}"/>
          </ac:spMkLst>
        </pc:spChg>
      </pc:sldChg>
      <pc:sldChg chg="del">
        <pc:chgData name="Erik Král" userId="e92e8e71-05aa-4c44-9728-5ff1a0a20d65" providerId="ADAL" clId="{D415225F-B93F-4A74-9B34-9C6D2D736A12}" dt="2021-02-08T19:32:08.518" v="832" actId="47"/>
        <pc:sldMkLst>
          <pc:docMk/>
          <pc:sldMk cId="3462215022" sldId="496"/>
        </pc:sldMkLst>
      </pc:sldChg>
      <pc:sldChg chg="del">
        <pc:chgData name="Erik Král" userId="e92e8e71-05aa-4c44-9728-5ff1a0a20d65" providerId="ADAL" clId="{D415225F-B93F-4A74-9B34-9C6D2D736A12}" dt="2021-02-08T19:32:08.518" v="832" actId="47"/>
        <pc:sldMkLst>
          <pc:docMk/>
          <pc:sldMk cId="4051578666" sldId="497"/>
        </pc:sldMkLst>
      </pc:sldChg>
      <pc:sldChg chg="del">
        <pc:chgData name="Erik Král" userId="e92e8e71-05aa-4c44-9728-5ff1a0a20d65" providerId="ADAL" clId="{D415225F-B93F-4A74-9B34-9C6D2D736A12}" dt="2021-02-08T19:32:08.518" v="832" actId="47"/>
        <pc:sldMkLst>
          <pc:docMk/>
          <pc:sldMk cId="1152431608" sldId="498"/>
        </pc:sldMkLst>
      </pc:sldChg>
      <pc:sldChg chg="del">
        <pc:chgData name="Erik Král" userId="e92e8e71-05aa-4c44-9728-5ff1a0a20d65" providerId="ADAL" clId="{D415225F-B93F-4A74-9B34-9C6D2D736A12}" dt="2021-02-08T19:32:08.518" v="832" actId="47"/>
        <pc:sldMkLst>
          <pc:docMk/>
          <pc:sldMk cId="2776050554" sldId="504"/>
        </pc:sldMkLst>
      </pc:sldChg>
      <pc:sldChg chg="del">
        <pc:chgData name="Erik Král" userId="e92e8e71-05aa-4c44-9728-5ff1a0a20d65" providerId="ADAL" clId="{D415225F-B93F-4A74-9B34-9C6D2D736A12}" dt="2021-02-08T19:32:08.518" v="832" actId="47"/>
        <pc:sldMkLst>
          <pc:docMk/>
          <pc:sldMk cId="2821901548" sldId="505"/>
        </pc:sldMkLst>
      </pc:sldChg>
      <pc:sldChg chg="del">
        <pc:chgData name="Erik Král" userId="e92e8e71-05aa-4c44-9728-5ff1a0a20d65" providerId="ADAL" clId="{D415225F-B93F-4A74-9B34-9C6D2D736A12}" dt="2021-02-08T19:32:08.518" v="832" actId="47"/>
        <pc:sldMkLst>
          <pc:docMk/>
          <pc:sldMk cId="1234299280" sldId="506"/>
        </pc:sldMkLst>
      </pc:sldChg>
      <pc:sldChg chg="del">
        <pc:chgData name="Erik Král" userId="e92e8e71-05aa-4c44-9728-5ff1a0a20d65" providerId="ADAL" clId="{D415225F-B93F-4A74-9B34-9C6D2D736A12}" dt="2021-02-08T19:32:08.518" v="832" actId="47"/>
        <pc:sldMkLst>
          <pc:docMk/>
          <pc:sldMk cId="269697663" sldId="507"/>
        </pc:sldMkLst>
      </pc:sldChg>
      <pc:sldChg chg="del">
        <pc:chgData name="Erik Král" userId="e92e8e71-05aa-4c44-9728-5ff1a0a20d65" providerId="ADAL" clId="{D415225F-B93F-4A74-9B34-9C6D2D736A12}" dt="2021-02-08T19:32:08.518" v="832" actId="47"/>
        <pc:sldMkLst>
          <pc:docMk/>
          <pc:sldMk cId="2030839060" sldId="508"/>
        </pc:sldMkLst>
      </pc:sldChg>
      <pc:sldChg chg="del">
        <pc:chgData name="Erik Král" userId="e92e8e71-05aa-4c44-9728-5ff1a0a20d65" providerId="ADAL" clId="{D415225F-B93F-4A74-9B34-9C6D2D736A12}" dt="2021-02-08T19:32:08.518" v="832" actId="47"/>
        <pc:sldMkLst>
          <pc:docMk/>
          <pc:sldMk cId="340947998" sldId="509"/>
        </pc:sldMkLst>
      </pc:sldChg>
      <pc:sldChg chg="del">
        <pc:chgData name="Erik Král" userId="e92e8e71-05aa-4c44-9728-5ff1a0a20d65" providerId="ADAL" clId="{D415225F-B93F-4A74-9B34-9C6D2D736A12}" dt="2021-02-08T19:32:08.518" v="832" actId="47"/>
        <pc:sldMkLst>
          <pc:docMk/>
          <pc:sldMk cId="2569745428" sldId="510"/>
        </pc:sldMkLst>
      </pc:sldChg>
      <pc:sldChg chg="del">
        <pc:chgData name="Erik Král" userId="e92e8e71-05aa-4c44-9728-5ff1a0a20d65" providerId="ADAL" clId="{D415225F-B93F-4A74-9B34-9C6D2D736A12}" dt="2021-02-08T19:32:08.518" v="832" actId="47"/>
        <pc:sldMkLst>
          <pc:docMk/>
          <pc:sldMk cId="2666942336" sldId="511"/>
        </pc:sldMkLst>
      </pc:sldChg>
      <pc:sldChg chg="del">
        <pc:chgData name="Erik Král" userId="e92e8e71-05aa-4c44-9728-5ff1a0a20d65" providerId="ADAL" clId="{D415225F-B93F-4A74-9B34-9C6D2D736A12}" dt="2021-02-08T19:32:08.518" v="832" actId="47"/>
        <pc:sldMkLst>
          <pc:docMk/>
          <pc:sldMk cId="2586838270" sldId="512"/>
        </pc:sldMkLst>
      </pc:sldChg>
      <pc:sldChg chg="del">
        <pc:chgData name="Erik Král" userId="e92e8e71-05aa-4c44-9728-5ff1a0a20d65" providerId="ADAL" clId="{D415225F-B93F-4A74-9B34-9C6D2D736A12}" dt="2021-02-08T19:32:08.518" v="832" actId="47"/>
        <pc:sldMkLst>
          <pc:docMk/>
          <pc:sldMk cId="4269674518" sldId="513"/>
        </pc:sldMkLst>
      </pc:sldChg>
      <pc:sldChg chg="del">
        <pc:chgData name="Erik Král" userId="e92e8e71-05aa-4c44-9728-5ff1a0a20d65" providerId="ADAL" clId="{D415225F-B93F-4A74-9B34-9C6D2D736A12}" dt="2021-02-08T19:32:08.518" v="832" actId="47"/>
        <pc:sldMkLst>
          <pc:docMk/>
          <pc:sldMk cId="2378174364" sldId="514"/>
        </pc:sldMkLst>
      </pc:sldChg>
      <pc:sldChg chg="del">
        <pc:chgData name="Erik Král" userId="e92e8e71-05aa-4c44-9728-5ff1a0a20d65" providerId="ADAL" clId="{D415225F-B93F-4A74-9B34-9C6D2D736A12}" dt="2021-02-08T19:32:08.518" v="832" actId="47"/>
        <pc:sldMkLst>
          <pc:docMk/>
          <pc:sldMk cId="3593207858" sldId="515"/>
        </pc:sldMkLst>
      </pc:sldChg>
      <pc:sldChg chg="del">
        <pc:chgData name="Erik Král" userId="e92e8e71-05aa-4c44-9728-5ff1a0a20d65" providerId="ADAL" clId="{D415225F-B93F-4A74-9B34-9C6D2D736A12}" dt="2021-02-08T19:32:08.518" v="832" actId="47"/>
        <pc:sldMkLst>
          <pc:docMk/>
          <pc:sldMk cId="2099667072" sldId="516"/>
        </pc:sldMkLst>
      </pc:sldChg>
      <pc:sldChg chg="del">
        <pc:chgData name="Erik Král" userId="e92e8e71-05aa-4c44-9728-5ff1a0a20d65" providerId="ADAL" clId="{D415225F-B93F-4A74-9B34-9C6D2D736A12}" dt="2021-02-08T19:32:08.518" v="832" actId="47"/>
        <pc:sldMkLst>
          <pc:docMk/>
          <pc:sldMk cId="3594132108" sldId="517"/>
        </pc:sldMkLst>
      </pc:sldChg>
      <pc:sldChg chg="del">
        <pc:chgData name="Erik Král" userId="e92e8e71-05aa-4c44-9728-5ff1a0a20d65" providerId="ADAL" clId="{D415225F-B93F-4A74-9B34-9C6D2D736A12}" dt="2021-02-08T19:32:08.518" v="832" actId="47"/>
        <pc:sldMkLst>
          <pc:docMk/>
          <pc:sldMk cId="216467547" sldId="518"/>
        </pc:sldMkLst>
      </pc:sldChg>
      <pc:sldChg chg="del">
        <pc:chgData name="Erik Král" userId="e92e8e71-05aa-4c44-9728-5ff1a0a20d65" providerId="ADAL" clId="{D415225F-B93F-4A74-9B34-9C6D2D736A12}" dt="2021-02-08T19:32:08.518" v="832" actId="47"/>
        <pc:sldMkLst>
          <pc:docMk/>
          <pc:sldMk cId="112303562" sldId="519"/>
        </pc:sldMkLst>
      </pc:sldChg>
      <pc:sldChg chg="del">
        <pc:chgData name="Erik Král" userId="e92e8e71-05aa-4c44-9728-5ff1a0a20d65" providerId="ADAL" clId="{D415225F-B93F-4A74-9B34-9C6D2D736A12}" dt="2021-02-08T19:32:08.518" v="832" actId="47"/>
        <pc:sldMkLst>
          <pc:docMk/>
          <pc:sldMk cId="2154600802" sldId="520"/>
        </pc:sldMkLst>
      </pc:sldChg>
      <pc:sldChg chg="del">
        <pc:chgData name="Erik Král" userId="e92e8e71-05aa-4c44-9728-5ff1a0a20d65" providerId="ADAL" clId="{D415225F-B93F-4A74-9B34-9C6D2D736A12}" dt="2021-02-08T19:32:08.518" v="832" actId="47"/>
        <pc:sldMkLst>
          <pc:docMk/>
          <pc:sldMk cId="715489864" sldId="521"/>
        </pc:sldMkLst>
      </pc:sldChg>
      <pc:sldChg chg="del">
        <pc:chgData name="Erik Král" userId="e92e8e71-05aa-4c44-9728-5ff1a0a20d65" providerId="ADAL" clId="{D415225F-B93F-4A74-9B34-9C6D2D736A12}" dt="2021-02-08T19:32:08.518" v="832" actId="47"/>
        <pc:sldMkLst>
          <pc:docMk/>
          <pc:sldMk cId="2031034225" sldId="522"/>
        </pc:sldMkLst>
      </pc:sldChg>
      <pc:sldChg chg="addSp delSp modSp mod">
        <pc:chgData name="Erik Král" userId="e92e8e71-05aa-4c44-9728-5ff1a0a20d65" providerId="ADAL" clId="{D415225F-B93F-4A74-9B34-9C6D2D736A12}" dt="2021-02-08T19:35:14.880" v="900" actId="20577"/>
        <pc:sldMkLst>
          <pc:docMk/>
          <pc:sldMk cId="511500504" sldId="523"/>
        </pc:sldMkLst>
        <pc:spChg chg="mod">
          <ac:chgData name="Erik Král" userId="e92e8e71-05aa-4c44-9728-5ff1a0a20d65" providerId="ADAL" clId="{D415225F-B93F-4A74-9B34-9C6D2D736A12}" dt="2021-02-08T19:34:37.662" v="893"/>
          <ac:spMkLst>
            <pc:docMk/>
            <pc:sldMk cId="511500504" sldId="523"/>
            <ac:spMk id="2" creationId="{C5138F08-A3F7-438E-8933-75AF7526C7EC}"/>
          </ac:spMkLst>
        </pc:spChg>
        <pc:spChg chg="mod">
          <ac:chgData name="Erik Král" userId="e92e8e71-05aa-4c44-9728-5ff1a0a20d65" providerId="ADAL" clId="{D415225F-B93F-4A74-9B34-9C6D2D736A12}" dt="2021-02-08T19:33:09.917" v="854" actId="1076"/>
          <ac:spMkLst>
            <pc:docMk/>
            <pc:sldMk cId="511500504" sldId="523"/>
            <ac:spMk id="5" creationId="{C8F47A0C-386C-4DF6-974C-FA9C220F40AA}"/>
          </ac:spMkLst>
        </pc:spChg>
        <pc:spChg chg="mod">
          <ac:chgData name="Erik Král" userId="e92e8e71-05aa-4c44-9728-5ff1a0a20d65" providerId="ADAL" clId="{D415225F-B93F-4A74-9B34-9C6D2D736A12}" dt="2021-02-08T19:34:55.969" v="896" actId="208"/>
          <ac:spMkLst>
            <pc:docMk/>
            <pc:sldMk cId="511500504" sldId="523"/>
            <ac:spMk id="8" creationId="{6973A87E-3F53-4917-8C94-C997C5D37ADE}"/>
          </ac:spMkLst>
        </pc:spChg>
        <pc:spChg chg="mod">
          <ac:chgData name="Erik Král" userId="e92e8e71-05aa-4c44-9728-5ff1a0a20d65" providerId="ADAL" clId="{D415225F-B93F-4A74-9B34-9C6D2D736A12}" dt="2021-02-08T19:34:48.022" v="895" actId="207"/>
          <ac:spMkLst>
            <pc:docMk/>
            <pc:sldMk cId="511500504" sldId="523"/>
            <ac:spMk id="9" creationId="{9AE107F5-C6E3-4436-9B59-FC601ADB18D2}"/>
          </ac:spMkLst>
        </pc:spChg>
        <pc:spChg chg="del">
          <ac:chgData name="Erik Král" userId="e92e8e71-05aa-4c44-9728-5ff1a0a20d65" providerId="ADAL" clId="{D415225F-B93F-4A74-9B34-9C6D2D736A12}" dt="2021-02-08T19:34:00.414" v="876" actId="478"/>
          <ac:spMkLst>
            <pc:docMk/>
            <pc:sldMk cId="511500504" sldId="523"/>
            <ac:spMk id="10" creationId="{C0D02575-E20F-422E-828B-AF5FCDFBCA82}"/>
          </ac:spMkLst>
        </pc:spChg>
        <pc:spChg chg="del mod">
          <ac:chgData name="Erik Král" userId="e92e8e71-05aa-4c44-9728-5ff1a0a20d65" providerId="ADAL" clId="{D415225F-B93F-4A74-9B34-9C6D2D736A12}" dt="2021-02-08T19:35:02.139" v="897" actId="478"/>
          <ac:spMkLst>
            <pc:docMk/>
            <pc:sldMk cId="511500504" sldId="523"/>
            <ac:spMk id="11" creationId="{5FA57F7E-8A92-420F-B958-371C3C0CF335}"/>
          </ac:spMkLst>
        </pc:spChg>
        <pc:spChg chg="del mod">
          <ac:chgData name="Erik Král" userId="e92e8e71-05aa-4c44-9728-5ff1a0a20d65" providerId="ADAL" clId="{D415225F-B93F-4A74-9B34-9C6D2D736A12}" dt="2021-02-08T19:35:02.139" v="897" actId="478"/>
          <ac:spMkLst>
            <pc:docMk/>
            <pc:sldMk cId="511500504" sldId="523"/>
            <ac:spMk id="12" creationId="{05BBB05D-3072-4FDD-9080-C8FB57853B90}"/>
          </ac:spMkLst>
        </pc:spChg>
        <pc:spChg chg="del mod">
          <ac:chgData name="Erik Král" userId="e92e8e71-05aa-4c44-9728-5ff1a0a20d65" providerId="ADAL" clId="{D415225F-B93F-4A74-9B34-9C6D2D736A12}" dt="2021-02-08T19:35:02.139" v="897" actId="478"/>
          <ac:spMkLst>
            <pc:docMk/>
            <pc:sldMk cId="511500504" sldId="523"/>
            <ac:spMk id="13" creationId="{12A11030-03C8-4580-B9E9-4B9921EDF4D9}"/>
          </ac:spMkLst>
        </pc:spChg>
        <pc:spChg chg="del mod">
          <ac:chgData name="Erik Král" userId="e92e8e71-05aa-4c44-9728-5ff1a0a20d65" providerId="ADAL" clId="{D415225F-B93F-4A74-9B34-9C6D2D736A12}" dt="2021-02-08T19:35:02.139" v="897" actId="478"/>
          <ac:spMkLst>
            <pc:docMk/>
            <pc:sldMk cId="511500504" sldId="523"/>
            <ac:spMk id="14" creationId="{81575030-B687-47EE-BD97-E9A863017026}"/>
          </ac:spMkLst>
        </pc:spChg>
        <pc:spChg chg="add del mod">
          <ac:chgData name="Erik Král" userId="e92e8e71-05aa-4c44-9728-5ff1a0a20d65" providerId="ADAL" clId="{D415225F-B93F-4A74-9B34-9C6D2D736A12}" dt="2021-02-08T19:35:02.139" v="897" actId="478"/>
          <ac:spMkLst>
            <pc:docMk/>
            <pc:sldMk cId="511500504" sldId="523"/>
            <ac:spMk id="21" creationId="{B200FAC9-722E-487D-AF25-600F0B21C7D5}"/>
          </ac:spMkLst>
        </pc:spChg>
        <pc:spChg chg="add del mod">
          <ac:chgData name="Erik Král" userId="e92e8e71-05aa-4c44-9728-5ff1a0a20d65" providerId="ADAL" clId="{D415225F-B93F-4A74-9B34-9C6D2D736A12}" dt="2021-02-08T19:35:02.139" v="897" actId="478"/>
          <ac:spMkLst>
            <pc:docMk/>
            <pc:sldMk cId="511500504" sldId="523"/>
            <ac:spMk id="22" creationId="{D7923A3A-DA42-486A-BF21-77082B975369}"/>
          </ac:spMkLst>
        </pc:spChg>
        <pc:spChg chg="mod">
          <ac:chgData name="Erik Král" userId="e92e8e71-05aa-4c44-9728-5ff1a0a20d65" providerId="ADAL" clId="{D415225F-B93F-4A74-9B34-9C6D2D736A12}" dt="2021-02-08T19:35:14.880" v="900" actId="20577"/>
          <ac:spMkLst>
            <pc:docMk/>
            <pc:sldMk cId="511500504" sldId="523"/>
            <ac:spMk id="23" creationId="{6DF2805F-410F-4652-8256-953049703000}"/>
          </ac:spMkLst>
        </pc:spChg>
        <pc:spChg chg="del">
          <ac:chgData name="Erik Král" userId="e92e8e71-05aa-4c44-9728-5ff1a0a20d65" providerId="ADAL" clId="{D415225F-B93F-4A74-9B34-9C6D2D736A12}" dt="2021-02-08T19:32:42.335" v="839" actId="478"/>
          <ac:spMkLst>
            <pc:docMk/>
            <pc:sldMk cId="511500504" sldId="523"/>
            <ac:spMk id="24" creationId="{79E4CDDD-6FF7-46AB-A634-FAA90AE0925B}"/>
          </ac:spMkLst>
        </pc:spChg>
        <pc:spChg chg="del">
          <ac:chgData name="Erik Král" userId="e92e8e71-05aa-4c44-9728-5ff1a0a20d65" providerId="ADAL" clId="{D415225F-B93F-4A74-9B34-9C6D2D736A12}" dt="2021-02-08T19:32:44.164" v="840" actId="478"/>
          <ac:spMkLst>
            <pc:docMk/>
            <pc:sldMk cId="511500504" sldId="523"/>
            <ac:spMk id="25" creationId="{40F369F0-DB26-4C44-B21C-4A96B85179E8}"/>
          </ac:spMkLst>
        </pc:spChg>
        <pc:graphicFrameChg chg="del">
          <ac:chgData name="Erik Král" userId="e92e8e71-05aa-4c44-9728-5ff1a0a20d65" providerId="ADAL" clId="{D415225F-B93F-4A74-9B34-9C6D2D736A12}" dt="2021-02-08T19:33:57.511" v="875" actId="478"/>
          <ac:graphicFrameMkLst>
            <pc:docMk/>
            <pc:sldMk cId="511500504" sldId="523"/>
            <ac:graphicFrameMk id="6" creationId="{16A38D58-E4AB-4794-89A5-FD245193588E}"/>
          </ac:graphicFrameMkLst>
        </pc:graphicFrameChg>
        <pc:cxnChg chg="del">
          <ac:chgData name="Erik Král" userId="e92e8e71-05aa-4c44-9728-5ff1a0a20d65" providerId="ADAL" clId="{D415225F-B93F-4A74-9B34-9C6D2D736A12}" dt="2021-02-08T19:34:02.793" v="877" actId="478"/>
          <ac:cxnSpMkLst>
            <pc:docMk/>
            <pc:sldMk cId="511500504" sldId="523"/>
            <ac:cxnSpMk id="19" creationId="{E5AE412E-E2C8-4643-B902-A574AE9CCFFE}"/>
          </ac:cxnSpMkLst>
        </pc:cxnChg>
      </pc:sldChg>
      <pc:sldChg chg="del">
        <pc:chgData name="Erik Král" userId="e92e8e71-05aa-4c44-9728-5ff1a0a20d65" providerId="ADAL" clId="{D415225F-B93F-4A74-9B34-9C6D2D736A12}" dt="2021-02-08T19:32:12.836" v="833" actId="47"/>
        <pc:sldMkLst>
          <pc:docMk/>
          <pc:sldMk cId="2712305700" sldId="524"/>
        </pc:sldMkLst>
      </pc:sldChg>
      <pc:sldChg chg="del">
        <pc:chgData name="Erik Král" userId="e92e8e71-05aa-4c44-9728-5ff1a0a20d65" providerId="ADAL" clId="{D415225F-B93F-4A74-9B34-9C6D2D736A12}" dt="2021-02-08T19:48:53.318" v="1044" actId="47"/>
        <pc:sldMkLst>
          <pc:docMk/>
          <pc:sldMk cId="2643707081" sldId="525"/>
        </pc:sldMkLst>
      </pc:sldChg>
      <pc:sldChg chg="del">
        <pc:chgData name="Erik Král" userId="e92e8e71-05aa-4c44-9728-5ff1a0a20d65" providerId="ADAL" clId="{D415225F-B93F-4A74-9B34-9C6D2D736A12}" dt="2021-02-08T19:48:53.318" v="1044" actId="47"/>
        <pc:sldMkLst>
          <pc:docMk/>
          <pc:sldMk cId="1852086083" sldId="526"/>
        </pc:sldMkLst>
      </pc:sldChg>
      <pc:sldChg chg="del">
        <pc:chgData name="Erik Král" userId="e92e8e71-05aa-4c44-9728-5ff1a0a20d65" providerId="ADAL" clId="{D415225F-B93F-4A74-9B34-9C6D2D736A12}" dt="2021-02-08T19:48:53.318" v="1044" actId="47"/>
        <pc:sldMkLst>
          <pc:docMk/>
          <pc:sldMk cId="3631840411" sldId="527"/>
        </pc:sldMkLst>
      </pc:sldChg>
      <pc:sldChg chg="del">
        <pc:chgData name="Erik Král" userId="e92e8e71-05aa-4c44-9728-5ff1a0a20d65" providerId="ADAL" clId="{D415225F-B93F-4A74-9B34-9C6D2D736A12}" dt="2021-02-08T19:48:53.318" v="1044" actId="47"/>
        <pc:sldMkLst>
          <pc:docMk/>
          <pc:sldMk cId="82606810" sldId="528"/>
        </pc:sldMkLst>
      </pc:sldChg>
      <pc:sldChg chg="del">
        <pc:chgData name="Erik Král" userId="e92e8e71-05aa-4c44-9728-5ff1a0a20d65" providerId="ADAL" clId="{D415225F-B93F-4A74-9B34-9C6D2D736A12}" dt="2021-02-08T19:48:53.318" v="1044" actId="47"/>
        <pc:sldMkLst>
          <pc:docMk/>
          <pc:sldMk cId="4213288838" sldId="529"/>
        </pc:sldMkLst>
      </pc:sldChg>
      <pc:sldChg chg="delSp modSp add mod">
        <pc:chgData name="Erik Král" userId="e92e8e71-05aa-4c44-9728-5ff1a0a20d65" providerId="ADAL" clId="{D415225F-B93F-4A74-9B34-9C6D2D736A12}" dt="2021-02-08T19:55:27.700" v="1099" actId="20577"/>
        <pc:sldMkLst>
          <pc:docMk/>
          <pc:sldMk cId="3954045495" sldId="530"/>
        </pc:sldMkLst>
        <pc:spChg chg="mod">
          <ac:chgData name="Erik Král" userId="e92e8e71-05aa-4c44-9728-5ff1a0a20d65" providerId="ADAL" clId="{D415225F-B93F-4A74-9B34-9C6D2D736A12}" dt="2021-02-08T19:55:27.700" v="1099" actId="20577"/>
          <ac:spMkLst>
            <pc:docMk/>
            <pc:sldMk cId="3954045495" sldId="530"/>
            <ac:spMk id="11" creationId="{5FA57F7E-8A92-420F-B958-371C3C0CF335}"/>
          </ac:spMkLst>
        </pc:spChg>
        <pc:spChg chg="mod">
          <ac:chgData name="Erik Král" userId="e92e8e71-05aa-4c44-9728-5ff1a0a20d65" providerId="ADAL" clId="{D415225F-B93F-4A74-9B34-9C6D2D736A12}" dt="2021-02-08T19:35:22.218" v="901" actId="207"/>
          <ac:spMkLst>
            <pc:docMk/>
            <pc:sldMk cId="3954045495" sldId="530"/>
            <ac:spMk id="12" creationId="{05BBB05D-3072-4FDD-9080-C8FB57853B90}"/>
          </ac:spMkLst>
        </pc:spChg>
        <pc:spChg chg="del">
          <ac:chgData name="Erik Král" userId="e92e8e71-05aa-4c44-9728-5ff1a0a20d65" providerId="ADAL" clId="{D415225F-B93F-4A74-9B34-9C6D2D736A12}" dt="2021-02-08T19:37:51.460" v="925" actId="478"/>
          <ac:spMkLst>
            <pc:docMk/>
            <pc:sldMk cId="3954045495" sldId="530"/>
            <ac:spMk id="13" creationId="{12A11030-03C8-4580-B9E9-4B9921EDF4D9}"/>
          </ac:spMkLst>
        </pc:spChg>
        <pc:spChg chg="del">
          <ac:chgData name="Erik Král" userId="e92e8e71-05aa-4c44-9728-5ff1a0a20d65" providerId="ADAL" clId="{D415225F-B93F-4A74-9B34-9C6D2D736A12}" dt="2021-02-08T19:37:51.460" v="925" actId="478"/>
          <ac:spMkLst>
            <pc:docMk/>
            <pc:sldMk cId="3954045495" sldId="530"/>
            <ac:spMk id="14" creationId="{81575030-B687-47EE-BD97-E9A863017026}"/>
          </ac:spMkLst>
        </pc:spChg>
        <pc:spChg chg="del">
          <ac:chgData name="Erik Král" userId="e92e8e71-05aa-4c44-9728-5ff1a0a20d65" providerId="ADAL" clId="{D415225F-B93F-4A74-9B34-9C6D2D736A12}" dt="2021-02-08T19:37:51.460" v="925" actId="478"/>
          <ac:spMkLst>
            <pc:docMk/>
            <pc:sldMk cId="3954045495" sldId="530"/>
            <ac:spMk id="21" creationId="{B200FAC9-722E-487D-AF25-600F0B21C7D5}"/>
          </ac:spMkLst>
        </pc:spChg>
        <pc:spChg chg="del">
          <ac:chgData name="Erik Král" userId="e92e8e71-05aa-4c44-9728-5ff1a0a20d65" providerId="ADAL" clId="{D415225F-B93F-4A74-9B34-9C6D2D736A12}" dt="2021-02-08T19:37:51.460" v="925" actId="478"/>
          <ac:spMkLst>
            <pc:docMk/>
            <pc:sldMk cId="3954045495" sldId="530"/>
            <ac:spMk id="22" creationId="{D7923A3A-DA42-486A-BF21-77082B975369}"/>
          </ac:spMkLst>
        </pc:spChg>
        <pc:spChg chg="mod">
          <ac:chgData name="Erik Král" userId="e92e8e71-05aa-4c44-9728-5ff1a0a20d65" providerId="ADAL" clId="{D415225F-B93F-4A74-9B34-9C6D2D736A12}" dt="2021-02-08T19:55:25.255" v="1097" actId="20577"/>
          <ac:spMkLst>
            <pc:docMk/>
            <pc:sldMk cId="3954045495" sldId="530"/>
            <ac:spMk id="23" creationId="{6DF2805F-410F-4652-8256-953049703000}"/>
          </ac:spMkLst>
        </pc:spChg>
      </pc:sldChg>
      <pc:sldChg chg="addSp delSp modSp add mod">
        <pc:chgData name="Erik Král" userId="e92e8e71-05aa-4c44-9728-5ff1a0a20d65" providerId="ADAL" clId="{D415225F-B93F-4A74-9B34-9C6D2D736A12}" dt="2021-02-08T19:55:35.280" v="1103" actId="20577"/>
        <pc:sldMkLst>
          <pc:docMk/>
          <pc:sldMk cId="202858592" sldId="531"/>
        </pc:sldMkLst>
        <pc:spChg chg="mod">
          <ac:chgData name="Erik Král" userId="e92e8e71-05aa-4c44-9728-5ff1a0a20d65" providerId="ADAL" clId="{D415225F-B93F-4A74-9B34-9C6D2D736A12}" dt="2021-02-08T19:36:36.248" v="916" actId="207"/>
          <ac:spMkLst>
            <pc:docMk/>
            <pc:sldMk cId="202858592" sldId="531"/>
            <ac:spMk id="8" creationId="{6973A87E-3F53-4917-8C94-C997C5D37ADE}"/>
          </ac:spMkLst>
        </pc:spChg>
        <pc:spChg chg="del">
          <ac:chgData name="Erik Král" userId="e92e8e71-05aa-4c44-9728-5ff1a0a20d65" providerId="ADAL" clId="{D415225F-B93F-4A74-9B34-9C6D2D736A12}" dt="2021-02-08T19:36:43.605" v="917" actId="478"/>
          <ac:spMkLst>
            <pc:docMk/>
            <pc:sldMk cId="202858592" sldId="531"/>
            <ac:spMk id="11" creationId="{5FA57F7E-8A92-420F-B958-371C3C0CF335}"/>
          </ac:spMkLst>
        </pc:spChg>
        <pc:spChg chg="del">
          <ac:chgData name="Erik Král" userId="e92e8e71-05aa-4c44-9728-5ff1a0a20d65" providerId="ADAL" clId="{D415225F-B93F-4A74-9B34-9C6D2D736A12}" dt="2021-02-08T19:36:43.605" v="917" actId="478"/>
          <ac:spMkLst>
            <pc:docMk/>
            <pc:sldMk cId="202858592" sldId="531"/>
            <ac:spMk id="12" creationId="{05BBB05D-3072-4FDD-9080-C8FB57853B90}"/>
          </ac:spMkLst>
        </pc:spChg>
        <pc:spChg chg="del mod">
          <ac:chgData name="Erik Král" userId="e92e8e71-05aa-4c44-9728-5ff1a0a20d65" providerId="ADAL" clId="{D415225F-B93F-4A74-9B34-9C6D2D736A12}" dt="2021-02-08T19:36:43.605" v="917" actId="478"/>
          <ac:spMkLst>
            <pc:docMk/>
            <pc:sldMk cId="202858592" sldId="531"/>
            <ac:spMk id="13" creationId="{12A11030-03C8-4580-B9E9-4B9921EDF4D9}"/>
          </ac:spMkLst>
        </pc:spChg>
        <pc:spChg chg="del mod">
          <ac:chgData name="Erik Král" userId="e92e8e71-05aa-4c44-9728-5ff1a0a20d65" providerId="ADAL" clId="{D415225F-B93F-4A74-9B34-9C6D2D736A12}" dt="2021-02-08T19:36:43.605" v="917" actId="478"/>
          <ac:spMkLst>
            <pc:docMk/>
            <pc:sldMk cId="202858592" sldId="531"/>
            <ac:spMk id="14" creationId="{81575030-B687-47EE-BD97-E9A863017026}"/>
          </ac:spMkLst>
        </pc:spChg>
        <pc:spChg chg="add mod">
          <ac:chgData name="Erik Král" userId="e92e8e71-05aa-4c44-9728-5ff1a0a20d65" providerId="ADAL" clId="{D415225F-B93F-4A74-9B34-9C6D2D736A12}" dt="2021-02-08T19:55:32.889" v="1101" actId="20577"/>
          <ac:spMkLst>
            <pc:docMk/>
            <pc:sldMk cId="202858592" sldId="531"/>
            <ac:spMk id="19" creationId="{45CAF967-0039-4E84-AB28-4954ADD0BAE6}"/>
          </ac:spMkLst>
        </pc:spChg>
        <pc:spChg chg="del">
          <ac:chgData name="Erik Král" userId="e92e8e71-05aa-4c44-9728-5ff1a0a20d65" providerId="ADAL" clId="{D415225F-B93F-4A74-9B34-9C6D2D736A12}" dt="2021-02-08T19:36:43.605" v="917" actId="478"/>
          <ac:spMkLst>
            <pc:docMk/>
            <pc:sldMk cId="202858592" sldId="531"/>
            <ac:spMk id="21" creationId="{B200FAC9-722E-487D-AF25-600F0B21C7D5}"/>
          </ac:spMkLst>
        </pc:spChg>
        <pc:spChg chg="del">
          <ac:chgData name="Erik Král" userId="e92e8e71-05aa-4c44-9728-5ff1a0a20d65" providerId="ADAL" clId="{D415225F-B93F-4A74-9B34-9C6D2D736A12}" dt="2021-02-08T19:36:43.605" v="917" actId="478"/>
          <ac:spMkLst>
            <pc:docMk/>
            <pc:sldMk cId="202858592" sldId="531"/>
            <ac:spMk id="22" creationId="{D7923A3A-DA42-486A-BF21-77082B975369}"/>
          </ac:spMkLst>
        </pc:spChg>
        <pc:spChg chg="mod">
          <ac:chgData name="Erik Král" userId="e92e8e71-05aa-4c44-9728-5ff1a0a20d65" providerId="ADAL" clId="{D415225F-B93F-4A74-9B34-9C6D2D736A12}" dt="2021-02-08T19:55:35.280" v="1103" actId="20577"/>
          <ac:spMkLst>
            <pc:docMk/>
            <pc:sldMk cId="202858592" sldId="531"/>
            <ac:spMk id="23" creationId="{6DF2805F-410F-4652-8256-953049703000}"/>
          </ac:spMkLst>
        </pc:spChg>
        <pc:spChg chg="add mod">
          <ac:chgData name="Erik Král" userId="e92e8e71-05aa-4c44-9728-5ff1a0a20d65" providerId="ADAL" clId="{D415225F-B93F-4A74-9B34-9C6D2D736A12}" dt="2021-02-08T19:37:34.897" v="924"/>
          <ac:spMkLst>
            <pc:docMk/>
            <pc:sldMk cId="202858592" sldId="531"/>
            <ac:spMk id="24" creationId="{637008C0-17DB-45D7-9392-ADD830EA3D55}"/>
          </ac:spMkLst>
        </pc:spChg>
      </pc:sldChg>
      <pc:sldChg chg="modSp add mod">
        <pc:chgData name="Erik Král" userId="e92e8e71-05aa-4c44-9728-5ff1a0a20d65" providerId="ADAL" clId="{D415225F-B93F-4A74-9B34-9C6D2D736A12}" dt="2021-02-08T19:56:06.197" v="1113" actId="20577"/>
        <pc:sldMkLst>
          <pc:docMk/>
          <pc:sldMk cId="2779573870" sldId="532"/>
        </pc:sldMkLst>
        <pc:spChg chg="mod">
          <ac:chgData name="Erik Král" userId="e92e8e71-05aa-4c44-9728-5ff1a0a20d65" providerId="ADAL" clId="{D415225F-B93F-4A74-9B34-9C6D2D736A12}" dt="2021-02-08T19:55:46.887" v="1109" actId="20577"/>
          <ac:spMkLst>
            <pc:docMk/>
            <pc:sldMk cId="2779573870" sldId="532"/>
            <ac:spMk id="11" creationId="{5FA57F7E-8A92-420F-B958-371C3C0CF335}"/>
          </ac:spMkLst>
        </pc:spChg>
        <pc:spChg chg="mod">
          <ac:chgData name="Erik Král" userId="e92e8e71-05aa-4c44-9728-5ff1a0a20d65" providerId="ADAL" clId="{D415225F-B93F-4A74-9B34-9C6D2D736A12}" dt="2021-02-08T19:38:58.950" v="929" actId="208"/>
          <ac:spMkLst>
            <pc:docMk/>
            <pc:sldMk cId="2779573870" sldId="532"/>
            <ac:spMk id="21" creationId="{B200FAC9-722E-487D-AF25-600F0B21C7D5}"/>
          </ac:spMkLst>
        </pc:spChg>
        <pc:spChg chg="mod">
          <ac:chgData name="Erik Král" userId="e92e8e71-05aa-4c44-9728-5ff1a0a20d65" providerId="ADAL" clId="{D415225F-B93F-4A74-9B34-9C6D2D736A12}" dt="2021-02-08T19:38:18.453" v="928" actId="207"/>
          <ac:spMkLst>
            <pc:docMk/>
            <pc:sldMk cId="2779573870" sldId="532"/>
            <ac:spMk id="22" creationId="{D7923A3A-DA42-486A-BF21-77082B975369}"/>
          </ac:spMkLst>
        </pc:spChg>
        <pc:spChg chg="mod">
          <ac:chgData name="Erik Král" userId="e92e8e71-05aa-4c44-9728-5ff1a0a20d65" providerId="ADAL" clId="{D415225F-B93F-4A74-9B34-9C6D2D736A12}" dt="2021-02-08T19:56:06.197" v="1113" actId="20577"/>
          <ac:spMkLst>
            <pc:docMk/>
            <pc:sldMk cId="2779573870" sldId="532"/>
            <ac:spMk id="23" creationId="{6DF2805F-410F-4652-8256-953049703000}"/>
          </ac:spMkLst>
        </pc:spChg>
      </pc:sldChg>
      <pc:sldChg chg="delSp modSp add mod">
        <pc:chgData name="Erik Král" userId="e92e8e71-05aa-4c44-9728-5ff1a0a20d65" providerId="ADAL" clId="{D415225F-B93F-4A74-9B34-9C6D2D736A12}" dt="2021-02-08T19:55:41.612" v="1107" actId="20577"/>
        <pc:sldMkLst>
          <pc:docMk/>
          <pc:sldMk cId="4085088491" sldId="533"/>
        </pc:sldMkLst>
        <pc:spChg chg="mod">
          <ac:chgData name="Erik Král" userId="e92e8e71-05aa-4c44-9728-5ff1a0a20d65" providerId="ADAL" clId="{D415225F-B93F-4A74-9B34-9C6D2D736A12}" dt="2021-02-08T19:55:41.612" v="1107" actId="20577"/>
          <ac:spMkLst>
            <pc:docMk/>
            <pc:sldMk cId="4085088491" sldId="533"/>
            <ac:spMk id="11" creationId="{5FA57F7E-8A92-420F-B958-371C3C0CF335}"/>
          </ac:spMkLst>
        </pc:spChg>
        <pc:spChg chg="mod">
          <ac:chgData name="Erik Král" userId="e92e8e71-05aa-4c44-9728-5ff1a0a20d65" providerId="ADAL" clId="{D415225F-B93F-4A74-9B34-9C6D2D736A12}" dt="2021-02-08T19:37:01.845" v="920" actId="208"/>
          <ac:spMkLst>
            <pc:docMk/>
            <pc:sldMk cId="4085088491" sldId="533"/>
            <ac:spMk id="13" creationId="{12A11030-03C8-4580-B9E9-4B9921EDF4D9}"/>
          </ac:spMkLst>
        </pc:spChg>
        <pc:spChg chg="mod">
          <ac:chgData name="Erik Král" userId="e92e8e71-05aa-4c44-9728-5ff1a0a20d65" providerId="ADAL" clId="{D415225F-B93F-4A74-9B34-9C6D2D736A12}" dt="2021-02-08T19:36:57.101" v="919" actId="207"/>
          <ac:spMkLst>
            <pc:docMk/>
            <pc:sldMk cId="4085088491" sldId="533"/>
            <ac:spMk id="14" creationId="{81575030-B687-47EE-BD97-E9A863017026}"/>
          </ac:spMkLst>
        </pc:spChg>
        <pc:spChg chg="del">
          <ac:chgData name="Erik Král" userId="e92e8e71-05aa-4c44-9728-5ff1a0a20d65" providerId="ADAL" clId="{D415225F-B93F-4A74-9B34-9C6D2D736A12}" dt="2021-02-08T19:37:04.764" v="921" actId="478"/>
          <ac:spMkLst>
            <pc:docMk/>
            <pc:sldMk cId="4085088491" sldId="533"/>
            <ac:spMk id="21" creationId="{B200FAC9-722E-487D-AF25-600F0B21C7D5}"/>
          </ac:spMkLst>
        </pc:spChg>
        <pc:spChg chg="del">
          <ac:chgData name="Erik Král" userId="e92e8e71-05aa-4c44-9728-5ff1a0a20d65" providerId="ADAL" clId="{D415225F-B93F-4A74-9B34-9C6D2D736A12}" dt="2021-02-08T19:37:04.764" v="921" actId="478"/>
          <ac:spMkLst>
            <pc:docMk/>
            <pc:sldMk cId="4085088491" sldId="533"/>
            <ac:spMk id="22" creationId="{D7923A3A-DA42-486A-BF21-77082B975369}"/>
          </ac:spMkLst>
        </pc:spChg>
        <pc:spChg chg="mod">
          <ac:chgData name="Erik Král" userId="e92e8e71-05aa-4c44-9728-5ff1a0a20d65" providerId="ADAL" clId="{D415225F-B93F-4A74-9B34-9C6D2D736A12}" dt="2021-02-08T19:55:38.853" v="1105" actId="20577"/>
          <ac:spMkLst>
            <pc:docMk/>
            <pc:sldMk cId="4085088491" sldId="533"/>
            <ac:spMk id="23" creationId="{6DF2805F-410F-4652-8256-953049703000}"/>
          </ac:spMkLst>
        </pc:spChg>
      </pc:sldChg>
      <pc:sldChg chg="addSp modSp add mod">
        <pc:chgData name="Erik Král" userId="e92e8e71-05aa-4c44-9728-5ff1a0a20d65" providerId="ADAL" clId="{D415225F-B93F-4A74-9B34-9C6D2D736A12}" dt="2021-02-08T19:57:22.602" v="1139" actId="20577"/>
        <pc:sldMkLst>
          <pc:docMk/>
          <pc:sldMk cId="153877343" sldId="534"/>
        </pc:sldMkLst>
        <pc:spChg chg="mod">
          <ac:chgData name="Erik Král" userId="e92e8e71-05aa-4c44-9728-5ff1a0a20d65" providerId="ADAL" clId="{D415225F-B93F-4A74-9B34-9C6D2D736A12}" dt="2021-02-08T19:57:20.213" v="1137" actId="20577"/>
          <ac:spMkLst>
            <pc:docMk/>
            <pc:sldMk cId="153877343" sldId="534"/>
            <ac:spMk id="11" creationId="{5FA57F7E-8A92-420F-B958-371C3C0CF335}"/>
          </ac:spMkLst>
        </pc:spChg>
        <pc:spChg chg="add mod">
          <ac:chgData name="Erik Král" userId="e92e8e71-05aa-4c44-9728-5ff1a0a20d65" providerId="ADAL" clId="{D415225F-B93F-4A74-9B34-9C6D2D736A12}" dt="2021-02-08T19:42:48.618" v="977" actId="20577"/>
          <ac:spMkLst>
            <pc:docMk/>
            <pc:sldMk cId="153877343" sldId="534"/>
            <ac:spMk id="19" creationId="{4713D6BD-66D1-4629-ADF6-5EB56822F3D2}"/>
          </ac:spMkLst>
        </pc:spChg>
        <pc:spChg chg="mod">
          <ac:chgData name="Erik Král" userId="e92e8e71-05aa-4c44-9728-5ff1a0a20d65" providerId="ADAL" clId="{D415225F-B93F-4A74-9B34-9C6D2D736A12}" dt="2021-02-08T19:40:15.242" v="938" actId="207"/>
          <ac:spMkLst>
            <pc:docMk/>
            <pc:sldMk cId="153877343" sldId="534"/>
            <ac:spMk id="21" creationId="{B200FAC9-722E-487D-AF25-600F0B21C7D5}"/>
          </ac:spMkLst>
        </pc:spChg>
        <pc:spChg chg="mod">
          <ac:chgData name="Erik Král" userId="e92e8e71-05aa-4c44-9728-5ff1a0a20d65" providerId="ADAL" clId="{D415225F-B93F-4A74-9B34-9C6D2D736A12}" dt="2021-02-08T19:56:09.584" v="1115" actId="20577"/>
          <ac:spMkLst>
            <pc:docMk/>
            <pc:sldMk cId="153877343" sldId="534"/>
            <ac:spMk id="23" creationId="{6DF2805F-410F-4652-8256-953049703000}"/>
          </ac:spMkLst>
        </pc:spChg>
        <pc:spChg chg="add mod">
          <ac:chgData name="Erik Král" userId="e92e8e71-05aa-4c44-9728-5ff1a0a20d65" providerId="ADAL" clId="{D415225F-B93F-4A74-9B34-9C6D2D736A12}" dt="2021-02-08T19:57:22.602" v="1139" actId="20577"/>
          <ac:spMkLst>
            <pc:docMk/>
            <pc:sldMk cId="153877343" sldId="534"/>
            <ac:spMk id="24" creationId="{B8A1E2A3-315B-41CA-AC41-90FFDBD9D35F}"/>
          </ac:spMkLst>
        </pc:spChg>
      </pc:sldChg>
      <pc:sldChg chg="modSp add mod">
        <pc:chgData name="Erik Král" userId="e92e8e71-05aa-4c44-9728-5ff1a0a20d65" providerId="ADAL" clId="{D415225F-B93F-4A74-9B34-9C6D2D736A12}" dt="2021-02-08T19:57:27.870" v="1141" actId="20577"/>
        <pc:sldMkLst>
          <pc:docMk/>
          <pc:sldMk cId="3989635388" sldId="535"/>
        </pc:sldMkLst>
        <pc:spChg chg="mod">
          <ac:chgData name="Erik Král" userId="e92e8e71-05aa-4c44-9728-5ff1a0a20d65" providerId="ADAL" clId="{D415225F-B93F-4A74-9B34-9C6D2D736A12}" dt="2021-02-08T19:43:22.682" v="981" actId="207"/>
          <ac:spMkLst>
            <pc:docMk/>
            <pc:sldMk cId="3989635388" sldId="535"/>
            <ac:spMk id="8" creationId="{6973A87E-3F53-4917-8C94-C997C5D37ADE}"/>
          </ac:spMkLst>
        </pc:spChg>
        <pc:spChg chg="mod">
          <ac:chgData name="Erik Král" userId="e92e8e71-05aa-4c44-9728-5ff1a0a20d65" providerId="ADAL" clId="{D415225F-B93F-4A74-9B34-9C6D2D736A12}" dt="2021-02-08T19:57:27.870" v="1141" actId="20577"/>
          <ac:spMkLst>
            <pc:docMk/>
            <pc:sldMk cId="3989635388" sldId="535"/>
            <ac:spMk id="11" creationId="{5FA57F7E-8A92-420F-B958-371C3C0CF335}"/>
          </ac:spMkLst>
        </pc:spChg>
        <pc:spChg chg="mod">
          <ac:chgData name="Erik Král" userId="e92e8e71-05aa-4c44-9728-5ff1a0a20d65" providerId="ADAL" clId="{D415225F-B93F-4A74-9B34-9C6D2D736A12}" dt="2021-02-08T19:56:12.879" v="1117" actId="20577"/>
          <ac:spMkLst>
            <pc:docMk/>
            <pc:sldMk cId="3989635388" sldId="535"/>
            <ac:spMk id="23" creationId="{6DF2805F-410F-4652-8256-953049703000}"/>
          </ac:spMkLst>
        </pc:spChg>
      </pc:sldChg>
      <pc:sldChg chg="modSp add mod">
        <pc:chgData name="Erik Král" userId="e92e8e71-05aa-4c44-9728-5ff1a0a20d65" providerId="ADAL" clId="{D415225F-B93F-4A74-9B34-9C6D2D736A12}" dt="2021-02-08T19:57:36.340" v="1145" actId="20577"/>
        <pc:sldMkLst>
          <pc:docMk/>
          <pc:sldMk cId="2624581356" sldId="536"/>
        </pc:sldMkLst>
        <pc:spChg chg="mod">
          <ac:chgData name="Erik Král" userId="e92e8e71-05aa-4c44-9728-5ff1a0a20d65" providerId="ADAL" clId="{D415225F-B93F-4A74-9B34-9C6D2D736A12}" dt="2021-02-08T19:57:36.340" v="1145" actId="20577"/>
          <ac:spMkLst>
            <pc:docMk/>
            <pc:sldMk cId="2624581356" sldId="536"/>
            <ac:spMk id="11" creationId="{5FA57F7E-8A92-420F-B958-371C3C0CF335}"/>
          </ac:spMkLst>
        </pc:spChg>
        <pc:spChg chg="mod">
          <ac:chgData name="Erik Král" userId="e92e8e71-05aa-4c44-9728-5ff1a0a20d65" providerId="ADAL" clId="{D415225F-B93F-4A74-9B34-9C6D2D736A12}" dt="2021-02-08T19:44:13.881" v="993" actId="20577"/>
          <ac:spMkLst>
            <pc:docMk/>
            <pc:sldMk cId="2624581356" sldId="536"/>
            <ac:spMk id="13" creationId="{12A11030-03C8-4580-B9E9-4B9921EDF4D9}"/>
          </ac:spMkLst>
        </pc:spChg>
        <pc:spChg chg="mod">
          <ac:chgData name="Erik Král" userId="e92e8e71-05aa-4c44-9728-5ff1a0a20d65" providerId="ADAL" clId="{D415225F-B93F-4A74-9B34-9C6D2D736A12}" dt="2021-02-08T19:47:10.136" v="1026" actId="207"/>
          <ac:spMkLst>
            <pc:docMk/>
            <pc:sldMk cId="2624581356" sldId="536"/>
            <ac:spMk id="21" creationId="{B200FAC9-722E-487D-AF25-600F0B21C7D5}"/>
          </ac:spMkLst>
        </pc:spChg>
        <pc:spChg chg="mod">
          <ac:chgData name="Erik Král" userId="e92e8e71-05aa-4c44-9728-5ff1a0a20d65" providerId="ADAL" clId="{D415225F-B93F-4A74-9B34-9C6D2D736A12}" dt="2021-02-08T19:56:20.426" v="1121" actId="20577"/>
          <ac:spMkLst>
            <pc:docMk/>
            <pc:sldMk cId="2624581356" sldId="536"/>
            <ac:spMk id="23" creationId="{6DF2805F-410F-4652-8256-953049703000}"/>
          </ac:spMkLst>
        </pc:spChg>
      </pc:sldChg>
      <pc:sldChg chg="modSp add mod">
        <pc:chgData name="Erik Král" userId="e92e8e71-05aa-4c44-9728-5ff1a0a20d65" providerId="ADAL" clId="{D415225F-B93F-4A74-9B34-9C6D2D736A12}" dt="2021-02-08T19:57:32.038" v="1143" actId="20577"/>
        <pc:sldMkLst>
          <pc:docMk/>
          <pc:sldMk cId="2026216795" sldId="537"/>
        </pc:sldMkLst>
        <pc:spChg chg="mod">
          <ac:chgData name="Erik Král" userId="e92e8e71-05aa-4c44-9728-5ff1a0a20d65" providerId="ADAL" clId="{D415225F-B93F-4A74-9B34-9C6D2D736A12}" dt="2021-02-08T19:43:57.929" v="989" actId="207"/>
          <ac:spMkLst>
            <pc:docMk/>
            <pc:sldMk cId="2026216795" sldId="537"/>
            <ac:spMk id="8" creationId="{6973A87E-3F53-4917-8C94-C997C5D37ADE}"/>
          </ac:spMkLst>
        </pc:spChg>
        <pc:spChg chg="mod">
          <ac:chgData name="Erik Král" userId="e92e8e71-05aa-4c44-9728-5ff1a0a20d65" providerId="ADAL" clId="{D415225F-B93F-4A74-9B34-9C6D2D736A12}" dt="2021-02-08T19:57:32.038" v="1143" actId="20577"/>
          <ac:spMkLst>
            <pc:docMk/>
            <pc:sldMk cId="2026216795" sldId="537"/>
            <ac:spMk id="11" creationId="{5FA57F7E-8A92-420F-B958-371C3C0CF335}"/>
          </ac:spMkLst>
        </pc:spChg>
        <pc:spChg chg="mod">
          <ac:chgData name="Erik Král" userId="e92e8e71-05aa-4c44-9728-5ff1a0a20d65" providerId="ADAL" clId="{D415225F-B93F-4A74-9B34-9C6D2D736A12}" dt="2021-02-08T19:43:48.483" v="986" actId="207"/>
          <ac:spMkLst>
            <pc:docMk/>
            <pc:sldMk cId="2026216795" sldId="537"/>
            <ac:spMk id="13" creationId="{12A11030-03C8-4580-B9E9-4B9921EDF4D9}"/>
          </ac:spMkLst>
        </pc:spChg>
        <pc:spChg chg="mod">
          <ac:chgData name="Erik Král" userId="e92e8e71-05aa-4c44-9728-5ff1a0a20d65" providerId="ADAL" clId="{D415225F-B93F-4A74-9B34-9C6D2D736A12}" dt="2021-02-08T19:56:16.745" v="1119" actId="20577"/>
          <ac:spMkLst>
            <pc:docMk/>
            <pc:sldMk cId="2026216795" sldId="537"/>
            <ac:spMk id="23" creationId="{6DF2805F-410F-4652-8256-953049703000}"/>
          </ac:spMkLst>
        </pc:spChg>
      </pc:sldChg>
      <pc:sldChg chg="modSp add mod">
        <pc:chgData name="Erik Král" userId="e92e8e71-05aa-4c44-9728-5ff1a0a20d65" providerId="ADAL" clId="{D415225F-B93F-4A74-9B34-9C6D2D736A12}" dt="2021-02-08T19:57:45.685" v="1149" actId="20577"/>
        <pc:sldMkLst>
          <pc:docMk/>
          <pc:sldMk cId="759795143" sldId="538"/>
        </pc:sldMkLst>
        <pc:spChg chg="mod">
          <ac:chgData name="Erik Král" userId="e92e8e71-05aa-4c44-9728-5ff1a0a20d65" providerId="ADAL" clId="{D415225F-B93F-4A74-9B34-9C6D2D736A12}" dt="2021-02-08T19:57:45.685" v="1149" actId="20577"/>
          <ac:spMkLst>
            <pc:docMk/>
            <pc:sldMk cId="759795143" sldId="538"/>
            <ac:spMk id="11" creationId="{5FA57F7E-8A92-420F-B958-371C3C0CF335}"/>
          </ac:spMkLst>
        </pc:spChg>
        <pc:spChg chg="mod">
          <ac:chgData name="Erik Král" userId="e92e8e71-05aa-4c44-9728-5ff1a0a20d65" providerId="ADAL" clId="{D415225F-B93F-4A74-9B34-9C6D2D736A12}" dt="2021-02-08T19:46:10.103" v="1016" actId="207"/>
          <ac:spMkLst>
            <pc:docMk/>
            <pc:sldMk cId="759795143" sldId="538"/>
            <ac:spMk id="13" creationId="{12A11030-03C8-4580-B9E9-4B9921EDF4D9}"/>
          </ac:spMkLst>
        </pc:spChg>
        <pc:spChg chg="mod">
          <ac:chgData name="Erik Král" userId="e92e8e71-05aa-4c44-9728-5ff1a0a20d65" providerId="ADAL" clId="{D415225F-B93F-4A74-9B34-9C6D2D736A12}" dt="2021-02-08T19:45:44.803" v="1011" actId="20577"/>
          <ac:spMkLst>
            <pc:docMk/>
            <pc:sldMk cId="759795143" sldId="538"/>
            <ac:spMk id="21" creationId="{B200FAC9-722E-487D-AF25-600F0B21C7D5}"/>
          </ac:spMkLst>
        </pc:spChg>
        <pc:spChg chg="mod">
          <ac:chgData name="Erik Král" userId="e92e8e71-05aa-4c44-9728-5ff1a0a20d65" providerId="ADAL" clId="{D415225F-B93F-4A74-9B34-9C6D2D736A12}" dt="2021-02-08T19:56:27.509" v="1125" actId="20577"/>
          <ac:spMkLst>
            <pc:docMk/>
            <pc:sldMk cId="759795143" sldId="538"/>
            <ac:spMk id="23" creationId="{6DF2805F-410F-4652-8256-953049703000}"/>
          </ac:spMkLst>
        </pc:spChg>
      </pc:sldChg>
      <pc:sldChg chg="addSp modSp add mod">
        <pc:chgData name="Erik Král" userId="e92e8e71-05aa-4c44-9728-5ff1a0a20d65" providerId="ADAL" clId="{D415225F-B93F-4A74-9B34-9C6D2D736A12}" dt="2021-02-08T19:57:40.473" v="1147" actId="20577"/>
        <pc:sldMkLst>
          <pc:docMk/>
          <pc:sldMk cId="3300309137" sldId="539"/>
        </pc:sldMkLst>
        <pc:spChg chg="mod">
          <ac:chgData name="Erik Král" userId="e92e8e71-05aa-4c44-9728-5ff1a0a20d65" providerId="ADAL" clId="{D415225F-B93F-4A74-9B34-9C6D2D736A12}" dt="2021-02-08T19:57:40.473" v="1147" actId="20577"/>
          <ac:spMkLst>
            <pc:docMk/>
            <pc:sldMk cId="3300309137" sldId="539"/>
            <ac:spMk id="11" creationId="{5FA57F7E-8A92-420F-B958-371C3C0CF335}"/>
          </ac:spMkLst>
        </pc:spChg>
        <pc:spChg chg="add mod">
          <ac:chgData name="Erik Král" userId="e92e8e71-05aa-4c44-9728-5ff1a0a20d65" providerId="ADAL" clId="{D415225F-B93F-4A74-9B34-9C6D2D736A12}" dt="2021-02-08T19:45:05.451" v="1001" actId="20577"/>
          <ac:spMkLst>
            <pc:docMk/>
            <pc:sldMk cId="3300309137" sldId="539"/>
            <ac:spMk id="19" creationId="{D0B28AB7-80F4-464E-90A8-88A0FD094D1B}"/>
          </ac:spMkLst>
        </pc:spChg>
        <pc:spChg chg="mod">
          <ac:chgData name="Erik Král" userId="e92e8e71-05aa-4c44-9728-5ff1a0a20d65" providerId="ADAL" clId="{D415225F-B93F-4A74-9B34-9C6D2D736A12}" dt="2021-02-08T19:45:11.846" v="1002" actId="207"/>
          <ac:spMkLst>
            <pc:docMk/>
            <pc:sldMk cId="3300309137" sldId="539"/>
            <ac:spMk id="21" creationId="{B200FAC9-722E-487D-AF25-600F0B21C7D5}"/>
          </ac:spMkLst>
        </pc:spChg>
        <pc:spChg chg="mod">
          <ac:chgData name="Erik Král" userId="e92e8e71-05aa-4c44-9728-5ff1a0a20d65" providerId="ADAL" clId="{D415225F-B93F-4A74-9B34-9C6D2D736A12}" dt="2021-02-08T19:56:23.920" v="1123" actId="20577"/>
          <ac:spMkLst>
            <pc:docMk/>
            <pc:sldMk cId="3300309137" sldId="539"/>
            <ac:spMk id="23" creationId="{6DF2805F-410F-4652-8256-953049703000}"/>
          </ac:spMkLst>
        </pc:spChg>
        <pc:spChg chg="add mod">
          <ac:chgData name="Erik Král" userId="e92e8e71-05aa-4c44-9728-5ff1a0a20d65" providerId="ADAL" clId="{D415225F-B93F-4A74-9B34-9C6D2D736A12}" dt="2021-02-08T19:56:54.530" v="1135" actId="20577"/>
          <ac:spMkLst>
            <pc:docMk/>
            <pc:sldMk cId="3300309137" sldId="539"/>
            <ac:spMk id="24" creationId="{609D535E-B886-42B2-BD85-3771E58B4CE0}"/>
          </ac:spMkLst>
        </pc:spChg>
      </pc:sldChg>
      <pc:sldChg chg="modSp add mod">
        <pc:chgData name="Erik Král" userId="e92e8e71-05aa-4c44-9728-5ff1a0a20d65" providerId="ADAL" clId="{D415225F-B93F-4A74-9B34-9C6D2D736A12}" dt="2021-02-08T19:57:49.926" v="1151" actId="20577"/>
        <pc:sldMkLst>
          <pc:docMk/>
          <pc:sldMk cId="4162416269" sldId="540"/>
        </pc:sldMkLst>
        <pc:spChg chg="mod">
          <ac:chgData name="Erik Král" userId="e92e8e71-05aa-4c44-9728-5ff1a0a20d65" providerId="ADAL" clId="{D415225F-B93F-4A74-9B34-9C6D2D736A12}" dt="2021-02-08T19:57:49.926" v="1151" actId="20577"/>
          <ac:spMkLst>
            <pc:docMk/>
            <pc:sldMk cId="4162416269" sldId="540"/>
            <ac:spMk id="11" creationId="{5FA57F7E-8A92-420F-B958-371C3C0CF335}"/>
          </ac:spMkLst>
        </pc:spChg>
        <pc:spChg chg="mod">
          <ac:chgData name="Erik Král" userId="e92e8e71-05aa-4c44-9728-5ff1a0a20d65" providerId="ADAL" clId="{D415225F-B93F-4A74-9B34-9C6D2D736A12}" dt="2021-02-08T19:46:20.909" v="1019" actId="20577"/>
          <ac:spMkLst>
            <pc:docMk/>
            <pc:sldMk cId="4162416269" sldId="540"/>
            <ac:spMk id="13" creationId="{12A11030-03C8-4580-B9E9-4B9921EDF4D9}"/>
          </ac:spMkLst>
        </pc:spChg>
        <pc:spChg chg="mod">
          <ac:chgData name="Erik Král" userId="e92e8e71-05aa-4c44-9728-5ff1a0a20d65" providerId="ADAL" clId="{D415225F-B93F-4A74-9B34-9C6D2D736A12}" dt="2021-02-08T19:46:34.668" v="1023" actId="207"/>
          <ac:spMkLst>
            <pc:docMk/>
            <pc:sldMk cId="4162416269" sldId="540"/>
            <ac:spMk id="21" creationId="{B200FAC9-722E-487D-AF25-600F0B21C7D5}"/>
          </ac:spMkLst>
        </pc:spChg>
        <pc:spChg chg="mod">
          <ac:chgData name="Erik Král" userId="e92e8e71-05aa-4c44-9728-5ff1a0a20d65" providerId="ADAL" clId="{D415225F-B93F-4A74-9B34-9C6D2D736A12}" dt="2021-02-08T19:56:31.466" v="1127" actId="20577"/>
          <ac:spMkLst>
            <pc:docMk/>
            <pc:sldMk cId="4162416269" sldId="540"/>
            <ac:spMk id="23" creationId="{6DF2805F-410F-4652-8256-953049703000}"/>
          </ac:spMkLst>
        </pc:spChg>
      </pc:sldChg>
      <pc:sldChg chg="delSp modSp add mod">
        <pc:chgData name="Erik Král" userId="e92e8e71-05aa-4c44-9728-5ff1a0a20d65" providerId="ADAL" clId="{D415225F-B93F-4A74-9B34-9C6D2D736A12}" dt="2021-02-08T20:00:28.515" v="1192" actId="20577"/>
        <pc:sldMkLst>
          <pc:docMk/>
          <pc:sldMk cId="3745374335" sldId="541"/>
        </pc:sldMkLst>
        <pc:spChg chg="mod">
          <ac:chgData name="Erik Král" userId="e92e8e71-05aa-4c44-9728-5ff1a0a20d65" providerId="ADAL" clId="{D415225F-B93F-4A74-9B34-9C6D2D736A12}" dt="2021-02-08T20:00:28.515" v="1192" actId="20577"/>
          <ac:spMkLst>
            <pc:docMk/>
            <pc:sldMk cId="3745374335" sldId="541"/>
            <ac:spMk id="11" creationId="{5FA57F7E-8A92-420F-B958-371C3C0CF335}"/>
          </ac:spMkLst>
        </pc:spChg>
        <pc:spChg chg="mod">
          <ac:chgData name="Erik Král" userId="e92e8e71-05aa-4c44-9728-5ff1a0a20d65" providerId="ADAL" clId="{D415225F-B93F-4A74-9B34-9C6D2D736A12}" dt="2021-02-08T20:00:24.928" v="1190" actId="20577"/>
          <ac:spMkLst>
            <pc:docMk/>
            <pc:sldMk cId="3745374335" sldId="541"/>
            <ac:spMk id="13" creationId="{12A11030-03C8-4580-B9E9-4B9921EDF4D9}"/>
          </ac:spMkLst>
        </pc:spChg>
        <pc:spChg chg="del mod">
          <ac:chgData name="Erik Král" userId="e92e8e71-05aa-4c44-9728-5ff1a0a20d65" providerId="ADAL" clId="{D415225F-B93F-4A74-9B34-9C6D2D736A12}" dt="2021-02-08T19:48:21.490" v="1040" actId="478"/>
          <ac:spMkLst>
            <pc:docMk/>
            <pc:sldMk cId="3745374335" sldId="541"/>
            <ac:spMk id="21" creationId="{B200FAC9-722E-487D-AF25-600F0B21C7D5}"/>
          </ac:spMkLst>
        </pc:spChg>
        <pc:spChg chg="del">
          <ac:chgData name="Erik Král" userId="e92e8e71-05aa-4c44-9728-5ff1a0a20d65" providerId="ADAL" clId="{D415225F-B93F-4A74-9B34-9C6D2D736A12}" dt="2021-02-08T19:48:21.490" v="1040" actId="478"/>
          <ac:spMkLst>
            <pc:docMk/>
            <pc:sldMk cId="3745374335" sldId="541"/>
            <ac:spMk id="22" creationId="{D7923A3A-DA42-486A-BF21-77082B975369}"/>
          </ac:spMkLst>
        </pc:spChg>
        <pc:spChg chg="mod">
          <ac:chgData name="Erik Král" userId="e92e8e71-05aa-4c44-9728-5ff1a0a20d65" providerId="ADAL" clId="{D415225F-B93F-4A74-9B34-9C6D2D736A12}" dt="2021-02-08T19:56:38.250" v="1131" actId="20577"/>
          <ac:spMkLst>
            <pc:docMk/>
            <pc:sldMk cId="3745374335" sldId="541"/>
            <ac:spMk id="23" creationId="{6DF2805F-410F-4652-8256-953049703000}"/>
          </ac:spMkLst>
        </pc:spChg>
      </pc:sldChg>
      <pc:sldChg chg="addSp modSp add mod">
        <pc:chgData name="Erik Král" userId="e92e8e71-05aa-4c44-9728-5ff1a0a20d65" providerId="ADAL" clId="{D415225F-B93F-4A74-9B34-9C6D2D736A12}" dt="2021-02-08T19:58:02.103" v="1153" actId="20577"/>
        <pc:sldMkLst>
          <pc:docMk/>
          <pc:sldMk cId="1721096059" sldId="542"/>
        </pc:sldMkLst>
        <pc:spChg chg="mod">
          <ac:chgData name="Erik Král" userId="e92e8e71-05aa-4c44-9728-5ff1a0a20d65" providerId="ADAL" clId="{D415225F-B93F-4A74-9B34-9C6D2D736A12}" dt="2021-02-08T19:58:02.103" v="1153" actId="20577"/>
          <ac:spMkLst>
            <pc:docMk/>
            <pc:sldMk cId="1721096059" sldId="542"/>
            <ac:spMk id="11" creationId="{5FA57F7E-8A92-420F-B958-371C3C0CF335}"/>
          </ac:spMkLst>
        </pc:spChg>
        <pc:spChg chg="add mod">
          <ac:chgData name="Erik Král" userId="e92e8e71-05aa-4c44-9728-5ff1a0a20d65" providerId="ADAL" clId="{D415225F-B93F-4A74-9B34-9C6D2D736A12}" dt="2021-02-08T19:48:03.177" v="1034" actId="20577"/>
          <ac:spMkLst>
            <pc:docMk/>
            <pc:sldMk cId="1721096059" sldId="542"/>
            <ac:spMk id="19" creationId="{A51A57EF-A682-45A6-987D-3697A9FD153B}"/>
          </ac:spMkLst>
        </pc:spChg>
        <pc:spChg chg="mod">
          <ac:chgData name="Erik Král" userId="e92e8e71-05aa-4c44-9728-5ff1a0a20d65" providerId="ADAL" clId="{D415225F-B93F-4A74-9B34-9C6D2D736A12}" dt="2021-02-08T19:47:47.745" v="1030" actId="207"/>
          <ac:spMkLst>
            <pc:docMk/>
            <pc:sldMk cId="1721096059" sldId="542"/>
            <ac:spMk id="21" creationId="{B200FAC9-722E-487D-AF25-600F0B21C7D5}"/>
          </ac:spMkLst>
        </pc:spChg>
        <pc:spChg chg="mod">
          <ac:chgData name="Erik Král" userId="e92e8e71-05aa-4c44-9728-5ff1a0a20d65" providerId="ADAL" clId="{D415225F-B93F-4A74-9B34-9C6D2D736A12}" dt="2021-02-08T19:56:34.959" v="1129" actId="20577"/>
          <ac:spMkLst>
            <pc:docMk/>
            <pc:sldMk cId="1721096059" sldId="542"/>
            <ac:spMk id="23" creationId="{6DF2805F-410F-4652-8256-953049703000}"/>
          </ac:spMkLst>
        </pc:spChg>
        <pc:spChg chg="add mod">
          <ac:chgData name="Erik Král" userId="e92e8e71-05aa-4c44-9728-5ff1a0a20d65" providerId="ADAL" clId="{D415225F-B93F-4A74-9B34-9C6D2D736A12}" dt="2021-02-08T19:56:43.047" v="1133" actId="20577"/>
          <ac:spMkLst>
            <pc:docMk/>
            <pc:sldMk cId="1721096059" sldId="542"/>
            <ac:spMk id="24" creationId="{7CB8777A-E2E8-41B2-9F4D-33968D74C95D}"/>
          </ac:spMkLst>
        </pc:spChg>
      </pc:sldChg>
      <pc:sldChg chg="modSp add mod">
        <pc:chgData name="Erik Král" userId="e92e8e71-05aa-4c44-9728-5ff1a0a20d65" providerId="ADAL" clId="{D415225F-B93F-4A74-9B34-9C6D2D736A12}" dt="2021-02-10T09:39:08.938" v="1686" actId="20577"/>
        <pc:sldMkLst>
          <pc:docMk/>
          <pc:sldMk cId="850279032" sldId="543"/>
        </pc:sldMkLst>
        <pc:spChg chg="mod">
          <ac:chgData name="Erik Král" userId="e92e8e71-05aa-4c44-9728-5ff1a0a20d65" providerId="ADAL" clId="{D415225F-B93F-4A74-9B34-9C6D2D736A12}" dt="2021-02-08T19:50:55.110" v="1058" actId="20577"/>
          <ac:spMkLst>
            <pc:docMk/>
            <pc:sldMk cId="850279032" sldId="543"/>
            <ac:spMk id="2" creationId="{572B0E96-B454-4191-BD8C-696F865AAA0C}"/>
          </ac:spMkLst>
        </pc:spChg>
        <pc:spChg chg="mod">
          <ac:chgData name="Erik Král" userId="e92e8e71-05aa-4c44-9728-5ff1a0a20d65" providerId="ADAL" clId="{D415225F-B93F-4A74-9B34-9C6D2D736A12}" dt="2021-02-10T09:39:08.938" v="1686" actId="20577"/>
          <ac:spMkLst>
            <pc:docMk/>
            <pc:sldMk cId="850279032" sldId="543"/>
            <ac:spMk id="3" creationId="{7F66AA24-F169-407A-94F9-FBCA7940130D}"/>
          </ac:spMkLst>
        </pc:spChg>
      </pc:sldChg>
      <pc:sldChg chg="add del">
        <pc:chgData name="Erik Král" userId="e92e8e71-05aa-4c44-9728-5ff1a0a20d65" providerId="ADAL" clId="{D415225F-B93F-4A74-9B34-9C6D2D736A12}" dt="2021-02-08T19:48:34.848" v="1043" actId="47"/>
        <pc:sldMkLst>
          <pc:docMk/>
          <pc:sldMk cId="3155479284" sldId="543"/>
        </pc:sldMkLst>
      </pc:sldChg>
      <pc:sldChg chg="modSp add mod">
        <pc:chgData name="Erik Král" userId="e92e8e71-05aa-4c44-9728-5ff1a0a20d65" providerId="ADAL" clId="{D415225F-B93F-4A74-9B34-9C6D2D736A12}" dt="2021-02-11T08:33:12.367" v="2029" actId="1076"/>
        <pc:sldMkLst>
          <pc:docMk/>
          <pc:sldMk cId="4181088593" sldId="544"/>
        </pc:sldMkLst>
        <pc:spChg chg="mod">
          <ac:chgData name="Erik Král" userId="e92e8e71-05aa-4c44-9728-5ff1a0a20d65" providerId="ADAL" clId="{D415225F-B93F-4A74-9B34-9C6D2D736A12}" dt="2021-02-08T19:51:00.567" v="1067" actId="20577"/>
          <ac:spMkLst>
            <pc:docMk/>
            <pc:sldMk cId="4181088593" sldId="544"/>
            <ac:spMk id="2" creationId="{FC0B371A-8982-4FF8-8FC8-7E3AC1E81789}"/>
          </ac:spMkLst>
        </pc:spChg>
        <pc:spChg chg="mod">
          <ac:chgData name="Erik Král" userId="e92e8e71-05aa-4c44-9728-5ff1a0a20d65" providerId="ADAL" clId="{D415225F-B93F-4A74-9B34-9C6D2D736A12}" dt="2021-02-11T08:33:09.185" v="2018" actId="1076"/>
          <ac:spMkLst>
            <pc:docMk/>
            <pc:sldMk cId="4181088593" sldId="544"/>
            <ac:spMk id="3" creationId="{766F928C-8CDD-4470-AA46-228DCD57BC00}"/>
          </ac:spMkLst>
        </pc:spChg>
        <pc:spChg chg="mod">
          <ac:chgData name="Erik Král" userId="e92e8e71-05aa-4c44-9728-5ff1a0a20d65" providerId="ADAL" clId="{D415225F-B93F-4A74-9B34-9C6D2D736A12}" dt="2021-02-10T09:39:23.005" v="1696" actId="20577"/>
          <ac:spMkLst>
            <pc:docMk/>
            <pc:sldMk cId="4181088593" sldId="544"/>
            <ac:spMk id="7" creationId="{C613D96A-C2B1-4786-B72B-C7A0CA60201F}"/>
          </ac:spMkLst>
        </pc:spChg>
        <pc:spChg chg="mod">
          <ac:chgData name="Erik Král" userId="e92e8e71-05aa-4c44-9728-5ff1a0a20d65" providerId="ADAL" clId="{D415225F-B93F-4A74-9B34-9C6D2D736A12}" dt="2021-02-10T09:39:54.831" v="1747" actId="114"/>
          <ac:spMkLst>
            <pc:docMk/>
            <pc:sldMk cId="4181088593" sldId="544"/>
            <ac:spMk id="8" creationId="{20A54793-2BF3-4853-8B6D-042966B63D57}"/>
          </ac:spMkLst>
        </pc:spChg>
        <pc:spChg chg="mod">
          <ac:chgData name="Erik Král" userId="e92e8e71-05aa-4c44-9728-5ff1a0a20d65" providerId="ADAL" clId="{D415225F-B93F-4A74-9B34-9C6D2D736A12}" dt="2021-02-11T08:33:09.484" v="2019" actId="1076"/>
          <ac:spMkLst>
            <pc:docMk/>
            <pc:sldMk cId="4181088593" sldId="544"/>
            <ac:spMk id="9" creationId="{E0DB0AA5-229E-423A-9CC4-941633108C36}"/>
          </ac:spMkLst>
        </pc:spChg>
        <pc:spChg chg="mod">
          <ac:chgData name="Erik Král" userId="e92e8e71-05aa-4c44-9728-5ff1a0a20d65" providerId="ADAL" clId="{D415225F-B93F-4A74-9B34-9C6D2D736A12}" dt="2021-02-11T08:33:12.367" v="2029" actId="1076"/>
          <ac:spMkLst>
            <pc:docMk/>
            <pc:sldMk cId="4181088593" sldId="544"/>
            <ac:spMk id="11" creationId="{2A140F44-EFFE-43A2-A48C-020197968135}"/>
          </ac:spMkLst>
        </pc:spChg>
        <pc:spChg chg="mod">
          <ac:chgData name="Erik Král" userId="e92e8e71-05aa-4c44-9728-5ff1a0a20d65" providerId="ADAL" clId="{D415225F-B93F-4A74-9B34-9C6D2D736A12}" dt="2021-02-10T09:39:34.868" v="1713" actId="114"/>
          <ac:spMkLst>
            <pc:docMk/>
            <pc:sldMk cId="4181088593" sldId="544"/>
            <ac:spMk id="20" creationId="{5AC7683A-984C-402B-8F6D-343F680C824B}"/>
          </ac:spMkLst>
        </pc:spChg>
        <pc:spChg chg="mod">
          <ac:chgData name="Erik Král" userId="e92e8e71-05aa-4c44-9728-5ff1a0a20d65" providerId="ADAL" clId="{D415225F-B93F-4A74-9B34-9C6D2D736A12}" dt="2021-02-10T09:39:40.420" v="1715" actId="20577"/>
          <ac:spMkLst>
            <pc:docMk/>
            <pc:sldMk cId="4181088593" sldId="544"/>
            <ac:spMk id="42" creationId="{9A39FBF1-8C77-4756-AC41-FF5366FADE82}"/>
          </ac:spMkLst>
        </pc:spChg>
        <pc:cxnChg chg="mod">
          <ac:chgData name="Erik Král" userId="e92e8e71-05aa-4c44-9728-5ff1a0a20d65" providerId="ADAL" clId="{D415225F-B93F-4A74-9B34-9C6D2D736A12}" dt="2021-02-11T08:33:09.484" v="2019" actId="1076"/>
          <ac:cxnSpMkLst>
            <pc:docMk/>
            <pc:sldMk cId="4181088593" sldId="544"/>
            <ac:cxnSpMk id="19" creationId="{8C639CB5-4F6A-43B0-A9F1-35D6641059D2}"/>
          </ac:cxnSpMkLst>
        </pc:cxnChg>
        <pc:cxnChg chg="mod">
          <ac:chgData name="Erik Král" userId="e92e8e71-05aa-4c44-9728-5ff1a0a20d65" providerId="ADAL" clId="{D415225F-B93F-4A74-9B34-9C6D2D736A12}" dt="2021-02-11T08:33:12.067" v="2028" actId="1076"/>
          <ac:cxnSpMkLst>
            <pc:docMk/>
            <pc:sldMk cId="4181088593" sldId="544"/>
            <ac:cxnSpMk id="22" creationId="{0768D650-4AA5-4783-BBBF-02E92B49372E}"/>
          </ac:cxnSpMkLst>
        </pc:cxnChg>
        <pc:cxnChg chg="mod">
          <ac:chgData name="Erik Král" userId="e92e8e71-05aa-4c44-9728-5ff1a0a20d65" providerId="ADAL" clId="{D415225F-B93F-4A74-9B34-9C6D2D736A12}" dt="2021-02-11T08:33:11.767" v="2027" actId="1076"/>
          <ac:cxnSpMkLst>
            <pc:docMk/>
            <pc:sldMk cId="4181088593" sldId="544"/>
            <ac:cxnSpMk id="26" creationId="{B1D5A4BE-18C6-4677-ACD6-406A6F15B0DD}"/>
          </ac:cxnSpMkLst>
        </pc:cxnChg>
      </pc:sldChg>
      <pc:sldChg chg="addSp delSp modSp add mod">
        <pc:chgData name="Erik Král" userId="e92e8e71-05aa-4c44-9728-5ff1a0a20d65" providerId="ADAL" clId="{D415225F-B93F-4A74-9B34-9C6D2D736A12}" dt="2021-02-08T19:52:16.863" v="1077" actId="478"/>
        <pc:sldMkLst>
          <pc:docMk/>
          <pc:sldMk cId="1678384410" sldId="545"/>
        </pc:sldMkLst>
        <pc:spChg chg="mod">
          <ac:chgData name="Erik Král" userId="e92e8e71-05aa-4c44-9728-5ff1a0a20d65" providerId="ADAL" clId="{D415225F-B93F-4A74-9B34-9C6D2D736A12}" dt="2021-02-08T19:51:05.514" v="1068"/>
          <ac:spMkLst>
            <pc:docMk/>
            <pc:sldMk cId="1678384410" sldId="545"/>
            <ac:spMk id="2" creationId="{C5138F08-A3F7-438E-8933-75AF7526C7EC}"/>
          </ac:spMkLst>
        </pc:spChg>
        <pc:spChg chg="add del mod">
          <ac:chgData name="Erik Král" userId="e92e8e71-05aa-4c44-9728-5ff1a0a20d65" providerId="ADAL" clId="{D415225F-B93F-4A74-9B34-9C6D2D736A12}" dt="2021-02-08T19:52:16.863" v="1077" actId="478"/>
          <ac:spMkLst>
            <pc:docMk/>
            <pc:sldMk cId="1678384410" sldId="545"/>
            <ac:spMk id="3" creationId="{A0195D36-C18C-4AF6-9B7C-A8B4C3AE360A}"/>
          </ac:spMkLst>
        </pc:spChg>
        <pc:spChg chg="mod">
          <ac:chgData name="Erik Král" userId="e92e8e71-05aa-4c44-9728-5ff1a0a20d65" providerId="ADAL" clId="{D415225F-B93F-4A74-9B34-9C6D2D736A12}" dt="2021-02-08T19:52:14.091" v="1075"/>
          <ac:spMkLst>
            <pc:docMk/>
            <pc:sldMk cId="1678384410" sldId="545"/>
            <ac:spMk id="23" creationId="{6DF2805F-410F-4652-8256-953049703000}"/>
          </ac:spMkLst>
        </pc:spChg>
      </pc:sldChg>
      <pc:sldChg chg="delSp modSp add mod">
        <pc:chgData name="Erik Král" userId="e92e8e71-05aa-4c44-9728-5ff1a0a20d65" providerId="ADAL" clId="{D415225F-B93F-4A74-9B34-9C6D2D736A12}" dt="2021-02-10T09:57:53.962" v="1776" actId="20577"/>
        <pc:sldMkLst>
          <pc:docMk/>
          <pc:sldMk cId="1639815901" sldId="546"/>
        </pc:sldMkLst>
        <pc:spChg chg="mod">
          <ac:chgData name="Erik Král" userId="e92e8e71-05aa-4c44-9728-5ff1a0a20d65" providerId="ADAL" clId="{D415225F-B93F-4A74-9B34-9C6D2D736A12}" dt="2021-02-08T19:51:08.492" v="1069"/>
          <ac:spMkLst>
            <pc:docMk/>
            <pc:sldMk cId="1639815901" sldId="546"/>
            <ac:spMk id="2" creationId="{C5138F08-A3F7-438E-8933-75AF7526C7EC}"/>
          </ac:spMkLst>
        </pc:spChg>
        <pc:spChg chg="mod">
          <ac:chgData name="Erik Král" userId="e92e8e71-05aa-4c44-9728-5ff1a0a20d65" providerId="ADAL" clId="{D415225F-B93F-4A74-9B34-9C6D2D736A12}" dt="2021-02-10T09:57:53.962" v="1776" actId="20577"/>
          <ac:spMkLst>
            <pc:docMk/>
            <pc:sldMk cId="1639815901" sldId="546"/>
            <ac:spMk id="8" creationId="{6973A87E-3F53-4917-8C94-C997C5D37ADE}"/>
          </ac:spMkLst>
        </pc:spChg>
        <pc:spChg chg="mod">
          <ac:chgData name="Erik Král" userId="e92e8e71-05aa-4c44-9728-5ff1a0a20d65" providerId="ADAL" clId="{D415225F-B93F-4A74-9B34-9C6D2D736A12}" dt="2021-02-10T09:56:27.571" v="1760" actId="207"/>
          <ac:spMkLst>
            <pc:docMk/>
            <pc:sldMk cId="1639815901" sldId="546"/>
            <ac:spMk id="9" creationId="{9AE107F5-C6E3-4436-9B59-FC601ADB18D2}"/>
          </ac:spMkLst>
        </pc:spChg>
        <pc:spChg chg="del mod">
          <ac:chgData name="Erik Král" userId="e92e8e71-05aa-4c44-9728-5ff1a0a20d65" providerId="ADAL" clId="{D415225F-B93F-4A74-9B34-9C6D2D736A12}" dt="2021-02-10T09:56:42.368" v="1763" actId="478"/>
          <ac:spMkLst>
            <pc:docMk/>
            <pc:sldMk cId="1639815901" sldId="546"/>
            <ac:spMk id="11" creationId="{5FA57F7E-8A92-420F-B958-371C3C0CF335}"/>
          </ac:spMkLst>
        </pc:spChg>
        <pc:spChg chg="del mod">
          <ac:chgData name="Erik Král" userId="e92e8e71-05aa-4c44-9728-5ff1a0a20d65" providerId="ADAL" clId="{D415225F-B93F-4A74-9B34-9C6D2D736A12}" dt="2021-02-10T09:56:42.368" v="1763" actId="478"/>
          <ac:spMkLst>
            <pc:docMk/>
            <pc:sldMk cId="1639815901" sldId="546"/>
            <ac:spMk id="12" creationId="{05BBB05D-3072-4FDD-9080-C8FB57853B90}"/>
          </ac:spMkLst>
        </pc:spChg>
        <pc:spChg chg="del">
          <ac:chgData name="Erik Král" userId="e92e8e71-05aa-4c44-9728-5ff1a0a20d65" providerId="ADAL" clId="{D415225F-B93F-4A74-9B34-9C6D2D736A12}" dt="2021-02-10T09:56:42.368" v="1763" actId="478"/>
          <ac:spMkLst>
            <pc:docMk/>
            <pc:sldMk cId="1639815901" sldId="546"/>
            <ac:spMk id="13" creationId="{12A11030-03C8-4580-B9E9-4B9921EDF4D9}"/>
          </ac:spMkLst>
        </pc:spChg>
        <pc:spChg chg="del mod">
          <ac:chgData name="Erik Král" userId="e92e8e71-05aa-4c44-9728-5ff1a0a20d65" providerId="ADAL" clId="{D415225F-B93F-4A74-9B34-9C6D2D736A12}" dt="2021-02-10T09:56:42.368" v="1763" actId="478"/>
          <ac:spMkLst>
            <pc:docMk/>
            <pc:sldMk cId="1639815901" sldId="546"/>
            <ac:spMk id="14" creationId="{81575030-B687-47EE-BD97-E9A863017026}"/>
          </ac:spMkLst>
        </pc:spChg>
        <pc:spChg chg="del">
          <ac:chgData name="Erik Král" userId="e92e8e71-05aa-4c44-9728-5ff1a0a20d65" providerId="ADAL" clId="{D415225F-B93F-4A74-9B34-9C6D2D736A12}" dt="2021-02-08T19:51:27.773" v="1071" actId="478"/>
          <ac:spMkLst>
            <pc:docMk/>
            <pc:sldMk cId="1639815901" sldId="546"/>
            <ac:spMk id="19" creationId="{A51A57EF-A682-45A6-987D-3697A9FD153B}"/>
          </ac:spMkLst>
        </pc:spChg>
        <pc:spChg chg="del mod">
          <ac:chgData name="Erik Král" userId="e92e8e71-05aa-4c44-9728-5ff1a0a20d65" providerId="ADAL" clId="{D415225F-B93F-4A74-9B34-9C6D2D736A12}" dt="2021-02-08T19:52:49.386" v="1085" actId="478"/>
          <ac:spMkLst>
            <pc:docMk/>
            <pc:sldMk cId="1639815901" sldId="546"/>
            <ac:spMk id="21" creationId="{B200FAC9-722E-487D-AF25-600F0B21C7D5}"/>
          </ac:spMkLst>
        </pc:spChg>
        <pc:spChg chg="del">
          <ac:chgData name="Erik Král" userId="e92e8e71-05aa-4c44-9728-5ff1a0a20d65" providerId="ADAL" clId="{D415225F-B93F-4A74-9B34-9C6D2D736A12}" dt="2021-02-08T19:52:49.386" v="1085" actId="478"/>
          <ac:spMkLst>
            <pc:docMk/>
            <pc:sldMk cId="1639815901" sldId="546"/>
            <ac:spMk id="22" creationId="{D7923A3A-DA42-486A-BF21-77082B975369}"/>
          </ac:spMkLst>
        </pc:spChg>
        <pc:spChg chg="mod">
          <ac:chgData name="Erik Král" userId="e92e8e71-05aa-4c44-9728-5ff1a0a20d65" providerId="ADAL" clId="{D415225F-B93F-4A74-9B34-9C6D2D736A12}" dt="2021-02-10T09:56:38.917" v="1762" actId="20577"/>
          <ac:spMkLst>
            <pc:docMk/>
            <pc:sldMk cId="1639815901" sldId="546"/>
            <ac:spMk id="23" creationId="{6DF2805F-410F-4652-8256-953049703000}"/>
          </ac:spMkLst>
        </pc:spChg>
        <pc:spChg chg="del">
          <ac:chgData name="Erik Král" userId="e92e8e71-05aa-4c44-9728-5ff1a0a20d65" providerId="ADAL" clId="{D415225F-B93F-4A74-9B34-9C6D2D736A12}" dt="2021-02-08T19:51:29.363" v="1072" actId="478"/>
          <ac:spMkLst>
            <pc:docMk/>
            <pc:sldMk cId="1639815901" sldId="546"/>
            <ac:spMk id="24" creationId="{7CB8777A-E2E8-41B2-9F4D-33968D74C95D}"/>
          </ac:spMkLst>
        </pc:spChg>
      </pc:sldChg>
      <pc:sldChg chg="delSp modSp add mod">
        <pc:chgData name="Erik Král" userId="e92e8e71-05aa-4c44-9728-5ff1a0a20d65" providerId="ADAL" clId="{D415225F-B93F-4A74-9B34-9C6D2D736A12}" dt="2021-02-08T19:58:56.652" v="1171" actId="207"/>
        <pc:sldMkLst>
          <pc:docMk/>
          <pc:sldMk cId="35550120" sldId="547"/>
        </pc:sldMkLst>
        <pc:spChg chg="mod">
          <ac:chgData name="Erik Král" userId="e92e8e71-05aa-4c44-9728-5ff1a0a20d65" providerId="ADAL" clId="{D415225F-B93F-4A74-9B34-9C6D2D736A12}" dt="2021-02-08T19:58:46.374" v="1169" actId="207"/>
          <ac:spMkLst>
            <pc:docMk/>
            <pc:sldMk cId="35550120" sldId="547"/>
            <ac:spMk id="11" creationId="{5FA57F7E-8A92-420F-B958-371C3C0CF335}"/>
          </ac:spMkLst>
        </pc:spChg>
        <pc:spChg chg="mod">
          <ac:chgData name="Erik Král" userId="e92e8e71-05aa-4c44-9728-5ff1a0a20d65" providerId="ADAL" clId="{D415225F-B93F-4A74-9B34-9C6D2D736A12}" dt="2021-02-08T19:58:56.652" v="1171" actId="207"/>
          <ac:spMkLst>
            <pc:docMk/>
            <pc:sldMk cId="35550120" sldId="547"/>
            <ac:spMk id="13" creationId="{12A11030-03C8-4580-B9E9-4B9921EDF4D9}"/>
          </ac:spMkLst>
        </pc:spChg>
        <pc:spChg chg="del">
          <ac:chgData name="Erik Král" userId="e92e8e71-05aa-4c44-9728-5ff1a0a20d65" providerId="ADAL" clId="{D415225F-B93F-4A74-9B34-9C6D2D736A12}" dt="2021-02-08T19:58:14.937" v="1155" actId="478"/>
          <ac:spMkLst>
            <pc:docMk/>
            <pc:sldMk cId="35550120" sldId="547"/>
            <ac:spMk id="19" creationId="{A51A57EF-A682-45A6-987D-3697A9FD153B}"/>
          </ac:spMkLst>
        </pc:spChg>
        <pc:spChg chg="mod">
          <ac:chgData name="Erik Král" userId="e92e8e71-05aa-4c44-9728-5ff1a0a20d65" providerId="ADAL" clId="{D415225F-B93F-4A74-9B34-9C6D2D736A12}" dt="2021-02-08T19:58:50.344" v="1170" actId="207"/>
          <ac:spMkLst>
            <pc:docMk/>
            <pc:sldMk cId="35550120" sldId="547"/>
            <ac:spMk id="21" creationId="{B200FAC9-722E-487D-AF25-600F0B21C7D5}"/>
          </ac:spMkLst>
        </pc:spChg>
        <pc:spChg chg="mod">
          <ac:chgData name="Erik Král" userId="e92e8e71-05aa-4c44-9728-5ff1a0a20d65" providerId="ADAL" clId="{D415225F-B93F-4A74-9B34-9C6D2D736A12}" dt="2021-02-08T19:58:38.632" v="1165" actId="207"/>
          <ac:spMkLst>
            <pc:docMk/>
            <pc:sldMk cId="35550120" sldId="547"/>
            <ac:spMk id="23" creationId="{6DF2805F-410F-4652-8256-953049703000}"/>
          </ac:spMkLst>
        </pc:spChg>
        <pc:spChg chg="del">
          <ac:chgData name="Erik Král" userId="e92e8e71-05aa-4c44-9728-5ff1a0a20d65" providerId="ADAL" clId="{D415225F-B93F-4A74-9B34-9C6D2D736A12}" dt="2021-02-08T19:58:14.937" v="1155" actId="478"/>
          <ac:spMkLst>
            <pc:docMk/>
            <pc:sldMk cId="35550120" sldId="547"/>
            <ac:spMk id="24" creationId="{7CB8777A-E2E8-41B2-9F4D-33968D74C95D}"/>
          </ac:spMkLst>
        </pc:spChg>
      </pc:sldChg>
      <pc:sldChg chg="modSp add mod">
        <pc:chgData name="Erik Král" userId="e92e8e71-05aa-4c44-9728-5ff1a0a20d65" providerId="ADAL" clId="{D415225F-B93F-4A74-9B34-9C6D2D736A12}" dt="2021-02-08T19:59:23.812" v="1178" actId="207"/>
        <pc:sldMkLst>
          <pc:docMk/>
          <pc:sldMk cId="270465809" sldId="548"/>
        </pc:sldMkLst>
        <pc:spChg chg="mod">
          <ac:chgData name="Erik Král" userId="e92e8e71-05aa-4c44-9728-5ff1a0a20d65" providerId="ADAL" clId="{D415225F-B93F-4A74-9B34-9C6D2D736A12}" dt="2021-02-08T19:59:12.576" v="1174" actId="207"/>
          <ac:spMkLst>
            <pc:docMk/>
            <pc:sldMk cId="270465809" sldId="548"/>
            <ac:spMk id="13" creationId="{12A11030-03C8-4580-B9E9-4B9921EDF4D9}"/>
          </ac:spMkLst>
        </pc:spChg>
        <pc:spChg chg="mod">
          <ac:chgData name="Erik Král" userId="e92e8e71-05aa-4c44-9728-5ff1a0a20d65" providerId="ADAL" clId="{D415225F-B93F-4A74-9B34-9C6D2D736A12}" dt="2021-02-08T19:59:23.812" v="1178" actId="207"/>
          <ac:spMkLst>
            <pc:docMk/>
            <pc:sldMk cId="270465809" sldId="548"/>
            <ac:spMk id="21" creationId="{B200FAC9-722E-487D-AF25-600F0B21C7D5}"/>
          </ac:spMkLst>
        </pc:spChg>
        <pc:spChg chg="mod">
          <ac:chgData name="Erik Král" userId="e92e8e71-05aa-4c44-9728-5ff1a0a20d65" providerId="ADAL" clId="{D415225F-B93F-4A74-9B34-9C6D2D736A12}" dt="2021-02-08T19:59:19.116" v="1175" actId="207"/>
          <ac:spMkLst>
            <pc:docMk/>
            <pc:sldMk cId="270465809" sldId="548"/>
            <ac:spMk id="23" creationId="{6DF2805F-410F-4652-8256-953049703000}"/>
          </ac:spMkLst>
        </pc:spChg>
      </pc:sldChg>
      <pc:sldChg chg="addSp modSp add mod">
        <pc:chgData name="Erik Král" userId="e92e8e71-05aa-4c44-9728-5ff1a0a20d65" providerId="ADAL" clId="{D415225F-B93F-4A74-9B34-9C6D2D736A12}" dt="2021-02-08T20:00:14.673" v="1187" actId="20577"/>
        <pc:sldMkLst>
          <pc:docMk/>
          <pc:sldMk cId="450043507" sldId="549"/>
        </pc:sldMkLst>
        <pc:spChg chg="mod">
          <ac:chgData name="Erik Král" userId="e92e8e71-05aa-4c44-9728-5ff1a0a20d65" providerId="ADAL" clId="{D415225F-B93F-4A74-9B34-9C6D2D736A12}" dt="2021-02-08T20:00:02.138" v="1184" actId="207"/>
          <ac:spMkLst>
            <pc:docMk/>
            <pc:sldMk cId="450043507" sldId="549"/>
            <ac:spMk id="11" creationId="{5FA57F7E-8A92-420F-B958-371C3C0CF335}"/>
          </ac:spMkLst>
        </pc:spChg>
        <pc:spChg chg="add mod">
          <ac:chgData name="Erik Král" userId="e92e8e71-05aa-4c44-9728-5ff1a0a20d65" providerId="ADAL" clId="{D415225F-B93F-4A74-9B34-9C6D2D736A12}" dt="2021-02-08T20:00:14.673" v="1187" actId="20577"/>
          <ac:spMkLst>
            <pc:docMk/>
            <pc:sldMk cId="450043507" sldId="549"/>
            <ac:spMk id="19" creationId="{8D03D73F-EC93-4AD5-9F7A-9F01C8698F34}"/>
          </ac:spMkLst>
        </pc:spChg>
        <pc:spChg chg="mod">
          <ac:chgData name="Erik Král" userId="e92e8e71-05aa-4c44-9728-5ff1a0a20d65" providerId="ADAL" clId="{D415225F-B93F-4A74-9B34-9C6D2D736A12}" dt="2021-02-08T19:59:57.273" v="1183" actId="207"/>
          <ac:spMkLst>
            <pc:docMk/>
            <pc:sldMk cId="450043507" sldId="549"/>
            <ac:spMk id="21" creationId="{B200FAC9-722E-487D-AF25-600F0B21C7D5}"/>
          </ac:spMkLst>
        </pc:spChg>
        <pc:spChg chg="mod">
          <ac:chgData name="Erik Král" userId="e92e8e71-05aa-4c44-9728-5ff1a0a20d65" providerId="ADAL" clId="{D415225F-B93F-4A74-9B34-9C6D2D736A12}" dt="2021-02-08T19:59:52.696" v="1182" actId="207"/>
          <ac:spMkLst>
            <pc:docMk/>
            <pc:sldMk cId="450043507" sldId="549"/>
            <ac:spMk id="23" creationId="{6DF2805F-410F-4652-8256-953049703000}"/>
          </ac:spMkLst>
        </pc:spChg>
        <pc:spChg chg="add mod">
          <ac:chgData name="Erik Král" userId="e92e8e71-05aa-4c44-9728-5ff1a0a20d65" providerId="ADAL" clId="{D415225F-B93F-4A74-9B34-9C6D2D736A12}" dt="2021-02-08T20:00:11.691" v="1185"/>
          <ac:spMkLst>
            <pc:docMk/>
            <pc:sldMk cId="450043507" sldId="549"/>
            <ac:spMk id="24" creationId="{97972868-D671-4BEB-A53E-590B3DE6053C}"/>
          </ac:spMkLst>
        </pc:spChg>
      </pc:sldChg>
      <pc:sldChg chg="delSp modSp add mod">
        <pc:chgData name="Erik Král" userId="e92e8e71-05aa-4c44-9728-5ff1a0a20d65" providerId="ADAL" clId="{D415225F-B93F-4A74-9B34-9C6D2D736A12}" dt="2021-02-10T09:58:55.137" v="1792" actId="20577"/>
        <pc:sldMkLst>
          <pc:docMk/>
          <pc:sldMk cId="1679752647" sldId="550"/>
        </pc:sldMkLst>
        <pc:spChg chg="mod">
          <ac:chgData name="Erik Král" userId="e92e8e71-05aa-4c44-9728-5ff1a0a20d65" providerId="ADAL" clId="{D415225F-B93F-4A74-9B34-9C6D2D736A12}" dt="2021-02-10T09:58:55.137" v="1792" actId="20577"/>
          <ac:spMkLst>
            <pc:docMk/>
            <pc:sldMk cId="1679752647" sldId="550"/>
            <ac:spMk id="8" creationId="{6973A87E-3F53-4917-8C94-C997C5D37ADE}"/>
          </ac:spMkLst>
        </pc:spChg>
        <pc:spChg chg="mod">
          <ac:chgData name="Erik Král" userId="e92e8e71-05aa-4c44-9728-5ff1a0a20d65" providerId="ADAL" clId="{D415225F-B93F-4A74-9B34-9C6D2D736A12}" dt="2021-02-10T09:58:23.396" v="1778" actId="20577"/>
          <ac:spMkLst>
            <pc:docMk/>
            <pc:sldMk cId="1679752647" sldId="550"/>
            <ac:spMk id="11" creationId="{5FA57F7E-8A92-420F-B958-371C3C0CF335}"/>
          </ac:spMkLst>
        </pc:spChg>
        <pc:spChg chg="mod">
          <ac:chgData name="Erik Král" userId="e92e8e71-05aa-4c44-9728-5ff1a0a20d65" providerId="ADAL" clId="{D415225F-B93F-4A74-9B34-9C6D2D736A12}" dt="2021-02-10T09:56:52.997" v="1766" actId="207"/>
          <ac:spMkLst>
            <pc:docMk/>
            <pc:sldMk cId="1679752647" sldId="550"/>
            <ac:spMk id="12" creationId="{05BBB05D-3072-4FDD-9080-C8FB57853B90}"/>
          </ac:spMkLst>
        </pc:spChg>
        <pc:spChg chg="del">
          <ac:chgData name="Erik Král" userId="e92e8e71-05aa-4c44-9728-5ff1a0a20d65" providerId="ADAL" clId="{D415225F-B93F-4A74-9B34-9C6D2D736A12}" dt="2021-02-10T09:57:04.352" v="1768" actId="478"/>
          <ac:spMkLst>
            <pc:docMk/>
            <pc:sldMk cId="1679752647" sldId="550"/>
            <ac:spMk id="13" creationId="{12A11030-03C8-4580-B9E9-4B9921EDF4D9}"/>
          </ac:spMkLst>
        </pc:spChg>
        <pc:spChg chg="del">
          <ac:chgData name="Erik Král" userId="e92e8e71-05aa-4c44-9728-5ff1a0a20d65" providerId="ADAL" clId="{D415225F-B93F-4A74-9B34-9C6D2D736A12}" dt="2021-02-10T09:57:04.352" v="1768" actId="478"/>
          <ac:spMkLst>
            <pc:docMk/>
            <pc:sldMk cId="1679752647" sldId="550"/>
            <ac:spMk id="14" creationId="{81575030-B687-47EE-BD97-E9A863017026}"/>
          </ac:spMkLst>
        </pc:spChg>
        <pc:spChg chg="mod">
          <ac:chgData name="Erik Král" userId="e92e8e71-05aa-4c44-9728-5ff1a0a20d65" providerId="ADAL" clId="{D415225F-B93F-4A74-9B34-9C6D2D736A12}" dt="2021-02-10T09:57:12.545" v="1769" actId="20577"/>
          <ac:spMkLst>
            <pc:docMk/>
            <pc:sldMk cId="1679752647" sldId="550"/>
            <ac:spMk id="23" creationId="{6DF2805F-410F-4652-8256-953049703000}"/>
          </ac:spMkLst>
        </pc:spChg>
      </pc:sldChg>
      <pc:sldChg chg="modSp add mod">
        <pc:chgData name="Erik Král" userId="e92e8e71-05aa-4c44-9728-5ff1a0a20d65" providerId="ADAL" clId="{D415225F-B93F-4A74-9B34-9C6D2D736A12}" dt="2021-02-10T09:59:18.491" v="1795" actId="208"/>
        <pc:sldMkLst>
          <pc:docMk/>
          <pc:sldMk cId="3900380323" sldId="551"/>
        </pc:sldMkLst>
        <pc:spChg chg="mod">
          <ac:chgData name="Erik Král" userId="e92e8e71-05aa-4c44-9728-5ff1a0a20d65" providerId="ADAL" clId="{D415225F-B93F-4A74-9B34-9C6D2D736A12}" dt="2021-02-10T09:58:28.392" v="1780" actId="20577"/>
          <ac:spMkLst>
            <pc:docMk/>
            <pc:sldMk cId="3900380323" sldId="551"/>
            <ac:spMk id="8" creationId="{6973A87E-3F53-4917-8C94-C997C5D37ADE}"/>
          </ac:spMkLst>
        </pc:spChg>
        <pc:spChg chg="mod">
          <ac:chgData name="Erik Král" userId="e92e8e71-05aa-4c44-9728-5ff1a0a20d65" providerId="ADAL" clId="{D415225F-B93F-4A74-9B34-9C6D2D736A12}" dt="2021-02-10T09:58:30.833" v="1782" actId="20577"/>
          <ac:spMkLst>
            <pc:docMk/>
            <pc:sldMk cId="3900380323" sldId="551"/>
            <ac:spMk id="11" creationId="{5FA57F7E-8A92-420F-B958-371C3C0CF335}"/>
          </ac:spMkLst>
        </pc:spChg>
        <pc:spChg chg="mod">
          <ac:chgData name="Erik Král" userId="e92e8e71-05aa-4c44-9728-5ff1a0a20d65" providerId="ADAL" clId="{D415225F-B93F-4A74-9B34-9C6D2D736A12}" dt="2021-02-10T09:59:18.491" v="1795" actId="208"/>
          <ac:spMkLst>
            <pc:docMk/>
            <pc:sldMk cId="3900380323" sldId="551"/>
            <ac:spMk id="13" creationId="{12A11030-03C8-4580-B9E9-4B9921EDF4D9}"/>
          </ac:spMkLst>
        </pc:spChg>
        <pc:spChg chg="mod">
          <ac:chgData name="Erik Král" userId="e92e8e71-05aa-4c44-9728-5ff1a0a20d65" providerId="ADAL" clId="{D415225F-B93F-4A74-9B34-9C6D2D736A12}" dt="2021-02-10T09:59:07.168" v="1793" actId="207"/>
          <ac:spMkLst>
            <pc:docMk/>
            <pc:sldMk cId="3900380323" sldId="551"/>
            <ac:spMk id="14" creationId="{81575030-B687-47EE-BD97-E9A863017026}"/>
          </ac:spMkLst>
        </pc:spChg>
        <pc:spChg chg="mod">
          <ac:chgData name="Erik Král" userId="e92e8e71-05aa-4c44-9728-5ff1a0a20d65" providerId="ADAL" clId="{D415225F-B93F-4A74-9B34-9C6D2D736A12}" dt="2021-02-10T09:57:44.748" v="1774" actId="207"/>
          <ac:spMkLst>
            <pc:docMk/>
            <pc:sldMk cId="3900380323" sldId="551"/>
            <ac:spMk id="23" creationId="{6DF2805F-410F-4652-8256-953049703000}"/>
          </ac:spMkLst>
        </pc:spChg>
      </pc:sldChg>
      <pc:sldChg chg="addSp modSp add mod">
        <pc:chgData name="Erik Král" userId="e92e8e71-05aa-4c44-9728-5ff1a0a20d65" providerId="ADAL" clId="{D415225F-B93F-4A74-9B34-9C6D2D736A12}" dt="2021-02-10T10:37:55.513" v="1811" actId="207"/>
        <pc:sldMkLst>
          <pc:docMk/>
          <pc:sldMk cId="138715238" sldId="552"/>
        </pc:sldMkLst>
        <pc:spChg chg="mod">
          <ac:chgData name="Erik Král" userId="e92e8e71-05aa-4c44-9728-5ff1a0a20d65" providerId="ADAL" clId="{D415225F-B93F-4A74-9B34-9C6D2D736A12}" dt="2021-02-10T10:37:55.513" v="1811" actId="207"/>
          <ac:spMkLst>
            <pc:docMk/>
            <pc:sldMk cId="138715238" sldId="552"/>
            <ac:spMk id="8" creationId="{6973A87E-3F53-4917-8C94-C997C5D37ADE}"/>
          </ac:spMkLst>
        </pc:spChg>
        <pc:spChg chg="mod">
          <ac:chgData name="Erik Král" userId="e92e8e71-05aa-4c44-9728-5ff1a0a20d65" providerId="ADAL" clId="{D415225F-B93F-4A74-9B34-9C6D2D736A12}" dt="2021-02-10T09:58:40.152" v="1788" actId="20577"/>
          <ac:spMkLst>
            <pc:docMk/>
            <pc:sldMk cId="138715238" sldId="552"/>
            <ac:spMk id="11" creationId="{5FA57F7E-8A92-420F-B958-371C3C0CF335}"/>
          </ac:spMkLst>
        </pc:spChg>
        <pc:spChg chg="mod">
          <ac:chgData name="Erik Král" userId="e92e8e71-05aa-4c44-9728-5ff1a0a20d65" providerId="ADAL" clId="{D415225F-B93F-4A74-9B34-9C6D2D736A12}" dt="2021-02-10T10:37:50.798" v="1810" actId="207"/>
          <ac:spMkLst>
            <pc:docMk/>
            <pc:sldMk cId="138715238" sldId="552"/>
            <ac:spMk id="13" creationId="{12A11030-03C8-4580-B9E9-4B9921EDF4D9}"/>
          </ac:spMkLst>
        </pc:spChg>
        <pc:spChg chg="add mod">
          <ac:chgData name="Erik Král" userId="e92e8e71-05aa-4c44-9728-5ff1a0a20d65" providerId="ADAL" clId="{D415225F-B93F-4A74-9B34-9C6D2D736A12}" dt="2021-02-10T10:37:28.222" v="1803" actId="20577"/>
          <ac:spMkLst>
            <pc:docMk/>
            <pc:sldMk cId="138715238" sldId="552"/>
            <ac:spMk id="15" creationId="{2871AED2-0383-440C-8399-03905D8EEBCE}"/>
          </ac:spMkLst>
        </pc:spChg>
        <pc:spChg chg="add mod">
          <ac:chgData name="Erik Král" userId="e92e8e71-05aa-4c44-9728-5ff1a0a20d65" providerId="ADAL" clId="{D415225F-B93F-4A74-9B34-9C6D2D736A12}" dt="2021-02-10T10:37:33.328" v="1805" actId="20577"/>
          <ac:spMkLst>
            <pc:docMk/>
            <pc:sldMk cId="138715238" sldId="552"/>
            <ac:spMk id="16" creationId="{54F77F2B-838B-4436-BCA9-C2FC94234718}"/>
          </ac:spMkLst>
        </pc:spChg>
        <pc:spChg chg="mod">
          <ac:chgData name="Erik Král" userId="e92e8e71-05aa-4c44-9728-5ff1a0a20d65" providerId="ADAL" clId="{D415225F-B93F-4A74-9B34-9C6D2D736A12}" dt="2021-02-10T10:37:42.196" v="1808" actId="20577"/>
          <ac:spMkLst>
            <pc:docMk/>
            <pc:sldMk cId="138715238" sldId="552"/>
            <ac:spMk id="23" creationId="{6DF2805F-410F-4652-8256-953049703000}"/>
          </ac:spMkLst>
        </pc:spChg>
      </pc:sldChg>
      <pc:sldChg chg="addSp delSp modSp add mod">
        <pc:chgData name="Erik Král" userId="e92e8e71-05aa-4c44-9728-5ff1a0a20d65" providerId="ADAL" clId="{D415225F-B93F-4A74-9B34-9C6D2D736A12}" dt="2021-02-11T08:34:40.125" v="2030" actId="20577"/>
        <pc:sldMkLst>
          <pc:docMk/>
          <pc:sldMk cId="3960476285" sldId="553"/>
        </pc:sldMkLst>
        <pc:spChg chg="add del mod">
          <ac:chgData name="Erik Král" userId="e92e8e71-05aa-4c44-9728-5ff1a0a20d65" providerId="ADAL" clId="{D415225F-B93F-4A74-9B34-9C6D2D736A12}" dt="2021-02-10T10:39:35.999" v="1838" actId="478"/>
          <ac:spMkLst>
            <pc:docMk/>
            <pc:sldMk cId="3960476285" sldId="553"/>
            <ac:spMk id="3" creationId="{6330B1F2-0AC0-4C9A-AD57-75A74ECCEF57}"/>
          </ac:spMkLst>
        </pc:spChg>
        <pc:spChg chg="mod">
          <ac:chgData name="Erik Král" userId="e92e8e71-05aa-4c44-9728-5ff1a0a20d65" providerId="ADAL" clId="{D415225F-B93F-4A74-9B34-9C6D2D736A12}" dt="2021-02-10T10:38:49.571" v="1830" actId="20577"/>
          <ac:spMkLst>
            <pc:docMk/>
            <pc:sldMk cId="3960476285" sldId="553"/>
            <ac:spMk id="11" creationId="{5FA57F7E-8A92-420F-B958-371C3C0CF335}"/>
          </ac:spMkLst>
        </pc:spChg>
        <pc:spChg chg="mod">
          <ac:chgData name="Erik Král" userId="e92e8e71-05aa-4c44-9728-5ff1a0a20d65" providerId="ADAL" clId="{D415225F-B93F-4A74-9B34-9C6D2D736A12}" dt="2021-02-11T08:34:40.125" v="2030" actId="20577"/>
          <ac:spMkLst>
            <pc:docMk/>
            <pc:sldMk cId="3960476285" sldId="553"/>
            <ac:spMk id="23" creationId="{6DF2805F-410F-4652-8256-953049703000}"/>
          </ac:spMkLst>
        </pc:spChg>
      </pc:sldChg>
      <pc:sldChg chg="modSp add mod">
        <pc:chgData name="Erik Král" userId="e92e8e71-05aa-4c44-9728-5ff1a0a20d65" providerId="ADAL" clId="{D415225F-B93F-4A74-9B34-9C6D2D736A12}" dt="2021-02-11T08:34:43.121" v="2031" actId="20577"/>
        <pc:sldMkLst>
          <pc:docMk/>
          <pc:sldMk cId="3521705598" sldId="554"/>
        </pc:sldMkLst>
        <pc:spChg chg="mod">
          <ac:chgData name="Erik Král" userId="e92e8e71-05aa-4c44-9728-5ff1a0a20d65" providerId="ADAL" clId="{D415225F-B93F-4A74-9B34-9C6D2D736A12}" dt="2021-02-10T10:39:47.969" v="1842" actId="20577"/>
          <ac:spMkLst>
            <pc:docMk/>
            <pc:sldMk cId="3521705598" sldId="554"/>
            <ac:spMk id="11" creationId="{5FA57F7E-8A92-420F-B958-371C3C0CF335}"/>
          </ac:spMkLst>
        </pc:spChg>
        <pc:spChg chg="mod">
          <ac:chgData name="Erik Král" userId="e92e8e71-05aa-4c44-9728-5ff1a0a20d65" providerId="ADAL" clId="{D415225F-B93F-4A74-9B34-9C6D2D736A12}" dt="2021-02-10T10:43:26.958" v="1849" actId="207"/>
          <ac:spMkLst>
            <pc:docMk/>
            <pc:sldMk cId="3521705598" sldId="554"/>
            <ac:spMk id="13" creationId="{12A11030-03C8-4580-B9E9-4B9921EDF4D9}"/>
          </ac:spMkLst>
        </pc:spChg>
        <pc:spChg chg="mod">
          <ac:chgData name="Erik Král" userId="e92e8e71-05aa-4c44-9728-5ff1a0a20d65" providerId="ADAL" clId="{D415225F-B93F-4A74-9B34-9C6D2D736A12}" dt="2021-02-11T08:34:43.121" v="2031" actId="20577"/>
          <ac:spMkLst>
            <pc:docMk/>
            <pc:sldMk cId="3521705598" sldId="554"/>
            <ac:spMk id="23" creationId="{6DF2805F-410F-4652-8256-953049703000}"/>
          </ac:spMkLst>
        </pc:spChg>
      </pc:sldChg>
      <pc:sldChg chg="addSp modSp add mod">
        <pc:chgData name="Erik Král" userId="e92e8e71-05aa-4c44-9728-5ff1a0a20d65" providerId="ADAL" clId="{D415225F-B93F-4A74-9B34-9C6D2D736A12}" dt="2021-02-11T08:34:46.630" v="2032" actId="20577"/>
        <pc:sldMkLst>
          <pc:docMk/>
          <pc:sldMk cId="3813144359" sldId="555"/>
        </pc:sldMkLst>
        <pc:spChg chg="mod">
          <ac:chgData name="Erik Král" userId="e92e8e71-05aa-4c44-9728-5ff1a0a20d65" providerId="ADAL" clId="{D415225F-B93F-4A74-9B34-9C6D2D736A12}" dt="2021-02-10T10:44:14.611" v="1862" actId="207"/>
          <ac:spMkLst>
            <pc:docMk/>
            <pc:sldMk cId="3813144359" sldId="555"/>
            <ac:spMk id="8" creationId="{6973A87E-3F53-4917-8C94-C997C5D37ADE}"/>
          </ac:spMkLst>
        </pc:spChg>
        <pc:spChg chg="mod">
          <ac:chgData name="Erik Král" userId="e92e8e71-05aa-4c44-9728-5ff1a0a20d65" providerId="ADAL" clId="{D415225F-B93F-4A74-9B34-9C6D2D736A12}" dt="2021-02-10T10:44:11.277" v="1861" actId="207"/>
          <ac:spMkLst>
            <pc:docMk/>
            <pc:sldMk cId="3813144359" sldId="555"/>
            <ac:spMk id="13" creationId="{12A11030-03C8-4580-B9E9-4B9921EDF4D9}"/>
          </ac:spMkLst>
        </pc:spChg>
        <pc:spChg chg="add mod">
          <ac:chgData name="Erik Král" userId="e92e8e71-05aa-4c44-9728-5ff1a0a20d65" providerId="ADAL" clId="{D415225F-B93F-4A74-9B34-9C6D2D736A12}" dt="2021-02-10T10:44:06.711" v="1860" actId="20577"/>
          <ac:spMkLst>
            <pc:docMk/>
            <pc:sldMk cId="3813144359" sldId="555"/>
            <ac:spMk id="15" creationId="{4B84CF19-409E-4D1B-96A7-D107AB02D6B1}"/>
          </ac:spMkLst>
        </pc:spChg>
        <pc:spChg chg="add mod">
          <ac:chgData name="Erik Král" userId="e92e8e71-05aa-4c44-9728-5ff1a0a20d65" providerId="ADAL" clId="{D415225F-B93F-4A74-9B34-9C6D2D736A12}" dt="2021-02-10T10:44:01.847" v="1856"/>
          <ac:spMkLst>
            <pc:docMk/>
            <pc:sldMk cId="3813144359" sldId="555"/>
            <ac:spMk id="16" creationId="{B280FF67-C35B-47A2-8426-71C89034DFBD}"/>
          </ac:spMkLst>
        </pc:spChg>
        <pc:spChg chg="mod">
          <ac:chgData name="Erik Král" userId="e92e8e71-05aa-4c44-9728-5ff1a0a20d65" providerId="ADAL" clId="{D415225F-B93F-4A74-9B34-9C6D2D736A12}" dt="2021-02-11T08:34:46.630" v="2032" actId="20577"/>
          <ac:spMkLst>
            <pc:docMk/>
            <pc:sldMk cId="3813144359" sldId="555"/>
            <ac:spMk id="23" creationId="{6DF2805F-410F-4652-8256-953049703000}"/>
          </ac:spMkLst>
        </pc:spChg>
      </pc:sldChg>
      <pc:sldChg chg="modSp add mod">
        <pc:chgData name="Erik Král" userId="e92e8e71-05aa-4c44-9728-5ff1a0a20d65" providerId="ADAL" clId="{D415225F-B93F-4A74-9B34-9C6D2D736A12}" dt="2021-02-11T08:34:50.338" v="2033" actId="20577"/>
        <pc:sldMkLst>
          <pc:docMk/>
          <pc:sldMk cId="1473190074" sldId="556"/>
        </pc:sldMkLst>
        <pc:spChg chg="mod">
          <ac:chgData name="Erik Král" userId="e92e8e71-05aa-4c44-9728-5ff1a0a20d65" providerId="ADAL" clId="{D415225F-B93F-4A74-9B34-9C6D2D736A12}" dt="2021-02-10T11:15:21.840" v="1974" actId="207"/>
          <ac:spMkLst>
            <pc:docMk/>
            <pc:sldMk cId="1473190074" sldId="556"/>
            <ac:spMk id="11" creationId="{5FA57F7E-8A92-420F-B958-371C3C0CF335}"/>
          </ac:spMkLst>
        </pc:spChg>
        <pc:spChg chg="mod">
          <ac:chgData name="Erik Král" userId="e92e8e71-05aa-4c44-9728-5ff1a0a20d65" providerId="ADAL" clId="{D415225F-B93F-4A74-9B34-9C6D2D736A12}" dt="2021-02-10T11:11:41.777" v="1891" actId="20577"/>
          <ac:spMkLst>
            <pc:docMk/>
            <pc:sldMk cId="1473190074" sldId="556"/>
            <ac:spMk id="13" creationId="{12A11030-03C8-4580-B9E9-4B9921EDF4D9}"/>
          </ac:spMkLst>
        </pc:spChg>
        <pc:spChg chg="mod">
          <ac:chgData name="Erik Král" userId="e92e8e71-05aa-4c44-9728-5ff1a0a20d65" providerId="ADAL" clId="{D415225F-B93F-4A74-9B34-9C6D2D736A12}" dt="2021-02-11T08:34:50.338" v="2033" actId="20577"/>
          <ac:spMkLst>
            <pc:docMk/>
            <pc:sldMk cId="1473190074" sldId="556"/>
            <ac:spMk id="23" creationId="{6DF2805F-410F-4652-8256-953049703000}"/>
          </ac:spMkLst>
        </pc:spChg>
      </pc:sldChg>
      <pc:sldChg chg="modSp add mod">
        <pc:chgData name="Erik Král" userId="e92e8e71-05aa-4c44-9728-5ff1a0a20d65" providerId="ADAL" clId="{D415225F-B93F-4A74-9B34-9C6D2D736A12}" dt="2021-02-11T08:34:53.678" v="2034" actId="20577"/>
        <pc:sldMkLst>
          <pc:docMk/>
          <pc:sldMk cId="3753437364" sldId="557"/>
        </pc:sldMkLst>
        <pc:spChg chg="mod">
          <ac:chgData name="Erik Král" userId="e92e8e71-05aa-4c44-9728-5ff1a0a20d65" providerId="ADAL" clId="{D415225F-B93F-4A74-9B34-9C6D2D736A12}" dt="2021-02-10T10:48:06.818" v="1888" actId="20577"/>
          <ac:spMkLst>
            <pc:docMk/>
            <pc:sldMk cId="3753437364" sldId="557"/>
            <ac:spMk id="11" creationId="{5FA57F7E-8A92-420F-B958-371C3C0CF335}"/>
          </ac:spMkLst>
        </pc:spChg>
        <pc:spChg chg="mod">
          <ac:chgData name="Erik Král" userId="e92e8e71-05aa-4c44-9728-5ff1a0a20d65" providerId="ADAL" clId="{D415225F-B93F-4A74-9B34-9C6D2D736A12}" dt="2021-02-10T11:11:50.207" v="1894" actId="20577"/>
          <ac:spMkLst>
            <pc:docMk/>
            <pc:sldMk cId="3753437364" sldId="557"/>
            <ac:spMk id="13" creationId="{12A11030-03C8-4580-B9E9-4B9921EDF4D9}"/>
          </ac:spMkLst>
        </pc:spChg>
        <pc:spChg chg="mod">
          <ac:chgData name="Erik Král" userId="e92e8e71-05aa-4c44-9728-5ff1a0a20d65" providerId="ADAL" clId="{D415225F-B93F-4A74-9B34-9C6D2D736A12}" dt="2021-02-11T08:34:53.678" v="2034" actId="20577"/>
          <ac:spMkLst>
            <pc:docMk/>
            <pc:sldMk cId="3753437364" sldId="557"/>
            <ac:spMk id="23" creationId="{6DF2805F-410F-4652-8256-953049703000}"/>
          </ac:spMkLst>
        </pc:spChg>
      </pc:sldChg>
      <pc:sldChg chg="addSp modSp add mod">
        <pc:chgData name="Erik Král" userId="e92e8e71-05aa-4c44-9728-5ff1a0a20d65" providerId="ADAL" clId="{D415225F-B93F-4A74-9B34-9C6D2D736A12}" dt="2021-02-11T08:34:56.843" v="2035" actId="20577"/>
        <pc:sldMkLst>
          <pc:docMk/>
          <pc:sldMk cId="2603536110" sldId="558"/>
        </pc:sldMkLst>
        <pc:spChg chg="mod">
          <ac:chgData name="Erik Král" userId="e92e8e71-05aa-4c44-9728-5ff1a0a20d65" providerId="ADAL" clId="{D415225F-B93F-4A74-9B34-9C6D2D736A12}" dt="2021-02-10T11:12:18.788" v="1900" actId="207"/>
          <ac:spMkLst>
            <pc:docMk/>
            <pc:sldMk cId="2603536110" sldId="558"/>
            <ac:spMk id="8" creationId="{6973A87E-3F53-4917-8C94-C997C5D37ADE}"/>
          </ac:spMkLst>
        </pc:spChg>
        <pc:spChg chg="mod">
          <ac:chgData name="Erik Král" userId="e92e8e71-05aa-4c44-9728-5ff1a0a20d65" providerId="ADAL" clId="{D415225F-B93F-4A74-9B34-9C6D2D736A12}" dt="2021-02-10T11:12:15.519" v="1899" actId="207"/>
          <ac:spMkLst>
            <pc:docMk/>
            <pc:sldMk cId="2603536110" sldId="558"/>
            <ac:spMk id="13" creationId="{12A11030-03C8-4580-B9E9-4B9921EDF4D9}"/>
          </ac:spMkLst>
        </pc:spChg>
        <pc:spChg chg="add mod">
          <ac:chgData name="Erik Král" userId="e92e8e71-05aa-4c44-9728-5ff1a0a20d65" providerId="ADAL" clId="{D415225F-B93F-4A74-9B34-9C6D2D736A12}" dt="2021-02-10T11:12:29.268" v="1903" actId="20577"/>
          <ac:spMkLst>
            <pc:docMk/>
            <pc:sldMk cId="2603536110" sldId="558"/>
            <ac:spMk id="15" creationId="{C6BE0650-6431-4A1C-868F-98D5BBBF93FD}"/>
          </ac:spMkLst>
        </pc:spChg>
        <pc:spChg chg="add mod">
          <ac:chgData name="Erik Král" userId="e92e8e71-05aa-4c44-9728-5ff1a0a20d65" providerId="ADAL" clId="{D415225F-B93F-4A74-9B34-9C6D2D736A12}" dt="2021-02-10T11:12:25.600" v="1901"/>
          <ac:spMkLst>
            <pc:docMk/>
            <pc:sldMk cId="2603536110" sldId="558"/>
            <ac:spMk id="16" creationId="{E8E08337-D657-4F1F-98A4-87B43C18787D}"/>
          </ac:spMkLst>
        </pc:spChg>
        <pc:spChg chg="mod">
          <ac:chgData name="Erik Král" userId="e92e8e71-05aa-4c44-9728-5ff1a0a20d65" providerId="ADAL" clId="{D415225F-B93F-4A74-9B34-9C6D2D736A12}" dt="2021-02-11T08:34:56.843" v="2035" actId="20577"/>
          <ac:spMkLst>
            <pc:docMk/>
            <pc:sldMk cId="2603536110" sldId="558"/>
            <ac:spMk id="23" creationId="{6DF2805F-410F-4652-8256-953049703000}"/>
          </ac:spMkLst>
        </pc:spChg>
      </pc:sldChg>
      <pc:sldChg chg="modSp add mod">
        <pc:chgData name="Erik Král" userId="e92e8e71-05aa-4c44-9728-5ff1a0a20d65" providerId="ADAL" clId="{D415225F-B93F-4A74-9B34-9C6D2D736A12}" dt="2021-02-11T08:34:59.728" v="2036" actId="20577"/>
        <pc:sldMkLst>
          <pc:docMk/>
          <pc:sldMk cId="2209071540" sldId="559"/>
        </pc:sldMkLst>
        <pc:spChg chg="mod">
          <ac:chgData name="Erik Král" userId="e92e8e71-05aa-4c44-9728-5ff1a0a20d65" providerId="ADAL" clId="{D415225F-B93F-4A74-9B34-9C6D2D736A12}" dt="2021-02-10T11:15:14.756" v="1973" actId="207"/>
          <ac:spMkLst>
            <pc:docMk/>
            <pc:sldMk cId="2209071540" sldId="559"/>
            <ac:spMk id="11" creationId="{5FA57F7E-8A92-420F-B958-371C3C0CF335}"/>
          </ac:spMkLst>
        </pc:spChg>
        <pc:spChg chg="mod">
          <ac:chgData name="Erik Král" userId="e92e8e71-05aa-4c44-9728-5ff1a0a20d65" providerId="ADAL" clId="{D415225F-B93F-4A74-9B34-9C6D2D736A12}" dt="2021-02-11T08:34:59.728" v="2036" actId="20577"/>
          <ac:spMkLst>
            <pc:docMk/>
            <pc:sldMk cId="2209071540" sldId="559"/>
            <ac:spMk id="23" creationId="{6DF2805F-410F-4652-8256-953049703000}"/>
          </ac:spMkLst>
        </pc:spChg>
      </pc:sldChg>
      <pc:sldChg chg="add del">
        <pc:chgData name="Erik Král" userId="e92e8e71-05aa-4c44-9728-5ff1a0a20d65" providerId="ADAL" clId="{D415225F-B93F-4A74-9B34-9C6D2D736A12}" dt="2021-02-10T11:13:23.778" v="1931" actId="47"/>
        <pc:sldMkLst>
          <pc:docMk/>
          <pc:sldMk cId="3687563090" sldId="560"/>
        </pc:sldMkLst>
      </pc:sldChg>
      <pc:sldChg chg="modSp add mod">
        <pc:chgData name="Erik Král" userId="e92e8e71-05aa-4c44-9728-5ff1a0a20d65" providerId="ADAL" clId="{D415225F-B93F-4A74-9B34-9C6D2D736A12}" dt="2021-02-11T08:35:02.602" v="2037" actId="20577"/>
        <pc:sldMkLst>
          <pc:docMk/>
          <pc:sldMk cId="223744271" sldId="561"/>
        </pc:sldMkLst>
        <pc:spChg chg="mod">
          <ac:chgData name="Erik Král" userId="e92e8e71-05aa-4c44-9728-5ff1a0a20d65" providerId="ADAL" clId="{D415225F-B93F-4A74-9B34-9C6D2D736A12}" dt="2021-02-10T11:13:29.379" v="1938" actId="20577"/>
          <ac:spMkLst>
            <pc:docMk/>
            <pc:sldMk cId="223744271" sldId="561"/>
            <ac:spMk id="11" creationId="{5FA57F7E-8A92-420F-B958-371C3C0CF335}"/>
          </ac:spMkLst>
        </pc:spChg>
        <pc:spChg chg="mod">
          <ac:chgData name="Erik Král" userId="e92e8e71-05aa-4c44-9728-5ff1a0a20d65" providerId="ADAL" clId="{D415225F-B93F-4A74-9B34-9C6D2D736A12}" dt="2021-02-10T11:14:31.401" v="1953" actId="207"/>
          <ac:spMkLst>
            <pc:docMk/>
            <pc:sldMk cId="223744271" sldId="561"/>
            <ac:spMk id="13" creationId="{12A11030-03C8-4580-B9E9-4B9921EDF4D9}"/>
          </ac:spMkLst>
        </pc:spChg>
        <pc:spChg chg="mod">
          <ac:chgData name="Erik Král" userId="e92e8e71-05aa-4c44-9728-5ff1a0a20d65" providerId="ADAL" clId="{D415225F-B93F-4A74-9B34-9C6D2D736A12}" dt="2021-02-11T08:35:02.602" v="2037" actId="20577"/>
          <ac:spMkLst>
            <pc:docMk/>
            <pc:sldMk cId="223744271" sldId="561"/>
            <ac:spMk id="23" creationId="{6DF2805F-410F-4652-8256-953049703000}"/>
          </ac:spMkLst>
        </pc:spChg>
      </pc:sldChg>
      <pc:sldChg chg="addSp modSp add mod">
        <pc:chgData name="Erik Král" userId="e92e8e71-05aa-4c44-9728-5ff1a0a20d65" providerId="ADAL" clId="{D415225F-B93F-4A74-9B34-9C6D2D736A12}" dt="2021-02-11T08:35:05.325" v="2038" actId="20577"/>
        <pc:sldMkLst>
          <pc:docMk/>
          <pc:sldMk cId="1232067273" sldId="562"/>
        </pc:sldMkLst>
        <pc:spChg chg="mod">
          <ac:chgData name="Erik Král" userId="e92e8e71-05aa-4c44-9728-5ff1a0a20d65" providerId="ADAL" clId="{D415225F-B93F-4A74-9B34-9C6D2D736A12}" dt="2021-02-10T11:13:49.391" v="1946" actId="20577"/>
          <ac:spMkLst>
            <pc:docMk/>
            <pc:sldMk cId="1232067273" sldId="562"/>
            <ac:spMk id="13" creationId="{12A11030-03C8-4580-B9E9-4B9921EDF4D9}"/>
          </ac:spMkLst>
        </pc:spChg>
        <pc:spChg chg="add mod">
          <ac:chgData name="Erik Král" userId="e92e8e71-05aa-4c44-9728-5ff1a0a20d65" providerId="ADAL" clId="{D415225F-B93F-4A74-9B34-9C6D2D736A12}" dt="2021-02-10T11:14:16.647" v="1952" actId="20577"/>
          <ac:spMkLst>
            <pc:docMk/>
            <pc:sldMk cId="1232067273" sldId="562"/>
            <ac:spMk id="15" creationId="{EAF6E912-80BB-431E-87E3-C576235E2B7F}"/>
          </ac:spMkLst>
        </pc:spChg>
        <pc:spChg chg="add mod">
          <ac:chgData name="Erik Král" userId="e92e8e71-05aa-4c44-9728-5ff1a0a20d65" providerId="ADAL" clId="{D415225F-B93F-4A74-9B34-9C6D2D736A12}" dt="2021-02-10T11:14:13.139" v="1949"/>
          <ac:spMkLst>
            <pc:docMk/>
            <pc:sldMk cId="1232067273" sldId="562"/>
            <ac:spMk id="16" creationId="{91C73DCA-140F-4FF2-8BBD-9CC8B73128AD}"/>
          </ac:spMkLst>
        </pc:spChg>
        <pc:spChg chg="mod">
          <ac:chgData name="Erik Král" userId="e92e8e71-05aa-4c44-9728-5ff1a0a20d65" providerId="ADAL" clId="{D415225F-B93F-4A74-9B34-9C6D2D736A12}" dt="2021-02-11T08:35:05.325" v="2038" actId="20577"/>
          <ac:spMkLst>
            <pc:docMk/>
            <pc:sldMk cId="1232067273" sldId="562"/>
            <ac:spMk id="23" creationId="{6DF2805F-410F-4652-8256-953049703000}"/>
          </ac:spMkLst>
        </pc:spChg>
      </pc:sldChg>
      <pc:sldChg chg="modSp add mod">
        <pc:chgData name="Erik Král" userId="e92e8e71-05aa-4c44-9728-5ff1a0a20d65" providerId="ADAL" clId="{D415225F-B93F-4A74-9B34-9C6D2D736A12}" dt="2021-02-11T08:35:08.603" v="2039" actId="20577"/>
        <pc:sldMkLst>
          <pc:docMk/>
          <pc:sldMk cId="1547218825" sldId="563"/>
        </pc:sldMkLst>
        <pc:spChg chg="mod">
          <ac:chgData name="Erik Král" userId="e92e8e71-05aa-4c44-9728-5ff1a0a20d65" providerId="ADAL" clId="{D415225F-B93F-4A74-9B34-9C6D2D736A12}" dt="2021-02-10T11:15:08.296" v="1972" actId="207"/>
          <ac:spMkLst>
            <pc:docMk/>
            <pc:sldMk cId="1547218825" sldId="563"/>
            <ac:spMk id="11" creationId="{5FA57F7E-8A92-420F-B958-371C3C0CF335}"/>
          </ac:spMkLst>
        </pc:spChg>
        <pc:spChg chg="mod">
          <ac:chgData name="Erik Král" userId="e92e8e71-05aa-4c44-9728-5ff1a0a20d65" providerId="ADAL" clId="{D415225F-B93F-4A74-9B34-9C6D2D736A12}" dt="2021-02-11T08:35:08.603" v="2039" actId="20577"/>
          <ac:spMkLst>
            <pc:docMk/>
            <pc:sldMk cId="1547218825" sldId="563"/>
            <ac:spMk id="23" creationId="{6DF2805F-410F-4652-8256-953049703000}"/>
          </ac:spMkLst>
        </pc:spChg>
      </pc:sldChg>
      <pc:sldChg chg="modSp add mod">
        <pc:chgData name="Erik Král" userId="e92e8e71-05aa-4c44-9728-5ff1a0a20d65" providerId="ADAL" clId="{D415225F-B93F-4A74-9B34-9C6D2D736A12}" dt="2021-02-11T08:35:11.925" v="2040" actId="20577"/>
        <pc:sldMkLst>
          <pc:docMk/>
          <pc:sldMk cId="3919404780" sldId="564"/>
        </pc:sldMkLst>
        <pc:spChg chg="mod">
          <ac:chgData name="Erik Král" userId="e92e8e71-05aa-4c44-9728-5ff1a0a20d65" providerId="ADAL" clId="{D415225F-B93F-4A74-9B34-9C6D2D736A12}" dt="2021-02-10T11:16:12.742" v="1979" actId="207"/>
          <ac:spMkLst>
            <pc:docMk/>
            <pc:sldMk cId="3919404780" sldId="564"/>
            <ac:spMk id="11" creationId="{5FA57F7E-8A92-420F-B958-371C3C0CF335}"/>
          </ac:spMkLst>
        </pc:spChg>
        <pc:spChg chg="mod">
          <ac:chgData name="Erik Král" userId="e92e8e71-05aa-4c44-9728-5ff1a0a20d65" providerId="ADAL" clId="{D415225F-B93F-4A74-9B34-9C6D2D736A12}" dt="2021-02-10T11:16:32.576" v="1986" actId="207"/>
          <ac:spMkLst>
            <pc:docMk/>
            <pc:sldMk cId="3919404780" sldId="564"/>
            <ac:spMk id="13" creationId="{12A11030-03C8-4580-B9E9-4B9921EDF4D9}"/>
          </ac:spMkLst>
        </pc:spChg>
        <pc:spChg chg="mod">
          <ac:chgData name="Erik Král" userId="e92e8e71-05aa-4c44-9728-5ff1a0a20d65" providerId="ADAL" clId="{D415225F-B93F-4A74-9B34-9C6D2D736A12}" dt="2021-02-11T08:35:11.925" v="2040" actId="20577"/>
          <ac:spMkLst>
            <pc:docMk/>
            <pc:sldMk cId="3919404780" sldId="564"/>
            <ac:spMk id="23" creationId="{6DF2805F-410F-4652-8256-953049703000}"/>
          </ac:spMkLst>
        </pc:spChg>
      </pc:sldChg>
      <pc:sldChg chg="addSp modSp add mod">
        <pc:chgData name="Erik Král" userId="e92e8e71-05aa-4c44-9728-5ff1a0a20d65" providerId="ADAL" clId="{D415225F-B93F-4A74-9B34-9C6D2D736A12}" dt="2021-02-11T08:35:15.974" v="2041" actId="20577"/>
        <pc:sldMkLst>
          <pc:docMk/>
          <pc:sldMk cId="4143570065" sldId="565"/>
        </pc:sldMkLst>
        <pc:spChg chg="mod">
          <ac:chgData name="Erik Král" userId="e92e8e71-05aa-4c44-9728-5ff1a0a20d65" providerId="ADAL" clId="{D415225F-B93F-4A74-9B34-9C6D2D736A12}" dt="2021-02-10T11:16:45.833" v="1993" actId="20577"/>
          <ac:spMkLst>
            <pc:docMk/>
            <pc:sldMk cId="4143570065" sldId="565"/>
            <ac:spMk id="13" creationId="{12A11030-03C8-4580-B9E9-4B9921EDF4D9}"/>
          </ac:spMkLst>
        </pc:spChg>
        <pc:spChg chg="add mod">
          <ac:chgData name="Erik Král" userId="e92e8e71-05aa-4c44-9728-5ff1a0a20d65" providerId="ADAL" clId="{D415225F-B93F-4A74-9B34-9C6D2D736A12}" dt="2021-02-10T11:17:12.952" v="1999" actId="20577"/>
          <ac:spMkLst>
            <pc:docMk/>
            <pc:sldMk cId="4143570065" sldId="565"/>
            <ac:spMk id="15" creationId="{E87D3DD5-7B12-478A-BDDA-6C66EE5D85AE}"/>
          </ac:spMkLst>
        </pc:spChg>
        <pc:spChg chg="add mod">
          <ac:chgData name="Erik Král" userId="e92e8e71-05aa-4c44-9728-5ff1a0a20d65" providerId="ADAL" clId="{D415225F-B93F-4A74-9B34-9C6D2D736A12}" dt="2021-02-10T11:17:08.599" v="1995"/>
          <ac:spMkLst>
            <pc:docMk/>
            <pc:sldMk cId="4143570065" sldId="565"/>
            <ac:spMk id="16" creationId="{083282C5-ABF3-478E-A520-151F0DEFAB42}"/>
          </ac:spMkLst>
        </pc:spChg>
        <pc:spChg chg="mod">
          <ac:chgData name="Erik Král" userId="e92e8e71-05aa-4c44-9728-5ff1a0a20d65" providerId="ADAL" clId="{D415225F-B93F-4A74-9B34-9C6D2D736A12}" dt="2021-02-11T08:35:15.974" v="2041" actId="20577"/>
          <ac:spMkLst>
            <pc:docMk/>
            <pc:sldMk cId="4143570065" sldId="565"/>
            <ac:spMk id="23" creationId="{6DF2805F-410F-4652-8256-953049703000}"/>
          </ac:spMkLst>
        </pc:spChg>
      </pc:sldChg>
      <pc:sldChg chg="delSp modSp add mod">
        <pc:chgData name="Erik Král" userId="e92e8e71-05aa-4c44-9728-5ff1a0a20d65" providerId="ADAL" clId="{D415225F-B93F-4A74-9B34-9C6D2D736A12}" dt="2021-02-10T11:17:36.393" v="2004" actId="478"/>
        <pc:sldMkLst>
          <pc:docMk/>
          <pc:sldMk cId="2491518802" sldId="566"/>
        </pc:sldMkLst>
        <pc:spChg chg="mod">
          <ac:chgData name="Erik Král" userId="e92e8e71-05aa-4c44-9728-5ff1a0a20d65" providerId="ADAL" clId="{D415225F-B93F-4A74-9B34-9C6D2D736A12}" dt="2021-02-10T11:17:33.621" v="2003" actId="207"/>
          <ac:spMkLst>
            <pc:docMk/>
            <pc:sldMk cId="2491518802" sldId="566"/>
            <ac:spMk id="11" creationId="{5FA57F7E-8A92-420F-B958-371C3C0CF335}"/>
          </ac:spMkLst>
        </pc:spChg>
        <pc:spChg chg="del mod">
          <ac:chgData name="Erik Král" userId="e92e8e71-05aa-4c44-9728-5ff1a0a20d65" providerId="ADAL" clId="{D415225F-B93F-4A74-9B34-9C6D2D736A12}" dt="2021-02-10T11:17:36.393" v="2004" actId="478"/>
          <ac:spMkLst>
            <pc:docMk/>
            <pc:sldMk cId="2491518802" sldId="566"/>
            <ac:spMk id="13" creationId="{12A11030-03C8-4580-B9E9-4B9921EDF4D9}"/>
          </ac:spMkLst>
        </pc:spChg>
        <pc:spChg chg="del">
          <ac:chgData name="Erik Král" userId="e92e8e71-05aa-4c44-9728-5ff1a0a20d65" providerId="ADAL" clId="{D415225F-B93F-4A74-9B34-9C6D2D736A12}" dt="2021-02-10T11:17:36.393" v="2004" actId="478"/>
          <ac:spMkLst>
            <pc:docMk/>
            <pc:sldMk cId="2491518802" sldId="566"/>
            <ac:spMk id="14" creationId="{81575030-B687-47EE-BD97-E9A863017026}"/>
          </ac:spMkLst>
        </pc:spChg>
        <pc:spChg chg="mod">
          <ac:chgData name="Erik Král" userId="e92e8e71-05aa-4c44-9728-5ff1a0a20d65" providerId="ADAL" clId="{D415225F-B93F-4A74-9B34-9C6D2D736A12}" dt="2021-02-10T11:17:29.636" v="2002" actId="207"/>
          <ac:spMkLst>
            <pc:docMk/>
            <pc:sldMk cId="2491518802" sldId="566"/>
            <ac:spMk id="23" creationId="{6DF2805F-410F-4652-8256-953049703000}"/>
          </ac:spMkLst>
        </pc:spChg>
      </pc:sldChg>
      <pc:sldChg chg="add">
        <pc:chgData name="Erik Král" userId="e92e8e71-05aa-4c44-9728-5ff1a0a20d65" providerId="ADAL" clId="{D415225F-B93F-4A74-9B34-9C6D2D736A12}" dt="2021-02-23T10:36:14.058" v="2064"/>
        <pc:sldMkLst>
          <pc:docMk/>
          <pc:sldMk cId="1484693391" sldId="5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0AD91-F87B-4CDF-979B-6E9740DC3FF3}" type="datetimeFigureOut">
              <a:rPr lang="cs-CZ" smtClean="0"/>
              <a:t>23.02.2021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BA3ED-2AE1-4D19-AF6D-FD23B8BBAB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178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2086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4089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8576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808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2984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6892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3156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6318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3396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3325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1354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102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9529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82025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21472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4200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0276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5905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96358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7404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9691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1248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18130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82975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17295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57278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48935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23273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24094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35873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82527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56477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990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82908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39395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3817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9947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5370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7652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955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3AE70BB8-C2A6-4D9E-9F95-6CE54E2B51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B44B3E2B-37FB-49FA-9E09-A138A0BCA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DF58D6A-A3FF-488F-B1E1-839E5E63C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>
            <a:normAutofit/>
          </a:bodyPr>
          <a:lstStyle>
            <a:lvl1pPr algn="ctr">
              <a:defRPr lang="cs-CZ" sz="4400" kern="1200" dirty="0">
                <a:solidFill>
                  <a:schemeClr val="tx1"/>
                </a:solidFill>
                <a:latin typeface="Source Sans Pro Bold" panose="020B0703030403020204" pitchFamily="34" charset="0"/>
                <a:ea typeface="Source Sans Pro Bold" panose="020B0703030403020204" pitchFamily="34" charset="0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0CBD08D-EF2A-492B-9390-2EF31DA56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cs-CZ" sz="2800" i="1">
                <a:solidFill>
                  <a:schemeClr val="tx1"/>
                </a:solidFill>
              </a:rPr>
              <a:t>Kliknutím můžete upravit styl předlohy.</a:t>
            </a:r>
            <a:endParaRPr lang="cs-CZ" sz="2800" i="1" dirty="0">
              <a:solidFill>
                <a:schemeClr val="tx1"/>
              </a:solidFill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A523BF9E-4134-41E4-B9D0-999DAE896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B72CAA61-0200-4C5D-BCB4-7AA68AEF80B8}"/>
              </a:ext>
            </a:extLst>
          </p:cNvPr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Strategický projekt UTB ve Zlíně, </a:t>
            </a:r>
            <a:r>
              <a:rPr lang="cs-CZ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reg</a:t>
            </a:r>
            <a:r>
              <a:rPr lang="cs-CZ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č. CZ.02.2.69/0.0/0.0/16_015/0002204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30D4DB71-25B8-4B2C-9BFD-6B6DF24D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6" name="Zástupný symbol pro číslo snímku 15">
            <a:extLst>
              <a:ext uri="{FF2B5EF4-FFF2-40B4-BE49-F238E27FC236}">
                <a16:creationId xmlns:a16="http://schemas.microsoft.com/office/drawing/2014/main" id="{707E7758-3ED4-412D-A756-CECFE409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Zástupný symbol pro zápatí 14">
            <a:extLst>
              <a:ext uri="{FF2B5EF4-FFF2-40B4-BE49-F238E27FC236}">
                <a16:creationId xmlns:a16="http://schemas.microsoft.com/office/drawing/2014/main" id="{07DF84DB-4662-471C-BBB1-81129F43E46B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137555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1B0228A-F715-40B7-A1D0-7CAA9241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5EB38C-152E-43C9-B82C-E165D5192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12" name="Obrázek 11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9B7EC987-6680-4B28-AC4D-8F7EDC3B993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FC2ABEC6-7F1B-4E21-A5F0-00012E474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4" name="Zástupný symbol pro zápatí 14">
            <a:extLst>
              <a:ext uri="{FF2B5EF4-FFF2-40B4-BE49-F238E27FC236}">
                <a16:creationId xmlns:a16="http://schemas.microsoft.com/office/drawing/2014/main" id="{0072CFBA-A2D9-4A4F-A074-F43EC256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CDF690A4-3836-48B1-8102-133D1B68D569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  <p:sp>
        <p:nvSpPr>
          <p:cNvPr id="19" name="Zástupný obsah 18">
            <a:extLst>
              <a:ext uri="{FF2B5EF4-FFF2-40B4-BE49-F238E27FC236}">
                <a16:creationId xmlns:a16="http://schemas.microsoft.com/office/drawing/2014/main" id="{88BEC965-431D-4571-A4D1-34A7F9C9C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49005" y="2401301"/>
            <a:ext cx="8169503" cy="355182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1601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B68FE64-71A8-4387-8457-E450D1F6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BEB08509-7795-41DA-A2A6-EF4BFB669E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2825788-EFA1-46C5-A9B4-8E9E7976C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02624" cy="1470025"/>
          </a:xfrm>
        </p:spPr>
        <p:txBody>
          <a:bodyPr/>
          <a:lstStyle>
            <a:lvl1pPr algn="ctr">
              <a:defRPr>
                <a:latin typeface="Source Sans Pro Bold" panose="020B0703030403020204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A5366AE-62DB-426E-BE47-BF99E747A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cs-CZ" sz="2800" i="1">
                <a:solidFill>
                  <a:schemeClr val="tx1"/>
                </a:solidFill>
              </a:rPr>
              <a:t>Kliknutím můžete upravit styl předlohy.</a:t>
            </a:r>
            <a:endParaRPr lang="cs-CZ" sz="2800" i="1" dirty="0">
              <a:solidFill>
                <a:schemeClr val="tx1"/>
              </a:solidFill>
            </a:endParaRP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FEE836EF-6241-4D22-B5B9-5A208E7E4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4" name="Zástupný symbol pro zápatí 14">
            <a:extLst>
              <a:ext uri="{FF2B5EF4-FFF2-40B4-BE49-F238E27FC236}">
                <a16:creationId xmlns:a16="http://schemas.microsoft.com/office/drawing/2014/main" id="{D9837C4A-E324-413A-BD03-6D548BE9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AEDE1916-4E45-43E7-BBB5-CA716BAE02C4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201813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BC767D-65F8-4769-82BC-95DCF2532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6002" y="2476501"/>
            <a:ext cx="3983798" cy="370046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D8C8890-11ED-4D6B-9DEE-73E4365B3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76501"/>
            <a:ext cx="4046309" cy="370046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EA9FA94-1692-4B1A-A852-4A3C39E7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DD74774-9D6E-4C6E-8C82-907489FC7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9" name="Obrázek 8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8368BA54-DA60-4BD7-9CBC-1A9C6ED4C0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312897AB-8651-4A4F-A324-AF0922D36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1" name="Zástupný symbol pro zápatí 14">
            <a:extLst>
              <a:ext uri="{FF2B5EF4-FFF2-40B4-BE49-F238E27FC236}">
                <a16:creationId xmlns:a16="http://schemas.microsoft.com/office/drawing/2014/main" id="{D93DD0F6-CE63-4EF0-8BB2-4CD85F37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2" name="Zástupný symbol pro zápatí 14">
            <a:extLst>
              <a:ext uri="{FF2B5EF4-FFF2-40B4-BE49-F238E27FC236}">
                <a16:creationId xmlns:a16="http://schemas.microsoft.com/office/drawing/2014/main" id="{D3373BB6-09EA-4105-9FCA-BD78FC015329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0553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038509E-64AC-4CC8-9D23-E4947BF2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4B4FE0-E589-4096-B4E1-D517B109B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862E03AA-5BD2-4C13-92B9-67BE4F4EA8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24BFC62-3F62-4EA5-B823-47E32D60B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9" name="Zástupný symbol pro zápatí 14">
            <a:extLst>
              <a:ext uri="{FF2B5EF4-FFF2-40B4-BE49-F238E27FC236}">
                <a16:creationId xmlns:a16="http://schemas.microsoft.com/office/drawing/2014/main" id="{3759461E-8676-458B-B411-A7BC0783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0" name="Zástupný symbol pro zápatí 14">
            <a:extLst>
              <a:ext uri="{FF2B5EF4-FFF2-40B4-BE49-F238E27FC236}">
                <a16:creationId xmlns:a16="http://schemas.microsoft.com/office/drawing/2014/main" id="{97A80C9E-D971-46B3-9CB0-DFE661018B58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48569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C288433-B4BD-4C15-9B6E-3E9BD517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pic>
        <p:nvPicPr>
          <p:cNvPr id="5" name="Obrázek 4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25B5C02F-37B8-4D48-9BF8-3A8525401EB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352ED15-0E93-44DA-AC62-05B31B72D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7" name="Zástupný symbol pro zápatí 14">
            <a:extLst>
              <a:ext uri="{FF2B5EF4-FFF2-40B4-BE49-F238E27FC236}">
                <a16:creationId xmlns:a16="http://schemas.microsoft.com/office/drawing/2014/main" id="{F5026EBA-C7B5-429E-B1DF-9F2FB41D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8" name="Zástupný symbol pro zápatí 14">
            <a:extLst>
              <a:ext uri="{FF2B5EF4-FFF2-40B4-BE49-F238E27FC236}">
                <a16:creationId xmlns:a16="http://schemas.microsoft.com/office/drawing/2014/main" id="{8383FBA8-FA3A-43A8-9EA1-9A88D7EEBEF7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59361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23.02.2021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470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23.02.2021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323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C4CB69D-44A3-4BF7-843D-BBC7E6C4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06D9F4D-DD9C-4D98-A66F-2E1C55F4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FA4640-67D5-4981-9A61-F17F7CA1A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4F2B630-266A-42AF-BA54-195F91ADC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LULU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E0AFFA6-802C-4B28-9399-C87B9714E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20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 Bold" panose="020B0703030403020204" pitchFamily="34" charset="0"/>
          <a:ea typeface="Source Sans Pro Bold" panose="020B0703030403020204" pitchFamily="34" charset="0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cs-CZ" sz="2800" kern="1200" dirty="0" smtClean="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1B820A-848D-4CD9-A765-F43B9AE3B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 a algoritmizace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CC82277-CC8D-409C-B300-2B8FCF8D2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Mocnina a faktoriál</a:t>
            </a:r>
          </a:p>
          <a:p>
            <a:r>
              <a:rPr lang="cs-CZ" dirty="0"/>
              <a:t>Iterační implementace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BEC12AB-D390-4268-9E47-03CFB8DF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89710"/>
            <a:ext cx="3005110" cy="166639"/>
          </a:xfrm>
        </p:spPr>
        <p:txBody>
          <a:bodyPr/>
          <a:lstStyle/>
          <a:p>
            <a:r>
              <a:rPr lang="cs-CZ" dirty="0"/>
              <a:t>Ing. et Ing. Erik Král, Ph.D.</a:t>
            </a:r>
          </a:p>
          <a:p>
            <a:r>
              <a:rPr lang="cs-CZ" dirty="0"/>
              <a:t>ÚPKS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031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45CAF967-0039-4E84-AB28-4954ADD0BAE6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637008C0-17DB-45D7-9392-ADD830EA3D55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02858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mocnina</a:t>
            </a:r>
            <a:endParaRPr lang="cs-CZ" sz="2400" dirty="0">
              <a:solidFill>
                <a:srgbClr val="FF0000"/>
              </a:solidFill>
            </a:endParaRP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 mocnina = x;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8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mocnina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x;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 i = 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y;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B200FAC9-722E-487D-AF25-600F0B21C7D5}"/>
              </a:ext>
            </a:extLst>
          </p:cNvPr>
          <p:cNvSpPr/>
          <p:nvPr/>
        </p:nvSpPr>
        <p:spPr>
          <a:xfrm>
            <a:off x="6606457" y="5736597"/>
            <a:ext cx="1670858" cy="448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D7923A3A-DA42-486A-BF21-77082B975369}"/>
              </a:ext>
            </a:extLst>
          </p:cNvPr>
          <p:cNvSpPr txBox="1"/>
          <p:nvPr/>
        </p:nvSpPr>
        <p:spPr>
          <a:xfrm>
            <a:off x="6606457" y="5274931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endParaRPr lang="cs-CZ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73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mocnina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x;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dirty="0">
                <a:solidFill>
                  <a:srgbClr val="00B050"/>
                </a:solidFill>
                <a:latin typeface="Consolas" panose="020B0609020204030204" pitchFamily="49" charset="0"/>
              </a:rPr>
              <a:t>i &lt; 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B200FAC9-722E-487D-AF25-600F0B21C7D5}"/>
              </a:ext>
            </a:extLst>
          </p:cNvPr>
          <p:cNvSpPr/>
          <p:nvPr/>
        </p:nvSpPr>
        <p:spPr>
          <a:xfrm>
            <a:off x="6606457" y="5736597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D7923A3A-DA42-486A-BF21-77082B975369}"/>
              </a:ext>
            </a:extLst>
          </p:cNvPr>
          <p:cNvSpPr txBox="1"/>
          <p:nvPr/>
        </p:nvSpPr>
        <p:spPr>
          <a:xfrm>
            <a:off x="6606457" y="5274931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4713D6BD-66D1-4629-ADF6-5EB56822F3D2}"/>
              </a:ext>
            </a:extLst>
          </p:cNvPr>
          <p:cNvSpPr txBox="1"/>
          <p:nvPr/>
        </p:nvSpPr>
        <p:spPr>
          <a:xfrm>
            <a:off x="2845734" y="3393707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B8A1E2A3-315B-41CA-AC41-90FFDBD9D35F}"/>
              </a:ext>
            </a:extLst>
          </p:cNvPr>
          <p:cNvSpPr txBox="1"/>
          <p:nvPr/>
        </p:nvSpPr>
        <p:spPr>
          <a:xfrm>
            <a:off x="3356208" y="3393707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3877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mocnina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x;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y;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mocnina *= 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B200FAC9-722E-487D-AF25-600F0B21C7D5}"/>
              </a:ext>
            </a:extLst>
          </p:cNvPr>
          <p:cNvSpPr/>
          <p:nvPr/>
        </p:nvSpPr>
        <p:spPr>
          <a:xfrm>
            <a:off x="6606457" y="5736597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D7923A3A-DA42-486A-BF21-77082B975369}"/>
              </a:ext>
            </a:extLst>
          </p:cNvPr>
          <p:cNvSpPr txBox="1"/>
          <p:nvPr/>
        </p:nvSpPr>
        <p:spPr>
          <a:xfrm>
            <a:off x="6606457" y="5274931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989635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mocnina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x;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y;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mocnina *= x;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B200FAC9-722E-487D-AF25-600F0B21C7D5}"/>
              </a:ext>
            </a:extLst>
          </p:cNvPr>
          <p:cNvSpPr/>
          <p:nvPr/>
        </p:nvSpPr>
        <p:spPr>
          <a:xfrm>
            <a:off x="6606457" y="5736597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D7923A3A-DA42-486A-BF21-77082B975369}"/>
              </a:ext>
            </a:extLst>
          </p:cNvPr>
          <p:cNvSpPr txBox="1"/>
          <p:nvPr/>
        </p:nvSpPr>
        <p:spPr>
          <a:xfrm>
            <a:off x="6606457" y="5274931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026216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mocnina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x;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y; 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mocnina *= x;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B200FAC9-722E-487D-AF25-600F0B21C7D5}"/>
              </a:ext>
            </a:extLst>
          </p:cNvPr>
          <p:cNvSpPr/>
          <p:nvPr/>
        </p:nvSpPr>
        <p:spPr>
          <a:xfrm>
            <a:off x="6606457" y="5736597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D7923A3A-DA42-486A-BF21-77082B975369}"/>
              </a:ext>
            </a:extLst>
          </p:cNvPr>
          <p:cNvSpPr txBox="1"/>
          <p:nvPr/>
        </p:nvSpPr>
        <p:spPr>
          <a:xfrm>
            <a:off x="6606457" y="5274931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624581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mocnina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x;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dirty="0">
                <a:solidFill>
                  <a:srgbClr val="00B050"/>
                </a:solidFill>
                <a:latin typeface="Consolas" panose="020B0609020204030204" pitchFamily="49" charset="0"/>
              </a:rPr>
              <a:t>i &lt; 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dirty="0">
                <a:latin typeface="Consolas" panose="020B0609020204030204" pitchFamily="49" charset="0"/>
              </a:rPr>
              <a:t>i++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mocnina *= x;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B200FAC9-722E-487D-AF25-600F0B21C7D5}"/>
              </a:ext>
            </a:extLst>
          </p:cNvPr>
          <p:cNvSpPr/>
          <p:nvPr/>
        </p:nvSpPr>
        <p:spPr>
          <a:xfrm>
            <a:off x="6606457" y="5736597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D7923A3A-DA42-486A-BF21-77082B975369}"/>
              </a:ext>
            </a:extLst>
          </p:cNvPr>
          <p:cNvSpPr txBox="1"/>
          <p:nvPr/>
        </p:nvSpPr>
        <p:spPr>
          <a:xfrm>
            <a:off x="6606457" y="5274931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D0B28AB7-80F4-464E-90A8-88A0FD094D1B}"/>
              </a:ext>
            </a:extLst>
          </p:cNvPr>
          <p:cNvSpPr txBox="1"/>
          <p:nvPr/>
        </p:nvSpPr>
        <p:spPr>
          <a:xfrm>
            <a:off x="2845734" y="3393707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609D535E-B886-42B2-BD85-3771E58B4CE0}"/>
              </a:ext>
            </a:extLst>
          </p:cNvPr>
          <p:cNvSpPr txBox="1"/>
          <p:nvPr/>
        </p:nvSpPr>
        <p:spPr>
          <a:xfrm>
            <a:off x="3356208" y="3393707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00309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mocnina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x;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y;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mocnina *= x;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B200FAC9-722E-487D-AF25-600F0B21C7D5}"/>
              </a:ext>
            </a:extLst>
          </p:cNvPr>
          <p:cNvSpPr/>
          <p:nvPr/>
        </p:nvSpPr>
        <p:spPr>
          <a:xfrm>
            <a:off x="6606457" y="5736597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D7923A3A-DA42-486A-BF21-77082B975369}"/>
              </a:ext>
            </a:extLst>
          </p:cNvPr>
          <p:cNvSpPr txBox="1"/>
          <p:nvPr/>
        </p:nvSpPr>
        <p:spPr>
          <a:xfrm>
            <a:off x="6606457" y="5274931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759795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mocnina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x;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y; 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mocnina *= x;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B200FAC9-722E-487D-AF25-600F0B21C7D5}"/>
              </a:ext>
            </a:extLst>
          </p:cNvPr>
          <p:cNvSpPr/>
          <p:nvPr/>
        </p:nvSpPr>
        <p:spPr>
          <a:xfrm>
            <a:off x="6606457" y="5736597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D7923A3A-DA42-486A-BF21-77082B975369}"/>
              </a:ext>
            </a:extLst>
          </p:cNvPr>
          <p:cNvSpPr txBox="1"/>
          <p:nvPr/>
        </p:nvSpPr>
        <p:spPr>
          <a:xfrm>
            <a:off x="6606457" y="5274931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16241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Algoritmus pro výpočtu mocniny a faktoriálu</a:t>
            </a:r>
          </a:p>
          <a:p>
            <a:pPr marL="0" indent="0">
              <a:buNone/>
            </a:pPr>
            <a:r>
              <a:rPr lang="cs-CZ" dirty="0"/>
              <a:t>Popis iterační implementace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mocnina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x;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dirty="0">
                <a:solidFill>
                  <a:srgbClr val="00B050"/>
                </a:solidFill>
                <a:latin typeface="Consolas" panose="020B0609020204030204" pitchFamily="49" charset="0"/>
              </a:rPr>
              <a:t>i &lt; 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dirty="0">
                <a:latin typeface="Consolas" panose="020B0609020204030204" pitchFamily="49" charset="0"/>
              </a:rPr>
              <a:t>i++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mocnina *= x;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B200FAC9-722E-487D-AF25-600F0B21C7D5}"/>
              </a:ext>
            </a:extLst>
          </p:cNvPr>
          <p:cNvSpPr/>
          <p:nvPr/>
        </p:nvSpPr>
        <p:spPr>
          <a:xfrm>
            <a:off x="6606457" y="5736597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D7923A3A-DA42-486A-BF21-77082B975369}"/>
              </a:ext>
            </a:extLst>
          </p:cNvPr>
          <p:cNvSpPr txBox="1"/>
          <p:nvPr/>
        </p:nvSpPr>
        <p:spPr>
          <a:xfrm>
            <a:off x="6606457" y="5274931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A51A57EF-A682-45A6-987D-3697A9FD153B}"/>
              </a:ext>
            </a:extLst>
          </p:cNvPr>
          <p:cNvSpPr txBox="1"/>
          <p:nvPr/>
        </p:nvSpPr>
        <p:spPr>
          <a:xfrm>
            <a:off x="2845734" y="3393707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7CB8777A-E2E8-41B2-9F4D-33968D74C95D}"/>
              </a:ext>
            </a:extLst>
          </p:cNvPr>
          <p:cNvSpPr txBox="1"/>
          <p:nvPr/>
        </p:nvSpPr>
        <p:spPr>
          <a:xfrm>
            <a:off x="3356208" y="3393707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21096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mocnina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x;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 i &lt; y; </a:t>
            </a:r>
            <a:r>
              <a:rPr lang="cs-CZ" dirty="0">
                <a:latin typeface="Consolas" panose="020B0609020204030204" pitchFamily="49" charset="0"/>
              </a:rPr>
              <a:t>i++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mocnina *= x;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B200FAC9-722E-487D-AF25-600F0B21C7D5}"/>
              </a:ext>
            </a:extLst>
          </p:cNvPr>
          <p:cNvSpPr/>
          <p:nvPr/>
        </p:nvSpPr>
        <p:spPr>
          <a:xfrm>
            <a:off x="6606457" y="5736597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D7923A3A-DA42-486A-BF21-77082B975369}"/>
              </a:ext>
            </a:extLst>
          </p:cNvPr>
          <p:cNvSpPr txBox="1"/>
          <p:nvPr/>
        </p:nvSpPr>
        <p:spPr>
          <a:xfrm>
            <a:off x="6606457" y="5274931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5550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mocnina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x;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 i &lt; y; 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>
                <a:latin typeface="Consolas" panose="020B0609020204030204" pitchFamily="49" charset="0"/>
              </a:rPr>
              <a:t>mocnina *= x;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B200FAC9-722E-487D-AF25-600F0B21C7D5}"/>
              </a:ext>
            </a:extLst>
          </p:cNvPr>
          <p:cNvSpPr/>
          <p:nvPr/>
        </p:nvSpPr>
        <p:spPr>
          <a:xfrm>
            <a:off x="6606457" y="5736597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D7923A3A-DA42-486A-BF21-77082B975369}"/>
              </a:ext>
            </a:extLst>
          </p:cNvPr>
          <p:cNvSpPr txBox="1"/>
          <p:nvPr/>
        </p:nvSpPr>
        <p:spPr>
          <a:xfrm>
            <a:off x="6606457" y="5274931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70465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mocnina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x;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cs-CZ" dirty="0">
                <a:solidFill>
                  <a:srgbClr val="00B050"/>
                </a:solidFill>
                <a:latin typeface="Consolas" panose="020B0609020204030204" pitchFamily="49" charset="0"/>
              </a:rPr>
              <a:t>i &lt; 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dirty="0">
                <a:latin typeface="Consolas" panose="020B0609020204030204" pitchFamily="49" charset="0"/>
              </a:rPr>
              <a:t>i++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>
                <a:latin typeface="Consolas" panose="020B0609020204030204" pitchFamily="49" charset="0"/>
              </a:rPr>
              <a:t>mocnina *= x;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B200FAC9-722E-487D-AF25-600F0B21C7D5}"/>
              </a:ext>
            </a:extLst>
          </p:cNvPr>
          <p:cNvSpPr/>
          <p:nvPr/>
        </p:nvSpPr>
        <p:spPr>
          <a:xfrm>
            <a:off x="6606457" y="5736597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D7923A3A-DA42-486A-BF21-77082B975369}"/>
              </a:ext>
            </a:extLst>
          </p:cNvPr>
          <p:cNvSpPr txBox="1"/>
          <p:nvPr/>
        </p:nvSpPr>
        <p:spPr>
          <a:xfrm>
            <a:off x="6606457" y="5274931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8D03D73F-EC93-4AD5-9F7A-9F01C8698F34}"/>
              </a:ext>
            </a:extLst>
          </p:cNvPr>
          <p:cNvSpPr txBox="1"/>
          <p:nvPr/>
        </p:nvSpPr>
        <p:spPr>
          <a:xfrm>
            <a:off x="2845734" y="3393707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97972868-D671-4BEB-A53E-590B3DE6053C}"/>
              </a:ext>
            </a:extLst>
          </p:cNvPr>
          <p:cNvSpPr txBox="1"/>
          <p:nvPr/>
        </p:nvSpPr>
        <p:spPr>
          <a:xfrm>
            <a:off x="3356208" y="3393707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50043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mocnina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x;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y;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mocnina *= x;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374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2B0E96-B454-4191-BD8C-696F865A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Faktoriál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7F66AA24-F169-407A-94F9-FBCA794013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s-CZ" dirty="0"/>
                  <a:t>Následující algoritmus spočítá hodnotu výrazu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cs-CZ" dirty="0"/>
              </a:p>
              <a:p>
                <a:r>
                  <a:rPr lang="cs-CZ" dirty="0"/>
                  <a:t>Nejprve si nadefinujeme proměnnou </a:t>
                </a:r>
                <a:r>
                  <a:rPr lang="en-US" i="1" dirty="0"/>
                  <a:t>n</a:t>
                </a:r>
                <a:r>
                  <a:rPr lang="cs-CZ" dirty="0"/>
                  <a:t> a potom proměnou </a:t>
                </a:r>
                <a:r>
                  <a:rPr lang="cs-CZ" i="1" dirty="0"/>
                  <a:t>f</a:t>
                </a:r>
                <a:r>
                  <a:rPr lang="cs-CZ" dirty="0"/>
                  <a:t> inicializovanou na hodnotu </a:t>
                </a:r>
                <a:r>
                  <a:rPr lang="cs-CZ" i="1" dirty="0"/>
                  <a:t>1</a:t>
                </a:r>
                <a:r>
                  <a:rPr lang="cs-CZ" dirty="0"/>
                  <a:t>, která bude reprezentovat výsledek výpočtu, tedy faktoriál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cs-CZ" dirty="0"/>
              </a:p>
              <a:p>
                <a:r>
                  <a:rPr lang="cs-CZ" dirty="0"/>
                  <a:t>Následně v vynásobíme proměnnou </a:t>
                </a:r>
                <a:r>
                  <a:rPr lang="cs-CZ" i="1" dirty="0"/>
                  <a:t>f</a:t>
                </a:r>
                <a:r>
                  <a:rPr lang="cs-CZ" dirty="0"/>
                  <a:t> hodnotami iterační proměnné cyklu </a:t>
                </a:r>
                <a:r>
                  <a:rPr lang="cs-CZ" i="1" dirty="0" err="1"/>
                  <a:t>for</a:t>
                </a:r>
                <a:r>
                  <a:rPr lang="en-US" i="1" dirty="0"/>
                  <a:t> </a:t>
                </a:r>
                <a:r>
                  <a:rPr lang="en-US" dirty="0"/>
                  <a:t>z </a:t>
                </a:r>
                <a:r>
                  <a:rPr lang="en-US" dirty="0" err="1"/>
                  <a:t>rozsahu</a:t>
                </a:r>
                <a:r>
                  <a:rPr lang="cs-CZ" dirty="0"/>
                  <a:t> </a:t>
                </a:r>
                <a:r>
                  <a:rPr lang="en-US" i="1" dirty="0"/>
                  <a:t>2</a:t>
                </a:r>
                <a:r>
                  <a:rPr lang="en-US" dirty="0"/>
                  <a:t> a</a:t>
                </a:r>
                <a:r>
                  <a:rPr lang="cs-CZ" dirty="0"/>
                  <a:t>ž </a:t>
                </a:r>
                <a:r>
                  <a:rPr lang="cs-CZ" i="1" dirty="0"/>
                  <a:t>n</a:t>
                </a:r>
                <a:r>
                  <a:rPr lang="cs-CZ" dirty="0"/>
                  <a:t> včetně.</a:t>
                </a:r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7F66AA24-F169-407A-94F9-FBCA79401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279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0B371A-8982-4FF8-8FC8-7E3AC1E8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Faktoriál</a:t>
            </a:r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D75989D7-EC58-46B3-8BCD-F85857651CD8}"/>
              </a:ext>
            </a:extLst>
          </p:cNvPr>
          <p:cNvSpPr/>
          <p:nvPr/>
        </p:nvSpPr>
        <p:spPr>
          <a:xfrm>
            <a:off x="838200" y="3518646"/>
            <a:ext cx="1228164" cy="5916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50" dirty="0"/>
              <a:t>Start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613D96A-C2B1-4786-B72B-C7A0CA60201F}"/>
              </a:ext>
            </a:extLst>
          </p:cNvPr>
          <p:cNvSpPr/>
          <p:nvPr/>
        </p:nvSpPr>
        <p:spPr>
          <a:xfrm>
            <a:off x="2386105" y="3518646"/>
            <a:ext cx="1228165" cy="591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00" dirty="0"/>
              <a:t>Inicializuj proměnou </a:t>
            </a:r>
            <a:r>
              <a:rPr lang="cs-CZ" sz="1000" i="1" dirty="0"/>
              <a:t>n</a:t>
            </a:r>
          </a:p>
        </p:txBody>
      </p:sp>
      <p:sp>
        <p:nvSpPr>
          <p:cNvPr id="8" name="Kosočtverec 7">
            <a:extLst>
              <a:ext uri="{FF2B5EF4-FFF2-40B4-BE49-F238E27FC236}">
                <a16:creationId xmlns:a16="http://schemas.microsoft.com/office/drawing/2014/main" id="{20A54793-2BF3-4853-8B6D-042966B63D57}"/>
              </a:ext>
            </a:extLst>
          </p:cNvPr>
          <p:cNvSpPr/>
          <p:nvPr/>
        </p:nvSpPr>
        <p:spPr>
          <a:xfrm>
            <a:off x="7029823" y="3265841"/>
            <a:ext cx="1228165" cy="109728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50" dirty="0"/>
              <a:t>Je </a:t>
            </a:r>
            <a:r>
              <a:rPr lang="cs-CZ" sz="1050" i="1" dirty="0"/>
              <a:t>i</a:t>
            </a:r>
            <a:r>
              <a:rPr lang="cs-CZ" sz="1050" dirty="0"/>
              <a:t> menší nebo rovno </a:t>
            </a:r>
            <a:r>
              <a:rPr lang="cs-CZ" sz="1050" i="1" dirty="0"/>
              <a:t>n</a:t>
            </a:r>
            <a:r>
              <a:rPr lang="cs-CZ" sz="1050" dirty="0"/>
              <a:t>?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E0DB0AA5-229E-423A-9CC4-941633108C36}"/>
              </a:ext>
            </a:extLst>
          </p:cNvPr>
          <p:cNvSpPr/>
          <p:nvPr/>
        </p:nvSpPr>
        <p:spPr>
          <a:xfrm>
            <a:off x="8577729" y="3518646"/>
            <a:ext cx="1228165" cy="591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00" dirty="0"/>
              <a:t>Vynásob proměnnou </a:t>
            </a:r>
            <a:r>
              <a:rPr lang="cs-CZ" sz="1000" i="1" dirty="0"/>
              <a:t>f</a:t>
            </a:r>
            <a:r>
              <a:rPr lang="cs-CZ" sz="1000" dirty="0"/>
              <a:t> hodnotou </a:t>
            </a:r>
            <a:r>
              <a:rPr lang="cs-CZ" sz="1000" i="1" dirty="0"/>
              <a:t>i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2A140F44-EFFE-43A2-A48C-020197968135}"/>
              </a:ext>
            </a:extLst>
          </p:cNvPr>
          <p:cNvSpPr/>
          <p:nvPr/>
        </p:nvSpPr>
        <p:spPr>
          <a:xfrm>
            <a:off x="10125636" y="3518648"/>
            <a:ext cx="1228164" cy="5916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50" dirty="0"/>
              <a:t>Konec</a:t>
            </a:r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6A5FE46D-DDCA-46AC-9262-412E3603A0C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066364" y="3814481"/>
            <a:ext cx="319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1F7D2AC0-4E91-4F58-9773-852B75F2579A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3614270" y="3814481"/>
            <a:ext cx="319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8C639CB5-4F6A-43B0-A9F1-35D6641059D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257988" y="3814481"/>
            <a:ext cx="319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pojnice: pravoúhlá 21">
            <a:extLst>
              <a:ext uri="{FF2B5EF4-FFF2-40B4-BE49-F238E27FC236}">
                <a16:creationId xmlns:a16="http://schemas.microsoft.com/office/drawing/2014/main" id="{0768D650-4AA5-4783-BBBF-02E92B49372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65409" y="1844339"/>
            <a:ext cx="252807" cy="3095812"/>
          </a:xfrm>
          <a:prstGeom prst="bentConnector3">
            <a:avLst>
              <a:gd name="adj1" fmla="val -90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pojnice: pravoúhlá 25">
            <a:extLst>
              <a:ext uri="{FF2B5EF4-FFF2-40B4-BE49-F238E27FC236}">
                <a16:creationId xmlns:a16="http://schemas.microsoft.com/office/drawing/2014/main" id="{B1D5A4BE-18C6-4677-ACD6-406A6F15B0DD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H="1">
            <a:off x="7643906" y="3814481"/>
            <a:ext cx="2161988" cy="548640"/>
          </a:xfrm>
          <a:prstGeom prst="bentConnector4">
            <a:avLst>
              <a:gd name="adj1" fmla="val -10574"/>
              <a:gd name="adj2" fmla="val 141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ovéPole 2">
            <a:extLst>
              <a:ext uri="{FF2B5EF4-FFF2-40B4-BE49-F238E27FC236}">
                <a16:creationId xmlns:a16="http://schemas.microsoft.com/office/drawing/2014/main" id="{766F928C-8CDD-4470-AA46-228DCD57BC00}"/>
              </a:ext>
            </a:extLst>
          </p:cNvPr>
          <p:cNvSpPr txBox="1"/>
          <p:nvPr/>
        </p:nvSpPr>
        <p:spPr>
          <a:xfrm>
            <a:off x="9021481" y="2737050"/>
            <a:ext cx="340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ne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C568319-0A99-4D6A-BFC2-4049A26EA63A}"/>
              </a:ext>
            </a:extLst>
          </p:cNvPr>
          <p:cNvSpPr txBox="1"/>
          <p:nvPr/>
        </p:nvSpPr>
        <p:spPr>
          <a:xfrm>
            <a:off x="8178500" y="3573457"/>
            <a:ext cx="4428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ano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5AC7683A-984C-402B-8F6D-343F680C824B}"/>
              </a:ext>
            </a:extLst>
          </p:cNvPr>
          <p:cNvSpPr/>
          <p:nvPr/>
        </p:nvSpPr>
        <p:spPr>
          <a:xfrm>
            <a:off x="3934011" y="3518646"/>
            <a:ext cx="1228165" cy="591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00" dirty="0"/>
              <a:t>Inicializuj proměnnou </a:t>
            </a:r>
            <a:r>
              <a:rPr lang="cs-CZ" sz="1000" i="1" dirty="0"/>
              <a:t>f</a:t>
            </a:r>
            <a:r>
              <a:rPr lang="cs-CZ" sz="1000" dirty="0"/>
              <a:t> na hodnotu 1</a:t>
            </a:r>
          </a:p>
        </p:txBody>
      </p: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84A883E7-A8A1-4A98-A718-3EE55D472F23}"/>
              </a:ext>
            </a:extLst>
          </p:cNvPr>
          <p:cNvCxnSpPr>
            <a:cxnSpLocks/>
            <a:stCxn id="20" idx="3"/>
            <a:endCxn id="42" idx="1"/>
          </p:cNvCxnSpPr>
          <p:nvPr/>
        </p:nvCxnSpPr>
        <p:spPr>
          <a:xfrm>
            <a:off x="5162176" y="3814481"/>
            <a:ext cx="319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9A39FBF1-8C77-4756-AC41-FF5366FADE82}"/>
              </a:ext>
            </a:extLst>
          </p:cNvPr>
          <p:cNvSpPr/>
          <p:nvPr/>
        </p:nvSpPr>
        <p:spPr>
          <a:xfrm>
            <a:off x="5481917" y="3518646"/>
            <a:ext cx="1228165" cy="591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00" dirty="0"/>
              <a:t>Inicializuj proměnnou </a:t>
            </a:r>
            <a:r>
              <a:rPr lang="cs-CZ" sz="1000" i="1" dirty="0"/>
              <a:t>i</a:t>
            </a:r>
            <a:r>
              <a:rPr lang="cs-CZ" sz="1000" dirty="0"/>
              <a:t> na hodnotu </a:t>
            </a:r>
            <a:r>
              <a:rPr lang="cs-CZ" sz="1000" i="1" dirty="0"/>
              <a:t>2</a:t>
            </a:r>
          </a:p>
        </p:txBody>
      </p:sp>
      <p:cxnSp>
        <p:nvCxnSpPr>
          <p:cNvPr id="43" name="Přímá spojnice se šipkou 42">
            <a:extLst>
              <a:ext uri="{FF2B5EF4-FFF2-40B4-BE49-F238E27FC236}">
                <a16:creationId xmlns:a16="http://schemas.microsoft.com/office/drawing/2014/main" id="{3E0C280C-2456-4A35-BD16-37D458D51A16}"/>
              </a:ext>
            </a:extLst>
          </p:cNvPr>
          <p:cNvCxnSpPr>
            <a:cxnSpLocks/>
            <a:stCxn id="42" idx="3"/>
            <a:endCxn id="8" idx="1"/>
          </p:cNvCxnSpPr>
          <p:nvPr/>
        </p:nvCxnSpPr>
        <p:spPr>
          <a:xfrm>
            <a:off x="6710082" y="3814481"/>
            <a:ext cx="319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088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Faktoriál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f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 i &lt;= n; i++)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   f *= i;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Console.WriteLine(f);</a:t>
            </a:r>
          </a:p>
        </p:txBody>
      </p:sp>
    </p:spTree>
    <p:extLst>
      <p:ext uri="{BB962C8B-B14F-4D97-AF65-F5344CB8AC3E}">
        <p14:creationId xmlns:p14="http://schemas.microsoft.com/office/powerpoint/2010/main" val="1678384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Faktoriál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endParaRPr lang="cs-CZ" sz="2400" dirty="0">
              <a:solidFill>
                <a:srgbClr val="FF0000"/>
              </a:solidFill>
            </a:endParaRP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FF0000"/>
                </a:solidFill>
                <a:latin typeface="Consolas" panose="020B0609020204030204" pitchFamily="49" charset="0"/>
              </a:rPr>
              <a:t>int n = 5;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815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Faktoriál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5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endParaRPr lang="cs-CZ" sz="2400" dirty="0">
              <a:solidFill>
                <a:srgbClr val="FF0000"/>
              </a:solidFill>
            </a:endParaRP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FF0000"/>
                </a:solidFill>
                <a:latin typeface="Consolas" panose="020B0609020204030204" pitchFamily="49" charset="0"/>
              </a:rPr>
              <a:t>int f = 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nn-NO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75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DB9FB8-0033-448A-A388-F798A068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016201-C33D-47AC-8CB4-26911FDA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následujících snímcích probereme algoritmy výpočtu mocniny s přirozeným mocnitelem (exponentem).</a:t>
            </a:r>
          </a:p>
          <a:p>
            <a:r>
              <a:rPr lang="cs-CZ" dirty="0"/>
              <a:t>Na těchto příkladech si demonstrujeme práci s cyklem </a:t>
            </a:r>
            <a:r>
              <a:rPr lang="cs-CZ" i="1" dirty="0" err="1"/>
              <a:t>for</a:t>
            </a:r>
            <a:r>
              <a:rPr lang="cs-CZ" i="1" dirty="0"/>
              <a:t> </a:t>
            </a:r>
            <a:r>
              <a:rPr lang="en-US" dirty="0"/>
              <a:t>[1]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6317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Faktoriál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5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endParaRPr lang="cs-CZ" sz="2400" dirty="0">
              <a:solidFill>
                <a:srgbClr val="FF0000"/>
              </a:solidFill>
            </a:endParaRP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f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nn-NO" dirty="0">
                <a:solidFill>
                  <a:srgbClr val="FF0000"/>
                </a:solidFill>
                <a:latin typeface="Consolas" panose="020B0609020204030204" pitchFamily="49" charset="0"/>
              </a:rPr>
              <a:t>int i = 2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 i &lt;= n; i++)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80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Faktoriál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f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nn-NO" dirty="0">
                <a:solidFill>
                  <a:srgbClr val="00B050"/>
                </a:solidFill>
                <a:latin typeface="Consolas" panose="020B0609020204030204" pitchFamily="49" charset="0"/>
              </a:rPr>
              <a:t>i &lt;= 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2871AED2-0383-440C-8399-03905D8EEBCE}"/>
              </a:ext>
            </a:extLst>
          </p:cNvPr>
          <p:cNvSpPr txBox="1"/>
          <p:nvPr/>
        </p:nvSpPr>
        <p:spPr>
          <a:xfrm>
            <a:off x="2838900" y="2822055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54F77F2B-838B-4436-BCA9-C2FC94234718}"/>
              </a:ext>
            </a:extLst>
          </p:cNvPr>
          <p:cNvSpPr txBox="1"/>
          <p:nvPr/>
        </p:nvSpPr>
        <p:spPr>
          <a:xfrm>
            <a:off x="3467093" y="2822055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8715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Faktoriál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5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f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 i &lt;= n; i++)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n-NO" dirty="0">
                <a:solidFill>
                  <a:srgbClr val="FF0000"/>
                </a:solidFill>
                <a:latin typeface="Consolas" panose="020B0609020204030204" pitchFamily="49" charset="0"/>
              </a:rPr>
              <a:t>f *= i;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 1 * 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76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Faktoriál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5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f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 i &lt;= n; </a:t>
            </a:r>
            <a:r>
              <a:rPr lang="nn-NO" dirty="0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   f *= i;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 1 * 2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705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Faktoriál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3</a:t>
            </a:r>
            <a:endParaRPr lang="cs-CZ" sz="2400" dirty="0">
              <a:solidFill>
                <a:srgbClr val="00B050"/>
              </a:solidFill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f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nn-NO" dirty="0">
                <a:solidFill>
                  <a:srgbClr val="00B050"/>
                </a:solidFill>
                <a:latin typeface="Consolas" panose="020B0609020204030204" pitchFamily="49" charset="0"/>
              </a:rPr>
              <a:t>i &lt;= 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   f *= i;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 1 * 2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4B84CF19-409E-4D1B-96A7-D107AB02D6B1}"/>
              </a:ext>
            </a:extLst>
          </p:cNvPr>
          <p:cNvSpPr txBox="1"/>
          <p:nvPr/>
        </p:nvSpPr>
        <p:spPr>
          <a:xfrm>
            <a:off x="2838900" y="2822055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</a:t>
            </a:r>
            <a:endParaRPr lang="cs-CZ" dirty="0">
              <a:solidFill>
                <a:srgbClr val="00B050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B280FF67-C35B-47A2-8426-71C89034DFBD}"/>
              </a:ext>
            </a:extLst>
          </p:cNvPr>
          <p:cNvSpPr txBox="1"/>
          <p:nvPr/>
        </p:nvSpPr>
        <p:spPr>
          <a:xfrm>
            <a:off x="3467093" y="2822055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13144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Faktoriál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5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f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 i &lt;= n; i++)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n-NO" dirty="0">
                <a:solidFill>
                  <a:srgbClr val="FF0000"/>
                </a:solidFill>
                <a:latin typeface="Consolas" panose="020B0609020204030204" pitchFamily="49" charset="0"/>
              </a:rPr>
              <a:t>f *= i;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 1 * 2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190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Faktoriál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5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f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 i &lt;= n; </a:t>
            </a:r>
            <a:r>
              <a:rPr lang="nn-NO" dirty="0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   f *= i;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 1 * 2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 3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437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Faktoriál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f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nn-NO" dirty="0">
                <a:solidFill>
                  <a:srgbClr val="00B050"/>
                </a:solidFill>
                <a:latin typeface="Consolas" panose="020B0609020204030204" pitchFamily="49" charset="0"/>
              </a:rPr>
              <a:t>i &lt;= 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   f *= i;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 1 * 2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 3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C6BE0650-6431-4A1C-868F-98D5BBBF93FD}"/>
              </a:ext>
            </a:extLst>
          </p:cNvPr>
          <p:cNvSpPr txBox="1"/>
          <p:nvPr/>
        </p:nvSpPr>
        <p:spPr>
          <a:xfrm>
            <a:off x="2838900" y="2822055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E8E08337-D657-4F1F-98A4-87B43C18787D}"/>
              </a:ext>
            </a:extLst>
          </p:cNvPr>
          <p:cNvSpPr txBox="1"/>
          <p:nvPr/>
        </p:nvSpPr>
        <p:spPr>
          <a:xfrm>
            <a:off x="3467093" y="2822055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03536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Faktoriál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5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24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f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 i &lt;= n; i++)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n-NO" dirty="0">
                <a:solidFill>
                  <a:srgbClr val="FF0000"/>
                </a:solidFill>
                <a:latin typeface="Consolas" panose="020B0609020204030204" pitchFamily="49" charset="0"/>
              </a:rPr>
              <a:t>f *= i;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 1 * 2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 3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071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Faktoriál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5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5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f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 i &lt;= n; </a:t>
            </a:r>
            <a:r>
              <a:rPr lang="nn-NO" dirty="0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   f *= i;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 1 * 2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 3 * 4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4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2B0E96-B454-4191-BD8C-696F865A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Mocnina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7F66AA24-F169-407A-94F9-FBCA794013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s-CZ" dirty="0"/>
                  <a:t>Následující algoritmus spočítá hodnotu výrazu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cs-CZ" dirty="0"/>
              </a:p>
              <a:p>
                <a:r>
                  <a:rPr lang="cs-CZ" dirty="0"/>
                  <a:t>Nejprve si nadefinujeme proměnnou </a:t>
                </a:r>
                <a:r>
                  <a:rPr lang="cs-CZ" i="1" dirty="0"/>
                  <a:t>x</a:t>
                </a:r>
                <a:r>
                  <a:rPr lang="cs-CZ" dirty="0"/>
                  <a:t> představující základ mocniny a proměnnou </a:t>
                </a:r>
                <a:r>
                  <a:rPr lang="cs-CZ" i="1" dirty="0"/>
                  <a:t>y</a:t>
                </a:r>
                <a:r>
                  <a:rPr lang="cs-CZ" dirty="0"/>
                  <a:t> představující  exponent.</a:t>
                </a:r>
              </a:p>
              <a:p>
                <a:r>
                  <a:rPr lang="cs-CZ" dirty="0"/>
                  <a:t>Poté nadefinujeme proměnnou </a:t>
                </a:r>
                <a:r>
                  <a:rPr lang="cs-CZ" i="1" dirty="0"/>
                  <a:t>mocnina</a:t>
                </a:r>
                <a:r>
                  <a:rPr lang="cs-CZ" dirty="0"/>
                  <a:t> kterou inicializujeme na hodnotu základu mocniny, tedy proměnné </a:t>
                </a:r>
                <a:r>
                  <a:rPr lang="cs-CZ" i="1" dirty="0"/>
                  <a:t>x</a:t>
                </a:r>
                <a:r>
                  <a:rPr lang="cs-CZ" dirty="0"/>
                  <a:t>.</a:t>
                </a:r>
              </a:p>
              <a:p>
                <a:r>
                  <a:rPr lang="cs-CZ" dirty="0"/>
                  <a:t>Následně v cyklu vynásobíme proměnnou </a:t>
                </a:r>
                <a:r>
                  <a:rPr lang="cs-CZ" i="1" dirty="0"/>
                  <a:t>mocnina</a:t>
                </a:r>
                <a:r>
                  <a:rPr lang="cs-CZ" dirty="0"/>
                  <a:t> </a:t>
                </a:r>
                <a:r>
                  <a:rPr lang="cs-CZ" i="1" dirty="0"/>
                  <a:t>y – 1</a:t>
                </a:r>
                <a:r>
                  <a:rPr lang="cs-CZ" dirty="0"/>
                  <a:t> n-krát. </a:t>
                </a:r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7F66AA24-F169-407A-94F9-FBCA79401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2280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Faktoriál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5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f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nn-NO" dirty="0">
                <a:solidFill>
                  <a:srgbClr val="00B050"/>
                </a:solidFill>
                <a:latin typeface="Consolas" panose="020B0609020204030204" pitchFamily="49" charset="0"/>
              </a:rPr>
              <a:t>i &lt;= 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   f *= i;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 1 * 2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 3 * 4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EAF6E912-80BB-431E-87E3-C576235E2B7F}"/>
              </a:ext>
            </a:extLst>
          </p:cNvPr>
          <p:cNvSpPr txBox="1"/>
          <p:nvPr/>
        </p:nvSpPr>
        <p:spPr>
          <a:xfrm>
            <a:off x="2838900" y="2822055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  <a:endParaRPr lang="cs-CZ" dirty="0">
              <a:solidFill>
                <a:srgbClr val="00B050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91C73DCA-140F-4FF2-8BBD-9CC8B73128AD}"/>
              </a:ext>
            </a:extLst>
          </p:cNvPr>
          <p:cNvSpPr txBox="1"/>
          <p:nvPr/>
        </p:nvSpPr>
        <p:spPr>
          <a:xfrm>
            <a:off x="3467093" y="2822055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320672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Faktoriál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5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120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f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 i &lt;= n; i++)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n-NO" dirty="0">
                <a:solidFill>
                  <a:srgbClr val="FF0000"/>
                </a:solidFill>
                <a:latin typeface="Consolas" panose="020B0609020204030204" pitchFamily="49" charset="0"/>
              </a:rPr>
              <a:t>f *= i;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 1 * 2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 3 * 4 *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endParaRPr lang="nn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218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Faktoriál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5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6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f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 i &lt;= n; </a:t>
            </a:r>
            <a:r>
              <a:rPr lang="nn-NO" dirty="0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n-NO" dirty="0">
                <a:latin typeface="Consolas" panose="020B0609020204030204" pitchFamily="49" charset="0"/>
              </a:rPr>
              <a:t>f *= i;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 1 * 2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 3 * 4 * 5</a:t>
            </a:r>
            <a:endParaRPr lang="nn-NO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404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Faktoriál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5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f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nn-NO" dirty="0">
                <a:solidFill>
                  <a:srgbClr val="00B050"/>
                </a:solidFill>
                <a:latin typeface="Consolas" panose="020B0609020204030204" pitchFamily="49" charset="0"/>
              </a:rPr>
              <a:t>i &lt;= 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n-NO" dirty="0">
                <a:latin typeface="Consolas" panose="020B0609020204030204" pitchFamily="49" charset="0"/>
              </a:rPr>
              <a:t>f *= i;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 1 * 2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 3 * 4 * 5</a:t>
            </a:r>
            <a:endParaRPr lang="nn-NO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nn-NO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E87D3DD5-7B12-478A-BDDA-6C66EE5D85AE}"/>
              </a:ext>
            </a:extLst>
          </p:cNvPr>
          <p:cNvSpPr txBox="1"/>
          <p:nvPr/>
        </p:nvSpPr>
        <p:spPr>
          <a:xfrm>
            <a:off x="2838900" y="2822055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6</a:t>
            </a:r>
            <a:endParaRPr lang="cs-CZ" dirty="0">
              <a:solidFill>
                <a:srgbClr val="00B050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083282C5-ABF3-478E-A520-151F0DEFAB42}"/>
              </a:ext>
            </a:extLst>
          </p:cNvPr>
          <p:cNvSpPr txBox="1"/>
          <p:nvPr/>
        </p:nvSpPr>
        <p:spPr>
          <a:xfrm>
            <a:off x="3467093" y="2822055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43570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Faktoriál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5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120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f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 i &lt;= n; i++)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n-NO" dirty="0">
                <a:latin typeface="Consolas" panose="020B0609020204030204" pitchFamily="49" charset="0"/>
              </a:rPr>
              <a:t>f *= i;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 1 * 2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 3 * 4 * 5</a:t>
            </a:r>
            <a:endParaRPr lang="nn-NO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nn-NO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5188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1A88DC-0B89-4D53-BD2F-855A4122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BC81314-8DA4-4AC1-9C67-9526CB54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[</a:t>
            </a:r>
            <a:r>
              <a:rPr lang="cs-CZ" sz="2000" dirty="0"/>
              <a:t>1</a:t>
            </a:r>
            <a:r>
              <a:rPr lang="en-US" sz="2000" dirty="0"/>
              <a:t>] </a:t>
            </a:r>
            <a:r>
              <a:rPr lang="cs-CZ" sz="2000" dirty="0" err="1"/>
              <a:t>for</a:t>
            </a:r>
            <a:r>
              <a:rPr lang="cs-CZ" sz="2000" dirty="0"/>
              <a:t> </a:t>
            </a:r>
            <a:r>
              <a:rPr lang="cs-CZ" sz="2000" dirty="0" err="1"/>
              <a:t>statement</a:t>
            </a:r>
            <a:r>
              <a:rPr lang="cs-CZ" sz="2000" dirty="0"/>
              <a:t> - C# reference | Microsoft </a:t>
            </a:r>
            <a:r>
              <a:rPr lang="cs-CZ" sz="2000" dirty="0" err="1"/>
              <a:t>Docs</a:t>
            </a:r>
            <a:r>
              <a:rPr lang="cs-CZ" sz="2000" dirty="0"/>
              <a:t>. [online]. Copyright © Microsoft 2021 [cit. 08.02.2021]. Dostupné z: https://docs.microsoft.com/en-us/dotnet/csharp/language-reference/keywords/for</a:t>
            </a:r>
          </a:p>
        </p:txBody>
      </p:sp>
    </p:spTree>
    <p:extLst>
      <p:ext uri="{BB962C8B-B14F-4D97-AF65-F5344CB8AC3E}">
        <p14:creationId xmlns:p14="http://schemas.microsoft.com/office/powerpoint/2010/main" val="38659542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Programování a algoritmizace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Strategický projekt UTB ve Zlíně, </a:t>
            </a:r>
            <a:r>
              <a:rPr lang="cs-CZ" sz="1400" dirty="0" err="1"/>
              <a:t>reg</a:t>
            </a:r>
            <a:r>
              <a:rPr lang="cs-CZ" sz="1400" dirty="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95169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0B371A-8982-4FF8-8FC8-7E3AC1E8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Mocnina</a:t>
            </a:r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D75989D7-EC58-46B3-8BCD-F85857651CD8}"/>
              </a:ext>
            </a:extLst>
          </p:cNvPr>
          <p:cNvSpPr/>
          <p:nvPr/>
        </p:nvSpPr>
        <p:spPr>
          <a:xfrm>
            <a:off x="838200" y="3518646"/>
            <a:ext cx="1228164" cy="5916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50" dirty="0"/>
              <a:t>Start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613D96A-C2B1-4786-B72B-C7A0CA60201F}"/>
              </a:ext>
            </a:extLst>
          </p:cNvPr>
          <p:cNvSpPr/>
          <p:nvPr/>
        </p:nvSpPr>
        <p:spPr>
          <a:xfrm>
            <a:off x="2386105" y="3518646"/>
            <a:ext cx="1228165" cy="591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00" dirty="0"/>
              <a:t>Inicializuj proměnné </a:t>
            </a:r>
            <a:r>
              <a:rPr lang="cs-CZ" sz="1000" i="1" dirty="0"/>
              <a:t>x</a:t>
            </a:r>
            <a:r>
              <a:rPr lang="cs-CZ" sz="1000" dirty="0"/>
              <a:t> a </a:t>
            </a:r>
            <a:r>
              <a:rPr lang="cs-CZ" sz="1000" i="1" dirty="0"/>
              <a:t>y</a:t>
            </a:r>
          </a:p>
        </p:txBody>
      </p:sp>
      <p:sp>
        <p:nvSpPr>
          <p:cNvPr id="8" name="Kosočtverec 7">
            <a:extLst>
              <a:ext uri="{FF2B5EF4-FFF2-40B4-BE49-F238E27FC236}">
                <a16:creationId xmlns:a16="http://schemas.microsoft.com/office/drawing/2014/main" id="{20A54793-2BF3-4853-8B6D-042966B63D57}"/>
              </a:ext>
            </a:extLst>
          </p:cNvPr>
          <p:cNvSpPr/>
          <p:nvPr/>
        </p:nvSpPr>
        <p:spPr>
          <a:xfrm>
            <a:off x="7029823" y="3265841"/>
            <a:ext cx="1228165" cy="109728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50" dirty="0"/>
              <a:t>Je </a:t>
            </a:r>
            <a:r>
              <a:rPr lang="cs-CZ" sz="1050" i="1" dirty="0"/>
              <a:t>i</a:t>
            </a:r>
            <a:r>
              <a:rPr lang="cs-CZ" sz="1050" dirty="0"/>
              <a:t> menší než </a:t>
            </a:r>
            <a:r>
              <a:rPr lang="cs-CZ" sz="1050" i="1" dirty="0"/>
              <a:t>y</a:t>
            </a:r>
            <a:r>
              <a:rPr lang="cs-CZ" sz="1050" dirty="0"/>
              <a:t>?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E0DB0AA5-229E-423A-9CC4-941633108C36}"/>
              </a:ext>
            </a:extLst>
          </p:cNvPr>
          <p:cNvSpPr/>
          <p:nvPr/>
        </p:nvSpPr>
        <p:spPr>
          <a:xfrm>
            <a:off x="8577729" y="3518646"/>
            <a:ext cx="1228165" cy="591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00" dirty="0"/>
              <a:t>Vynásob proměnnou </a:t>
            </a:r>
            <a:r>
              <a:rPr lang="cs-CZ" sz="1000" i="1" dirty="0"/>
              <a:t>mocnina</a:t>
            </a:r>
            <a:r>
              <a:rPr lang="cs-CZ" sz="1000" dirty="0"/>
              <a:t> hodnotou </a:t>
            </a:r>
            <a:r>
              <a:rPr lang="cs-CZ" sz="1000" i="1" dirty="0"/>
              <a:t>x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2A140F44-EFFE-43A2-A48C-020197968135}"/>
              </a:ext>
            </a:extLst>
          </p:cNvPr>
          <p:cNvSpPr/>
          <p:nvPr/>
        </p:nvSpPr>
        <p:spPr>
          <a:xfrm>
            <a:off x="10125636" y="3518648"/>
            <a:ext cx="1228164" cy="5916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50" dirty="0"/>
              <a:t>Konec</a:t>
            </a:r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6A5FE46D-DDCA-46AC-9262-412E3603A0C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066364" y="3814481"/>
            <a:ext cx="319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1F7D2AC0-4E91-4F58-9773-852B75F2579A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3614270" y="3814481"/>
            <a:ext cx="319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8C639CB5-4F6A-43B0-A9F1-35D6641059D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257988" y="3814481"/>
            <a:ext cx="319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pojnice: pravoúhlá 21">
            <a:extLst>
              <a:ext uri="{FF2B5EF4-FFF2-40B4-BE49-F238E27FC236}">
                <a16:creationId xmlns:a16="http://schemas.microsoft.com/office/drawing/2014/main" id="{0768D650-4AA5-4783-BBBF-02E92B49372E}"/>
              </a:ext>
            </a:extLst>
          </p:cNvPr>
          <p:cNvCxnSpPr>
            <a:stCxn id="8" idx="0"/>
            <a:endCxn id="11" idx="0"/>
          </p:cNvCxnSpPr>
          <p:nvPr/>
        </p:nvCxnSpPr>
        <p:spPr>
          <a:xfrm rot="16200000" flipH="1">
            <a:off x="9065408" y="1844338"/>
            <a:ext cx="252807" cy="3095812"/>
          </a:xfrm>
          <a:prstGeom prst="bentConnector3">
            <a:avLst>
              <a:gd name="adj1" fmla="val -90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pojnice: pravoúhlá 25">
            <a:extLst>
              <a:ext uri="{FF2B5EF4-FFF2-40B4-BE49-F238E27FC236}">
                <a16:creationId xmlns:a16="http://schemas.microsoft.com/office/drawing/2014/main" id="{B1D5A4BE-18C6-4677-ACD6-406A6F15B0DD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H="1">
            <a:off x="7643906" y="3814481"/>
            <a:ext cx="2161988" cy="548640"/>
          </a:xfrm>
          <a:prstGeom prst="bentConnector4">
            <a:avLst>
              <a:gd name="adj1" fmla="val -10574"/>
              <a:gd name="adj2" fmla="val 141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ovéPole 2">
            <a:extLst>
              <a:ext uri="{FF2B5EF4-FFF2-40B4-BE49-F238E27FC236}">
                <a16:creationId xmlns:a16="http://schemas.microsoft.com/office/drawing/2014/main" id="{766F928C-8CDD-4470-AA46-228DCD57BC00}"/>
              </a:ext>
            </a:extLst>
          </p:cNvPr>
          <p:cNvSpPr txBox="1"/>
          <p:nvPr/>
        </p:nvSpPr>
        <p:spPr>
          <a:xfrm>
            <a:off x="9021481" y="2737050"/>
            <a:ext cx="340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ne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C568319-0A99-4D6A-BFC2-4049A26EA63A}"/>
              </a:ext>
            </a:extLst>
          </p:cNvPr>
          <p:cNvSpPr txBox="1"/>
          <p:nvPr/>
        </p:nvSpPr>
        <p:spPr>
          <a:xfrm>
            <a:off x="8178500" y="3573457"/>
            <a:ext cx="4428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ano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5AC7683A-984C-402B-8F6D-343F680C824B}"/>
              </a:ext>
            </a:extLst>
          </p:cNvPr>
          <p:cNvSpPr/>
          <p:nvPr/>
        </p:nvSpPr>
        <p:spPr>
          <a:xfrm>
            <a:off x="3934011" y="3518646"/>
            <a:ext cx="1228165" cy="591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00" dirty="0"/>
              <a:t>Inicializuj proměnnou </a:t>
            </a:r>
            <a:r>
              <a:rPr lang="cs-CZ" sz="1000" i="1" dirty="0"/>
              <a:t>mocnina</a:t>
            </a:r>
            <a:r>
              <a:rPr lang="cs-CZ" sz="1000" dirty="0"/>
              <a:t> na hodnotu x</a:t>
            </a:r>
            <a:endParaRPr lang="cs-CZ" sz="1000" i="1" dirty="0"/>
          </a:p>
        </p:txBody>
      </p: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84A883E7-A8A1-4A98-A718-3EE55D472F23}"/>
              </a:ext>
            </a:extLst>
          </p:cNvPr>
          <p:cNvCxnSpPr>
            <a:cxnSpLocks/>
            <a:stCxn id="20" idx="3"/>
            <a:endCxn id="42" idx="1"/>
          </p:cNvCxnSpPr>
          <p:nvPr/>
        </p:nvCxnSpPr>
        <p:spPr>
          <a:xfrm>
            <a:off x="5162176" y="3814481"/>
            <a:ext cx="319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9A39FBF1-8C77-4756-AC41-FF5366FADE82}"/>
              </a:ext>
            </a:extLst>
          </p:cNvPr>
          <p:cNvSpPr/>
          <p:nvPr/>
        </p:nvSpPr>
        <p:spPr>
          <a:xfrm>
            <a:off x="5481917" y="3518646"/>
            <a:ext cx="1228165" cy="591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00" dirty="0"/>
              <a:t>Inicializuj proměnnou </a:t>
            </a:r>
            <a:r>
              <a:rPr lang="cs-CZ" sz="1000" i="1" dirty="0"/>
              <a:t>i</a:t>
            </a:r>
            <a:r>
              <a:rPr lang="cs-CZ" sz="1000" dirty="0"/>
              <a:t> na hodnotu </a:t>
            </a:r>
            <a:r>
              <a:rPr lang="cs-CZ" sz="1000" i="1" dirty="0"/>
              <a:t>1</a:t>
            </a:r>
          </a:p>
        </p:txBody>
      </p:sp>
      <p:cxnSp>
        <p:nvCxnSpPr>
          <p:cNvPr id="43" name="Přímá spojnice se šipkou 42">
            <a:extLst>
              <a:ext uri="{FF2B5EF4-FFF2-40B4-BE49-F238E27FC236}">
                <a16:creationId xmlns:a16="http://schemas.microsoft.com/office/drawing/2014/main" id="{3E0C280C-2456-4A35-BD16-37D458D51A16}"/>
              </a:ext>
            </a:extLst>
          </p:cNvPr>
          <p:cNvCxnSpPr>
            <a:cxnSpLocks/>
            <a:stCxn id="42" idx="3"/>
            <a:endCxn id="8" idx="1"/>
          </p:cNvCxnSpPr>
          <p:nvPr/>
        </p:nvCxnSpPr>
        <p:spPr>
          <a:xfrm>
            <a:off x="6710082" y="3814481"/>
            <a:ext cx="319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28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38599C-27CD-4712-BC04-E9204DDB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Algoritmus a paměť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647F8A-77B4-4560-BE7E-C48ED4D6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Algoritmus si alokuje paměť pro parametry, lokální proměnné a další hodnoty na zásobníku (</a:t>
            </a:r>
            <a:r>
              <a:rPr lang="cs-CZ" dirty="0" err="1"/>
              <a:t>Stack</a:t>
            </a:r>
            <a:r>
              <a:rPr lang="cs-CZ" dirty="0"/>
              <a:t>) a pro dynamicky alokované objekty alokuje paměť na haldě (</a:t>
            </a:r>
            <a:r>
              <a:rPr lang="cs-CZ" dirty="0" err="1"/>
              <a:t>Heap</a:t>
            </a:r>
            <a:r>
              <a:rPr lang="cs-CZ" dirty="0"/>
              <a:t>).</a:t>
            </a:r>
          </a:p>
          <a:p>
            <a:r>
              <a:rPr lang="cs-CZ" dirty="0"/>
              <a:t>V příkladech je </a:t>
            </a:r>
            <a:r>
              <a:rPr lang="cs-CZ" b="1" dirty="0"/>
              <a:t>zjednodušeně</a:t>
            </a:r>
            <a:r>
              <a:rPr lang="cs-CZ" dirty="0"/>
              <a:t> demonstrováno využití paměti z hlediska zásobníku a haldy.</a:t>
            </a:r>
          </a:p>
          <a:p>
            <a:r>
              <a:rPr lang="cs-CZ" dirty="0"/>
              <a:t>Práce se zásobníkem je ve skutečnosti složitější a v příkladech jsou zobrazeny </a:t>
            </a:r>
            <a:r>
              <a:rPr lang="cs-CZ" b="1" dirty="0"/>
              <a:t>pouze proměnné přímo související s algoritmem </a:t>
            </a:r>
            <a:r>
              <a:rPr lang="cs-CZ" dirty="0"/>
              <a:t>a jsou vynechány uložené hodnoty registrů nebo návratové hodnoty. Také pořadí předávaných argumentů a parametrů metody může být jiné.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8469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x;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y;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mocnina *= x;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</p:txBody>
      </p:sp>
    </p:spTree>
    <p:extLst>
      <p:ext uri="{BB962C8B-B14F-4D97-AF65-F5344CB8AC3E}">
        <p14:creationId xmlns:p14="http://schemas.microsoft.com/office/powerpoint/2010/main" val="105431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cs-CZ" sz="2400" dirty="0">
              <a:solidFill>
                <a:srgbClr val="FF0000"/>
              </a:solidFill>
            </a:endParaRP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 x = 2;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0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6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endParaRPr lang="cs-CZ" sz="2400" dirty="0">
              <a:solidFill>
                <a:srgbClr val="FF0000"/>
              </a:solidFill>
            </a:endParaRP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 y = 4;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45495"/>
      </p:ext>
    </p:extLst>
  </p:cSld>
  <p:clrMapOvr>
    <a:masterClrMapping/>
  </p:clrMapOvr>
</p:sld>
</file>

<file path=ppt/theme/theme1.xml><?xml version="1.0" encoding="utf-8"?>
<a:theme xmlns:a="http://schemas.openxmlformats.org/drawingml/2006/main" name="E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F" id="{E905C8FE-6442-4EE9-880D-D9C63D996D6B}" vid="{1BB849E1-4D50-4573-96B1-17E3CA4C343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A442FB-C638-4A3E-8092-CDB97E3C86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BE5D83-A5C0-426F-B542-279026A62B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F59062-A554-4D5C-9C5E-F2BD6A970AE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ESF</Template>
  <TotalTime>1697</TotalTime>
  <Words>2154</Words>
  <Application>Microsoft Office PowerPoint</Application>
  <PresentationFormat>Širokoúhlá obrazovka</PresentationFormat>
  <Paragraphs>710</Paragraphs>
  <Slides>46</Slides>
  <Notes>41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46</vt:i4>
      </vt:variant>
    </vt:vector>
  </HeadingPairs>
  <TitlesOfParts>
    <vt:vector size="55" baseType="lpstr">
      <vt:lpstr>Arial</vt:lpstr>
      <vt:lpstr>Berlin CE</vt:lpstr>
      <vt:lpstr>Calibri</vt:lpstr>
      <vt:lpstr>Cambria Math</vt:lpstr>
      <vt:lpstr>Consolas</vt:lpstr>
      <vt:lpstr>Courier New</vt:lpstr>
      <vt:lpstr>Source Sans Pro</vt:lpstr>
      <vt:lpstr>Source Sans Pro Bold</vt:lpstr>
      <vt:lpstr>ESF</vt:lpstr>
      <vt:lpstr>Programování a algoritmizace</vt:lpstr>
      <vt:lpstr>Obsah</vt:lpstr>
      <vt:lpstr>Úvod</vt:lpstr>
      <vt:lpstr>Mocnina</vt:lpstr>
      <vt:lpstr>Mocnina</vt:lpstr>
      <vt:lpstr>Algoritmus a paměť</vt:lpstr>
      <vt:lpstr>Mocnina</vt:lpstr>
      <vt:lpstr>Mocnina</vt:lpstr>
      <vt:lpstr>Mocnina</vt:lpstr>
      <vt:lpstr>Mocnina</vt:lpstr>
      <vt:lpstr>Mocnina</vt:lpstr>
      <vt:lpstr>Mocnina</vt:lpstr>
      <vt:lpstr>Mocnina</vt:lpstr>
      <vt:lpstr>Mocnina</vt:lpstr>
      <vt:lpstr>Mocnina</vt:lpstr>
      <vt:lpstr>Mocnina</vt:lpstr>
      <vt:lpstr>Mocnina</vt:lpstr>
      <vt:lpstr>Mocnina</vt:lpstr>
      <vt:lpstr>Mocnina</vt:lpstr>
      <vt:lpstr>Mocnina</vt:lpstr>
      <vt:lpstr>Mocnina</vt:lpstr>
      <vt:lpstr>Mocnina</vt:lpstr>
      <vt:lpstr>Mocnina</vt:lpstr>
      <vt:lpstr>Mocnina</vt:lpstr>
      <vt:lpstr>Faktoriál</vt:lpstr>
      <vt:lpstr>Faktoriál</vt:lpstr>
      <vt:lpstr>Faktoriál</vt:lpstr>
      <vt:lpstr>Faktoriál</vt:lpstr>
      <vt:lpstr>Faktoriál</vt:lpstr>
      <vt:lpstr>Faktoriál</vt:lpstr>
      <vt:lpstr>Faktoriál</vt:lpstr>
      <vt:lpstr>Faktoriál</vt:lpstr>
      <vt:lpstr>Faktoriál</vt:lpstr>
      <vt:lpstr>Faktoriál</vt:lpstr>
      <vt:lpstr>Faktoriál</vt:lpstr>
      <vt:lpstr>Faktoriál</vt:lpstr>
      <vt:lpstr>Faktoriál</vt:lpstr>
      <vt:lpstr>Faktoriál</vt:lpstr>
      <vt:lpstr>Faktoriál</vt:lpstr>
      <vt:lpstr>Faktoriál</vt:lpstr>
      <vt:lpstr>Faktoriál</vt:lpstr>
      <vt:lpstr>Faktoriál</vt:lpstr>
      <vt:lpstr>Faktoriál</vt:lpstr>
      <vt:lpstr>Faktoriál</vt:lpstr>
      <vt:lpstr>Použité zdroje</vt:lpstr>
      <vt:lpstr>Programování a algoritmizace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 Král</dc:title>
  <dc:creator>Erik Král</dc:creator>
  <cp:lastModifiedBy>Erik Král</cp:lastModifiedBy>
  <cp:revision>6</cp:revision>
  <dcterms:created xsi:type="dcterms:W3CDTF">2020-09-24T10:57:54Z</dcterms:created>
  <dcterms:modified xsi:type="dcterms:W3CDTF">2021-02-23T10:37:19Z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