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309" r:id="rId4"/>
    <p:sldId id="311" r:id="rId5"/>
    <p:sldId id="310" r:id="rId6"/>
    <p:sldId id="282" r:id="rId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13.11.2017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Rozsah</a:t>
            </a:r>
            <a:r>
              <a:rPr lang="en-US" dirty="0" smtClean="0"/>
              <a:t> </a:t>
            </a:r>
            <a:r>
              <a:rPr lang="en-US" dirty="0" err="1" smtClean="0"/>
              <a:t>platnosti</a:t>
            </a:r>
            <a:r>
              <a:rPr lang="en-US" dirty="0" smtClean="0"/>
              <a:t> prom</a:t>
            </a:r>
            <a:r>
              <a:rPr lang="cs-CZ" dirty="0" err="1" smtClean="0"/>
              <a:t>ěnných</a:t>
            </a:r>
            <a:r>
              <a:rPr lang="cs-CZ" dirty="0" smtClean="0"/>
              <a:t>, Referenční a hodnotové typy</a:t>
            </a:r>
          </a:p>
          <a:p>
            <a:r>
              <a:rPr lang="cs-CZ" dirty="0" smtClean="0"/>
              <a:t>Erik Král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5338"/>
          </a:xfrm>
        </p:spPr>
        <p:txBody>
          <a:bodyPr>
            <a:normAutofit/>
          </a:bodyPr>
          <a:lstStyle/>
          <a:p>
            <a:r>
              <a:rPr lang="cs-CZ" dirty="0" smtClean="0"/>
              <a:t>Rozsah platnosti </a:t>
            </a:r>
            <a:r>
              <a:rPr lang="cs-CZ" dirty="0" smtClean="0"/>
              <a:t>lokální proměnné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Rozsah platnosti lokální proměnné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030469"/>
          </a:xfrm>
        </p:spPr>
        <p:txBody>
          <a:bodyPr>
            <a:normAutofit/>
          </a:bodyPr>
          <a:lstStyle/>
          <a:p>
            <a:r>
              <a:rPr lang="cs-CZ" dirty="0" smtClean="0"/>
              <a:t>Lokální proměnná existuje od místa kde je nadefinovaná do konce bloku ohraničeného složenými závorkami.</a:t>
            </a:r>
            <a:r>
              <a:rPr lang="en-US" dirty="0" smtClean="0"/>
              <a:t> </a:t>
            </a:r>
            <a:r>
              <a:rPr lang="en-US" dirty="0"/>
              <a:t>Prom</a:t>
            </a:r>
            <a:r>
              <a:rPr lang="cs-CZ" dirty="0" err="1"/>
              <a:t>ěnná</a:t>
            </a:r>
            <a:r>
              <a:rPr lang="cs-CZ" dirty="0"/>
              <a:t> je viditelná i ve všech vnořených blocích</a:t>
            </a:r>
            <a:r>
              <a:rPr lang="cs-CZ" dirty="0" smtClean="0"/>
              <a:t>.</a:t>
            </a:r>
          </a:p>
        </p:txBody>
      </p:sp>
      <p:sp>
        <p:nvSpPr>
          <p:cNvPr id="4" name="Obdélník 3"/>
          <p:cNvSpPr/>
          <p:nvPr/>
        </p:nvSpPr>
        <p:spPr>
          <a:xfrm>
            <a:off x="2443941" y="2876204"/>
            <a:ext cx="51788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strike="sngStrike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&gt; 10)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cxnSp>
        <p:nvCxnSpPr>
          <p:cNvPr id="7" name="Pravoúhlá spojnice 6"/>
          <p:cNvCxnSpPr/>
          <p:nvPr/>
        </p:nvCxnSpPr>
        <p:spPr>
          <a:xfrm rot="5400000">
            <a:off x="2465763" y="5148698"/>
            <a:ext cx="1163778" cy="209894"/>
          </a:xfrm>
          <a:prstGeom prst="bentConnector3">
            <a:avLst>
              <a:gd name="adj1" fmla="val -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822959" y="4820924"/>
            <a:ext cx="2119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</a:t>
            </a:r>
            <a:r>
              <a:rPr lang="cs-CZ" dirty="0" err="1" smtClean="0"/>
              <a:t>ěnná</a:t>
            </a:r>
            <a:r>
              <a:rPr lang="cs-CZ" dirty="0" smtClean="0"/>
              <a:t> </a:t>
            </a:r>
            <a:r>
              <a:rPr lang="cs-CZ" i="1" dirty="0" smtClean="0"/>
              <a:t>x</a:t>
            </a:r>
            <a:r>
              <a:rPr lang="cs-CZ" dirty="0" smtClean="0"/>
              <a:t> existuje od definice do konce bloku metody </a:t>
            </a:r>
            <a:r>
              <a:rPr lang="cs-CZ" i="1" dirty="0" err="1" smtClean="0"/>
              <a:t>Main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5033355" y="3404029"/>
            <a:ext cx="336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</a:t>
            </a:r>
            <a:r>
              <a:rPr lang="cs-CZ" dirty="0" err="1" smtClean="0"/>
              <a:t>ěnná</a:t>
            </a:r>
            <a:r>
              <a:rPr lang="cs-CZ" dirty="0" smtClean="0"/>
              <a:t> </a:t>
            </a:r>
            <a:r>
              <a:rPr lang="cs-CZ" i="1" dirty="0" smtClean="0"/>
              <a:t>x</a:t>
            </a:r>
            <a:r>
              <a:rPr lang="cs-CZ" dirty="0" smtClean="0"/>
              <a:t> není viditelná v jiné metodě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5370023" y="5189203"/>
            <a:ext cx="336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</a:t>
            </a:r>
            <a:r>
              <a:rPr lang="cs-CZ" dirty="0" err="1" smtClean="0"/>
              <a:t>ěnná</a:t>
            </a:r>
            <a:r>
              <a:rPr lang="cs-CZ" dirty="0" smtClean="0"/>
              <a:t> </a:t>
            </a:r>
            <a:r>
              <a:rPr lang="cs-CZ" i="1" dirty="0" smtClean="0"/>
              <a:t>x</a:t>
            </a:r>
            <a:r>
              <a:rPr lang="cs-CZ" dirty="0" smtClean="0"/>
              <a:t> je viditelná ve vnořeném bloku příkazu </a:t>
            </a:r>
            <a:r>
              <a:rPr lang="cs-CZ" i="1" dirty="0" err="1" smtClean="0"/>
              <a:t>if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4739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2641367" y="2855840"/>
            <a:ext cx="31879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</a:t>
            </a:r>
            <a:r>
              <a:rPr lang="cs-CZ" sz="1200" strike="sngStrike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(y</a:t>
            </a:r>
            <a:r>
              <a:rPr lang="cs-CZ" sz="12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strike="sngStrike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(y);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Rozsah platnosti lokální proměnné</a:t>
            </a:r>
            <a:endParaRPr lang="cs-CZ" dirty="0"/>
          </a:p>
        </p:txBody>
      </p:sp>
      <p:cxnSp>
        <p:nvCxnSpPr>
          <p:cNvPr id="7" name="Pravoúhlá spojnice 6"/>
          <p:cNvCxnSpPr/>
          <p:nvPr/>
        </p:nvCxnSpPr>
        <p:spPr>
          <a:xfrm rot="10800000" flipV="1">
            <a:off x="3440990" y="4454758"/>
            <a:ext cx="281947" cy="276785"/>
          </a:xfrm>
          <a:prstGeom prst="bentConnector3">
            <a:avLst>
              <a:gd name="adj1" fmla="val 100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1245045" y="4203210"/>
            <a:ext cx="2119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</a:t>
            </a:r>
            <a:r>
              <a:rPr lang="cs-CZ" dirty="0" err="1" smtClean="0"/>
              <a:t>ěnná</a:t>
            </a:r>
            <a:r>
              <a:rPr lang="cs-CZ" dirty="0" smtClean="0"/>
              <a:t> </a:t>
            </a:r>
            <a:r>
              <a:rPr lang="en-US" i="1" dirty="0"/>
              <a:t>y</a:t>
            </a:r>
            <a:r>
              <a:rPr lang="cs-CZ" dirty="0" smtClean="0"/>
              <a:t> existuje od definice do konce bloku </a:t>
            </a:r>
            <a:r>
              <a:rPr lang="en-US" dirty="0" err="1" smtClean="0"/>
              <a:t>podm</a:t>
            </a:r>
            <a:r>
              <a:rPr lang="cs-CZ" dirty="0" err="1" smtClean="0"/>
              <a:t>ínky</a:t>
            </a:r>
            <a:r>
              <a:rPr lang="cs-CZ" dirty="0" smtClean="0"/>
              <a:t> </a:t>
            </a:r>
            <a:r>
              <a:rPr lang="cs-CZ" i="1" dirty="0" err="1" smtClean="0"/>
              <a:t>if</a:t>
            </a:r>
            <a:endParaRPr lang="cs-CZ" i="1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5540085" y="4878890"/>
            <a:ext cx="282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 skončení bloku </a:t>
            </a:r>
            <a:r>
              <a:rPr lang="cs-CZ" i="1" dirty="0" err="1" smtClean="0"/>
              <a:t>if</a:t>
            </a:r>
            <a:r>
              <a:rPr lang="cs-CZ" dirty="0" smtClean="0"/>
              <a:t> už proměnná </a:t>
            </a:r>
            <a:r>
              <a:rPr lang="cs-CZ" i="1" dirty="0" smtClean="0"/>
              <a:t>y</a:t>
            </a:r>
            <a:r>
              <a:rPr lang="cs-CZ" dirty="0" smtClean="0"/>
              <a:t> neexistuje</a:t>
            </a:r>
            <a:endParaRPr lang="cs-CZ" i="1" dirty="0"/>
          </a:p>
        </p:txBody>
      </p:sp>
      <p:sp>
        <p:nvSpPr>
          <p:cNvPr id="8" name="TextovéPole 7"/>
          <p:cNvSpPr txBox="1"/>
          <p:nvPr/>
        </p:nvSpPr>
        <p:spPr>
          <a:xfrm>
            <a:off x="5472716" y="3456002"/>
            <a:ext cx="289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</a:t>
            </a:r>
            <a:r>
              <a:rPr lang="cs-CZ" dirty="0" smtClean="0"/>
              <a:t>roměnná </a:t>
            </a:r>
            <a:r>
              <a:rPr lang="cs-CZ" i="1" dirty="0" smtClean="0"/>
              <a:t>y</a:t>
            </a:r>
            <a:r>
              <a:rPr lang="cs-CZ" dirty="0" smtClean="0"/>
              <a:t> ještě nebyla nadefinována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9517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Rozsah platnosti </a:t>
            </a:r>
            <a:r>
              <a:rPr lang="cs-CZ" dirty="0" smtClean="0"/>
              <a:t>lokální proměnné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56150"/>
          </a:xfrm>
        </p:spPr>
        <p:txBody>
          <a:bodyPr/>
          <a:lstStyle/>
          <a:p>
            <a:r>
              <a:rPr lang="cs-CZ" dirty="0"/>
              <a:t>Lokální proměnné v programu se můžou jmenovat stejně v různých blocích, vždy jde ale o úplně jiné proměnné.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532262" y="2601884"/>
            <a:ext cx="412519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 = 2;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Test();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390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cs-CZ" dirty="0" err="1" smtClean="0"/>
              <a:t>ázky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</TotalTime>
  <Words>276</Words>
  <Application>Microsoft Office PowerPoint</Application>
  <PresentationFormat>Předvádění na obrazovce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Consolas</vt:lpstr>
      <vt:lpstr>Retrospektiva</vt:lpstr>
      <vt:lpstr>Programování</vt:lpstr>
      <vt:lpstr>Obsah</vt:lpstr>
      <vt:lpstr>Rozsah platnosti lokální proměnné</vt:lpstr>
      <vt:lpstr>Rozsah platnosti lokální proměnné</vt:lpstr>
      <vt:lpstr>Rozsah platnosti lokální proměnné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312</cp:revision>
  <dcterms:created xsi:type="dcterms:W3CDTF">2015-02-07T15:57:17Z</dcterms:created>
  <dcterms:modified xsi:type="dcterms:W3CDTF">2017-11-13T07:21:07Z</dcterms:modified>
</cp:coreProperties>
</file>