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332" r:id="rId4"/>
    <p:sldId id="333" r:id="rId5"/>
    <p:sldId id="334" r:id="rId6"/>
    <p:sldId id="335" r:id="rId7"/>
    <p:sldId id="336" r:id="rId8"/>
    <p:sldId id="282" r:id="rId9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241DD6-5977-414C-B038-0B1186F48ADA}" v="12" dt="2019-12-02T11:41:50.075"/>
    <p1510:client id="{E7C871F7-0AF7-2A81-F139-AE35EA2D8B45}" v="6" dt="2019-12-03T11:12:21.2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B7241DD6-5977-414C-B038-0B1186F48ADA}"/>
    <pc:docChg chg="custSel addSld delSld modSld">
      <pc:chgData name="Erik Král" userId="e92e8e71-05aa-4c44-9728-5ff1a0a20d65" providerId="ADAL" clId="{B7241DD6-5977-414C-B038-0B1186F48ADA}" dt="2019-12-02T11:44:33.226" v="1284" actId="20577"/>
      <pc:docMkLst>
        <pc:docMk/>
      </pc:docMkLst>
      <pc:sldChg chg="modSp">
        <pc:chgData name="Erik Král" userId="e92e8e71-05aa-4c44-9728-5ff1a0a20d65" providerId="ADAL" clId="{B7241DD6-5977-414C-B038-0B1186F48ADA}" dt="2019-12-02T11:44:33.226" v="1284" actId="20577"/>
        <pc:sldMkLst>
          <pc:docMk/>
          <pc:sldMk cId="2753443263" sldId="256"/>
        </pc:sldMkLst>
        <pc:spChg chg="mod">
          <ac:chgData name="Erik Král" userId="e92e8e71-05aa-4c44-9728-5ff1a0a20d65" providerId="ADAL" clId="{B7241DD6-5977-414C-B038-0B1186F48ADA}" dt="2019-12-02T11:44:33.226" v="1284" actId="20577"/>
          <ac:spMkLst>
            <pc:docMk/>
            <pc:sldMk cId="2753443263" sldId="256"/>
            <ac:spMk id="3" creationId="{00000000-0000-0000-0000-000000000000}"/>
          </ac:spMkLst>
        </pc:spChg>
      </pc:sldChg>
      <pc:sldChg chg="modSp add">
        <pc:chgData name="Erik Král" userId="e92e8e71-05aa-4c44-9728-5ff1a0a20d65" providerId="ADAL" clId="{B7241DD6-5977-414C-B038-0B1186F48ADA}" dt="2019-12-02T11:44:22.680" v="1280" actId="20577"/>
        <pc:sldMkLst>
          <pc:docMk/>
          <pc:sldMk cId="1833392974" sldId="334"/>
        </pc:sldMkLst>
        <pc:spChg chg="mod">
          <ac:chgData name="Erik Král" userId="e92e8e71-05aa-4c44-9728-5ff1a0a20d65" providerId="ADAL" clId="{B7241DD6-5977-414C-B038-0B1186F48ADA}" dt="2019-12-02T11:44:22.680" v="1280" actId="20577"/>
          <ac:spMkLst>
            <pc:docMk/>
            <pc:sldMk cId="1833392974" sldId="334"/>
            <ac:spMk id="2" creationId="{9AB632A2-C7C4-4234-AFAC-DBF5C0C4B5B6}"/>
          </ac:spMkLst>
        </pc:spChg>
        <pc:spChg chg="mod">
          <ac:chgData name="Erik Král" userId="e92e8e71-05aa-4c44-9728-5ff1a0a20d65" providerId="ADAL" clId="{B7241DD6-5977-414C-B038-0B1186F48ADA}" dt="2019-12-02T11:14:17.336" v="576" actId="20577"/>
          <ac:spMkLst>
            <pc:docMk/>
            <pc:sldMk cId="1833392974" sldId="334"/>
            <ac:spMk id="3" creationId="{E5BE7B9B-B602-4C03-8761-066D09A98274}"/>
          </ac:spMkLst>
        </pc:spChg>
      </pc:sldChg>
      <pc:sldChg chg="addSp delSp modSp add">
        <pc:chgData name="Erik Král" userId="e92e8e71-05aa-4c44-9728-5ff1a0a20d65" providerId="ADAL" clId="{B7241DD6-5977-414C-B038-0B1186F48ADA}" dt="2019-12-02T11:37:24.830" v="675" actId="20577"/>
        <pc:sldMkLst>
          <pc:docMk/>
          <pc:sldMk cId="3974495889" sldId="335"/>
        </pc:sldMkLst>
        <pc:spChg chg="mod">
          <ac:chgData name="Erik Král" userId="e92e8e71-05aa-4c44-9728-5ff1a0a20d65" providerId="ADAL" clId="{B7241DD6-5977-414C-B038-0B1186F48ADA}" dt="2019-12-02T11:37:24.830" v="675" actId="20577"/>
          <ac:spMkLst>
            <pc:docMk/>
            <pc:sldMk cId="3974495889" sldId="335"/>
            <ac:spMk id="2" creationId="{21F2AC90-979A-4569-8AC1-F6170246FCEE}"/>
          </ac:spMkLst>
        </pc:spChg>
        <pc:spChg chg="del">
          <ac:chgData name="Erik Král" userId="e92e8e71-05aa-4c44-9728-5ff1a0a20d65" providerId="ADAL" clId="{B7241DD6-5977-414C-B038-0B1186F48ADA}" dt="2019-12-02T11:35:18.545" v="578" actId="478"/>
          <ac:spMkLst>
            <pc:docMk/>
            <pc:sldMk cId="3974495889" sldId="335"/>
            <ac:spMk id="3" creationId="{909CBD07-233C-45B5-80D2-5B3271B6BA92}"/>
          </ac:spMkLst>
        </pc:spChg>
        <pc:spChg chg="add del mod">
          <ac:chgData name="Erik Král" userId="e92e8e71-05aa-4c44-9728-5ff1a0a20d65" providerId="ADAL" clId="{B7241DD6-5977-414C-B038-0B1186F48ADA}" dt="2019-12-02T11:37:02.082" v="650" actId="478"/>
          <ac:spMkLst>
            <pc:docMk/>
            <pc:sldMk cId="3974495889" sldId="335"/>
            <ac:spMk id="4" creationId="{08138246-A46E-4B70-9B56-981E13680AD5}"/>
          </ac:spMkLst>
        </pc:spChg>
        <pc:spChg chg="add mod">
          <ac:chgData name="Erik Král" userId="e92e8e71-05aa-4c44-9728-5ff1a0a20d65" providerId="ADAL" clId="{B7241DD6-5977-414C-B038-0B1186F48ADA}" dt="2019-12-02T11:37:11.486" v="654" actId="1076"/>
          <ac:spMkLst>
            <pc:docMk/>
            <pc:sldMk cId="3974495889" sldId="335"/>
            <ac:spMk id="5" creationId="{6A5B5520-D982-490E-BCBC-1C6DDF0503B5}"/>
          </ac:spMkLst>
        </pc:spChg>
      </pc:sldChg>
      <pc:sldChg chg="addSp delSp modSp add del">
        <pc:chgData name="Erik Král" userId="e92e8e71-05aa-4c44-9728-5ff1a0a20d65" providerId="ADAL" clId="{B7241DD6-5977-414C-B038-0B1186F48ADA}" dt="2019-12-02T11:37:33.369" v="676" actId="2696"/>
        <pc:sldMkLst>
          <pc:docMk/>
          <pc:sldMk cId="36022707" sldId="336"/>
        </pc:sldMkLst>
        <pc:spChg chg="mod">
          <ac:chgData name="Erik Král" userId="e92e8e71-05aa-4c44-9728-5ff1a0a20d65" providerId="ADAL" clId="{B7241DD6-5977-414C-B038-0B1186F48ADA}" dt="2019-12-02T11:36:01.666" v="646" actId="20577"/>
          <ac:spMkLst>
            <pc:docMk/>
            <pc:sldMk cId="36022707" sldId="336"/>
            <ac:spMk id="2" creationId="{21F2AC90-979A-4569-8AC1-F6170246FCEE}"/>
          </ac:spMkLst>
        </pc:spChg>
        <pc:spChg chg="add mod">
          <ac:chgData name="Erik Král" userId="e92e8e71-05aa-4c44-9728-5ff1a0a20d65" providerId="ADAL" clId="{B7241DD6-5977-414C-B038-0B1186F48ADA}" dt="2019-12-02T11:36:38.088" v="649" actId="14100"/>
          <ac:spMkLst>
            <pc:docMk/>
            <pc:sldMk cId="36022707" sldId="336"/>
            <ac:spMk id="3" creationId="{CABBEEB8-E49F-4BF4-838B-79BFB93433E0}"/>
          </ac:spMkLst>
        </pc:spChg>
        <pc:spChg chg="del">
          <ac:chgData name="Erik Král" userId="e92e8e71-05aa-4c44-9728-5ff1a0a20d65" providerId="ADAL" clId="{B7241DD6-5977-414C-B038-0B1186F48ADA}" dt="2019-12-02T11:36:35.321" v="647" actId="478"/>
          <ac:spMkLst>
            <pc:docMk/>
            <pc:sldMk cId="36022707" sldId="336"/>
            <ac:spMk id="4" creationId="{08138246-A46E-4B70-9B56-981E13680AD5}"/>
          </ac:spMkLst>
        </pc:spChg>
      </pc:sldChg>
      <pc:sldChg chg="addSp delSp modSp add">
        <pc:chgData name="Erik Král" userId="e92e8e71-05aa-4c44-9728-5ff1a0a20d65" providerId="ADAL" clId="{B7241DD6-5977-414C-B038-0B1186F48ADA}" dt="2019-12-02T11:43:15.953" v="1272" actId="1076"/>
        <pc:sldMkLst>
          <pc:docMk/>
          <pc:sldMk cId="2834263768" sldId="336"/>
        </pc:sldMkLst>
        <pc:spChg chg="mod">
          <ac:chgData name="Erik Král" userId="e92e8e71-05aa-4c44-9728-5ff1a0a20d65" providerId="ADAL" clId="{B7241DD6-5977-414C-B038-0B1186F48ADA}" dt="2019-12-02T11:37:58.643" v="774" actId="20577"/>
          <ac:spMkLst>
            <pc:docMk/>
            <pc:sldMk cId="2834263768" sldId="336"/>
            <ac:spMk id="2" creationId="{7238ED38-6420-4A6A-AC45-6587410A1A14}"/>
          </ac:spMkLst>
        </pc:spChg>
        <pc:spChg chg="mod">
          <ac:chgData name="Erik Král" userId="e92e8e71-05aa-4c44-9728-5ff1a0a20d65" providerId="ADAL" clId="{B7241DD6-5977-414C-B038-0B1186F48ADA}" dt="2019-12-02T11:39:53.366" v="999" actId="14100"/>
          <ac:spMkLst>
            <pc:docMk/>
            <pc:sldMk cId="2834263768" sldId="336"/>
            <ac:spMk id="3" creationId="{8C9E55AD-FAF4-488B-A520-280A258356BA}"/>
          </ac:spMkLst>
        </pc:spChg>
        <pc:spChg chg="add mod">
          <ac:chgData name="Erik Král" userId="e92e8e71-05aa-4c44-9728-5ff1a0a20d65" providerId="ADAL" clId="{B7241DD6-5977-414C-B038-0B1186F48ADA}" dt="2019-12-02T11:40:19.113" v="1059" actId="14100"/>
          <ac:spMkLst>
            <pc:docMk/>
            <pc:sldMk cId="2834263768" sldId="336"/>
            <ac:spMk id="4" creationId="{37728F5F-8386-4CAD-B1E2-5415F53FAEC8}"/>
          </ac:spMkLst>
        </pc:spChg>
        <pc:spChg chg="add del mod">
          <ac:chgData name="Erik Král" userId="e92e8e71-05aa-4c44-9728-5ff1a0a20d65" providerId="ADAL" clId="{B7241DD6-5977-414C-B038-0B1186F48ADA}" dt="2019-12-02T11:40:45.547" v="1062" actId="478"/>
          <ac:spMkLst>
            <pc:docMk/>
            <pc:sldMk cId="2834263768" sldId="336"/>
            <ac:spMk id="5" creationId="{D95C056A-AEE8-4E6E-AD6E-3E7CEA6B199B}"/>
          </ac:spMkLst>
        </pc:spChg>
        <pc:spChg chg="add mod">
          <ac:chgData name="Erik Král" userId="e92e8e71-05aa-4c44-9728-5ff1a0a20d65" providerId="ADAL" clId="{B7241DD6-5977-414C-B038-0B1186F48ADA}" dt="2019-12-02T11:43:05.976" v="1270" actId="1076"/>
          <ac:spMkLst>
            <pc:docMk/>
            <pc:sldMk cId="2834263768" sldId="336"/>
            <ac:spMk id="6" creationId="{5D903A8A-9F98-4FE2-B457-C82B0FFF04FE}"/>
          </ac:spMkLst>
        </pc:spChg>
        <pc:spChg chg="add mod">
          <ac:chgData name="Erik Král" userId="e92e8e71-05aa-4c44-9728-5ff1a0a20d65" providerId="ADAL" clId="{B7241DD6-5977-414C-B038-0B1186F48ADA}" dt="2019-12-02T11:43:15.953" v="1272" actId="1076"/>
          <ac:spMkLst>
            <pc:docMk/>
            <pc:sldMk cId="2834263768" sldId="336"/>
            <ac:spMk id="15" creationId="{CB785319-6762-4D00-ADA6-E5256015FD9E}"/>
          </ac:spMkLst>
        </pc:spChg>
        <pc:cxnChg chg="add mod">
          <ac:chgData name="Erik Král" userId="e92e8e71-05aa-4c44-9728-5ff1a0a20d65" providerId="ADAL" clId="{B7241DD6-5977-414C-B038-0B1186F48ADA}" dt="2019-12-02T11:43:05.976" v="1270" actId="1076"/>
          <ac:cxnSpMkLst>
            <pc:docMk/>
            <pc:sldMk cId="2834263768" sldId="336"/>
            <ac:cxnSpMk id="8" creationId="{FE432C8C-82FE-4C19-BB5A-EE7E0276C1EF}"/>
          </ac:cxnSpMkLst>
        </pc:cxnChg>
        <pc:cxnChg chg="add mod">
          <ac:chgData name="Erik Král" userId="e92e8e71-05aa-4c44-9728-5ff1a0a20d65" providerId="ADAL" clId="{B7241DD6-5977-414C-B038-0B1186F48ADA}" dt="2019-12-02T11:43:15.953" v="1272" actId="1076"/>
          <ac:cxnSpMkLst>
            <pc:docMk/>
            <pc:sldMk cId="2834263768" sldId="336"/>
            <ac:cxnSpMk id="16" creationId="{9DBA21F8-1E76-4440-86A3-B1D28E28355E}"/>
          </ac:cxnSpMkLst>
        </pc:cxnChg>
      </pc:sldChg>
    </pc:docChg>
  </pc:docChgLst>
  <pc:docChgLst>
    <pc:chgData name="Erik Král" userId="S::ekral@utb.cz::e92e8e71-05aa-4c44-9728-5ff1a0a20d65" providerId="AD" clId="Web-{E7C871F7-0AF7-2A81-F139-AE35EA2D8B45}"/>
    <pc:docChg chg="modSld">
      <pc:chgData name="Erik Král" userId="S::ekral@utb.cz::e92e8e71-05aa-4c44-9728-5ff1a0a20d65" providerId="AD" clId="Web-{E7C871F7-0AF7-2A81-F139-AE35EA2D8B45}" dt="2019-12-03T11:12:21.242" v="4" actId="20577"/>
      <pc:docMkLst>
        <pc:docMk/>
      </pc:docMkLst>
      <pc:sldChg chg="modSp">
        <pc:chgData name="Erik Král" userId="S::ekral@utb.cz::e92e8e71-05aa-4c44-9728-5ff1a0a20d65" providerId="AD" clId="Web-{E7C871F7-0AF7-2A81-F139-AE35EA2D8B45}" dt="2019-12-03T11:12:21.242" v="3" actId="20577"/>
        <pc:sldMkLst>
          <pc:docMk/>
          <pc:sldMk cId="2834263768" sldId="336"/>
        </pc:sldMkLst>
        <pc:spChg chg="mod">
          <ac:chgData name="Erik Král" userId="S::ekral@utb.cz::e92e8e71-05aa-4c44-9728-5ff1a0a20d65" providerId="AD" clId="Web-{E7C871F7-0AF7-2A81-F139-AE35EA2D8B45}" dt="2019-12-03T11:12:07.085" v="0" actId="20577"/>
          <ac:spMkLst>
            <pc:docMk/>
            <pc:sldMk cId="2834263768" sldId="336"/>
            <ac:spMk id="2" creationId="{7238ED38-6420-4A6A-AC45-6587410A1A14}"/>
          </ac:spMkLst>
        </pc:spChg>
        <pc:spChg chg="mod">
          <ac:chgData name="Erik Král" userId="S::ekral@utb.cz::e92e8e71-05aa-4c44-9728-5ff1a0a20d65" providerId="AD" clId="Web-{E7C871F7-0AF7-2A81-F139-AE35EA2D8B45}" dt="2019-12-03T11:12:21.242" v="3" actId="20577"/>
          <ac:spMkLst>
            <pc:docMk/>
            <pc:sldMk cId="2834263768" sldId="336"/>
            <ac:spMk id="4" creationId="{37728F5F-8386-4CAD-B1E2-5415F53FAE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03.12.2019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12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03.12.2019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802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03.12.2019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663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03.12.2019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003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03.12.2019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61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03.12.2019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302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03.12.2019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593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03.12.2019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32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03.12.2019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974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A0E81A2-3FB5-4601-9B99-6226AFFB191E}" type="datetimeFigureOut">
              <a:rPr lang="cs-CZ" smtClean="0"/>
              <a:t>03.12.2019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243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03.12.2019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04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0E81A2-3FB5-4601-9B99-6226AFFB191E}" type="datetimeFigureOut">
              <a:rPr lang="cs-CZ" smtClean="0"/>
              <a:t>03.12.2019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8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Programování</a:t>
            </a:r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Dynamické pole (třída List)</a:t>
            </a:r>
          </a:p>
          <a:p>
            <a:r>
              <a:rPr lang="cs-CZ" dirty="0"/>
              <a:t>Erik Král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6051665" y="758952"/>
            <a:ext cx="231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dirty="0"/>
              <a:t>2.12.2019.1</a:t>
            </a:r>
          </a:p>
        </p:txBody>
      </p:sp>
    </p:spTree>
    <p:extLst>
      <p:ext uri="{BB962C8B-B14F-4D97-AF65-F5344CB8AC3E}">
        <p14:creationId xmlns:p14="http://schemas.microsoft.com/office/powerpoint/2010/main" val="275344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45338"/>
          </a:xfrm>
        </p:spPr>
        <p:txBody>
          <a:bodyPr>
            <a:normAutofit/>
          </a:bodyPr>
          <a:lstStyle/>
          <a:p>
            <a:r>
              <a:rPr lang="en-US" dirty="0" err="1"/>
              <a:t>Dynamick</a:t>
            </a:r>
            <a:r>
              <a:rPr lang="cs-CZ" dirty="0"/>
              <a:t>é pole List</a:t>
            </a:r>
          </a:p>
        </p:txBody>
      </p:sp>
    </p:spTree>
    <p:extLst>
      <p:ext uri="{BB962C8B-B14F-4D97-AF65-F5344CB8AC3E}">
        <p14:creationId xmlns:p14="http://schemas.microsoft.com/office/powerpoint/2010/main" val="278997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Dynamické pole</a:t>
            </a:r>
            <a:br>
              <a:rPr lang="cs-CZ" dirty="0"/>
            </a:br>
            <a:r>
              <a:rPr lang="cs-CZ" dirty="0"/>
              <a:t>List</a:t>
            </a:r>
            <a:r>
              <a:rPr lang="en-US" dirty="0"/>
              <a:t>&lt;T&gt;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Do </a:t>
            </a:r>
            <a:r>
              <a:rPr lang="cs-CZ" dirty="0">
                <a:solidFill>
                  <a:schemeClr val="accent4"/>
                </a:solidFill>
              </a:rPr>
              <a:t>p</a:t>
            </a:r>
            <a:r>
              <a:rPr lang="en-US" dirty="0">
                <a:solidFill>
                  <a:schemeClr val="accent4"/>
                </a:solidFill>
              </a:rPr>
              <a:t>ole s </a:t>
            </a:r>
            <a:r>
              <a:rPr lang="cs-CZ" dirty="0">
                <a:solidFill>
                  <a:schemeClr val="accent4"/>
                </a:solidFill>
              </a:rPr>
              <a:t>pevnou</a:t>
            </a:r>
            <a:r>
              <a:rPr lang="en-US" dirty="0">
                <a:solidFill>
                  <a:schemeClr val="accent4"/>
                </a:solidFill>
              </a:rPr>
              <a:t> d</a:t>
            </a:r>
            <a:r>
              <a:rPr lang="cs-CZ" dirty="0" err="1">
                <a:solidFill>
                  <a:schemeClr val="accent4"/>
                </a:solidFill>
              </a:rPr>
              <a:t>élk</a:t>
            </a:r>
            <a:r>
              <a:rPr lang="en-US" dirty="0">
                <a:solidFill>
                  <a:schemeClr val="accent4"/>
                </a:solidFill>
              </a:rPr>
              <a:t>o</a:t>
            </a:r>
            <a:r>
              <a:rPr lang="cs-CZ" dirty="0">
                <a:solidFill>
                  <a:schemeClr val="accent4"/>
                </a:solidFill>
              </a:rPr>
              <a:t>u</a:t>
            </a:r>
            <a:r>
              <a:rPr lang="en-US" dirty="0">
                <a:solidFill>
                  <a:schemeClr val="accent4"/>
                </a:solidFill>
              </a:rPr>
              <a:t> (</a:t>
            </a:r>
            <a:r>
              <a:rPr lang="cs-CZ" dirty="0">
                <a:solidFill>
                  <a:schemeClr val="accent4"/>
                </a:solidFill>
              </a:rPr>
              <a:t>A</a:t>
            </a:r>
            <a:r>
              <a:rPr lang="en-US" dirty="0" err="1">
                <a:solidFill>
                  <a:schemeClr val="accent4"/>
                </a:solidFill>
              </a:rPr>
              <a:t>rray</a:t>
            </a:r>
            <a:r>
              <a:rPr lang="en-US" dirty="0">
                <a:solidFill>
                  <a:schemeClr val="accent4"/>
                </a:solidFill>
              </a:rPr>
              <a:t>)</a:t>
            </a:r>
            <a:r>
              <a:rPr lang="cs-CZ" dirty="0">
                <a:solidFill>
                  <a:schemeClr val="accent4"/>
                </a:solidFill>
              </a:rPr>
              <a:t> </a:t>
            </a:r>
            <a:r>
              <a:rPr lang="cs-CZ" dirty="0"/>
              <a:t>už nejdou přidávat další prvky ani nejdou prvky odebírat.</a:t>
            </a:r>
          </a:p>
          <a:p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Kruh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pole =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Kruh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  <a:endParaRPr lang="cs-CZ" dirty="0"/>
          </a:p>
          <a:p>
            <a:r>
              <a:rPr lang="cs-CZ" dirty="0"/>
              <a:t>Pro dynamické pole, do kterého jdou přidávat další prvky nemusíme vytvářet vlastní abstraktní datový typ (ADT), ale využíváme </a:t>
            </a:r>
            <a:r>
              <a:rPr lang="cs-CZ" dirty="0">
                <a:solidFill>
                  <a:schemeClr val="accent4"/>
                </a:solidFill>
              </a:rPr>
              <a:t>dynamické pole implementované generickou třídou List</a:t>
            </a:r>
            <a:r>
              <a:rPr lang="en-US" dirty="0">
                <a:solidFill>
                  <a:schemeClr val="accent4"/>
                </a:solidFill>
              </a:rPr>
              <a:t>&lt;T&gt;</a:t>
            </a:r>
            <a:r>
              <a:rPr lang="cs-CZ" dirty="0"/>
              <a:t> z .NET Framework</a:t>
            </a:r>
            <a:r>
              <a:rPr lang="en-US" dirty="0"/>
              <a:t>u</a:t>
            </a:r>
            <a:r>
              <a:rPr lang="cs-CZ" dirty="0"/>
              <a:t>.</a:t>
            </a:r>
            <a:r>
              <a:rPr lang="en-US" dirty="0"/>
              <a:t> </a:t>
            </a:r>
            <a:r>
              <a:rPr lang="cs-CZ" dirty="0"/>
              <a:t> </a:t>
            </a:r>
          </a:p>
          <a:p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Kruh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dynamickePole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Kruh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5237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Dynamické pole</a:t>
            </a:r>
            <a:br>
              <a:rPr lang="cs-CZ" dirty="0"/>
            </a:br>
            <a:r>
              <a:rPr lang="cs-CZ" dirty="0"/>
              <a:t>Metody třídy List</a:t>
            </a:r>
            <a:r>
              <a:rPr lang="en-US" dirty="0"/>
              <a:t>&lt;T&gt;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32644"/>
          </a:xfrm>
        </p:spPr>
        <p:txBody>
          <a:bodyPr>
            <a:normAutofit fontScale="77500" lnSpcReduction="20000"/>
          </a:bodyPr>
          <a:lstStyle/>
          <a:p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Bod2D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body =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Bod2D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 </a:t>
            </a:r>
          </a:p>
          <a:p>
            <a:r>
              <a:rPr lang="en-US" dirty="0" err="1"/>
              <a:t>Vlo</a:t>
            </a:r>
            <a:r>
              <a:rPr lang="cs-CZ" dirty="0"/>
              <a:t>žení prvku na konec</a:t>
            </a:r>
          </a:p>
          <a:p>
            <a:pPr lvl="1"/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body.Add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Bod2D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0));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P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</a:rPr>
              <a:t>řístup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k libovolnému prvku</a:t>
            </a:r>
          </a:p>
          <a:p>
            <a:pPr lvl="1"/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Bod2D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bod = body[0];</a:t>
            </a:r>
          </a:p>
          <a:p>
            <a:r>
              <a:rPr lang="cs-CZ" dirty="0"/>
              <a:t>Vložení prvku na libovolnou pozici</a:t>
            </a:r>
          </a:p>
          <a:p>
            <a:pPr lvl="1"/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body.Insert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Bod2D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2));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Zjištění počtu prvků se pomocí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</a:rPr>
              <a:t>P</a:t>
            </a:r>
            <a:r>
              <a:rPr lang="cs-CZ">
                <a:solidFill>
                  <a:srgbClr val="000000"/>
                </a:solidFill>
                <a:highlight>
                  <a:srgbClr val="FFFFFF"/>
                </a:highlight>
              </a:rPr>
              <a:t>roperty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cs-CZ" i="1" dirty="0" err="1">
                <a:solidFill>
                  <a:srgbClr val="000000"/>
                </a:solidFill>
                <a:highlight>
                  <a:srgbClr val="FFFFFF"/>
                </a:highlight>
              </a:rPr>
              <a:t>Count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 (pozor u pole s pevnou délkou je to </a:t>
            </a:r>
            <a:r>
              <a:rPr lang="cs-CZ" i="1" dirty="0" err="1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pocet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body.Count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cs-CZ" dirty="0"/>
              <a:t>Odebrání </a:t>
            </a:r>
            <a:r>
              <a:rPr lang="en-US" dirty="0" err="1"/>
              <a:t>bodu</a:t>
            </a:r>
            <a:r>
              <a:rPr lang="en-US" dirty="0"/>
              <a:t> z </a:t>
            </a:r>
            <a:r>
              <a:rPr lang="en-US" dirty="0" err="1"/>
              <a:t>pozice</a:t>
            </a:r>
            <a:r>
              <a:rPr lang="en-US" dirty="0"/>
              <a:t> – </a:t>
            </a:r>
            <a:r>
              <a:rPr lang="en-US" dirty="0" err="1">
                <a:solidFill>
                  <a:srgbClr val="FF0000"/>
                </a:solidFill>
              </a:rPr>
              <a:t>nelze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prov</a:t>
            </a:r>
            <a:r>
              <a:rPr lang="cs-CZ" dirty="0" err="1">
                <a:solidFill>
                  <a:srgbClr val="FF0000"/>
                </a:solidFill>
              </a:rPr>
              <a:t>ést</a:t>
            </a:r>
            <a:r>
              <a:rPr lang="cs-CZ" dirty="0">
                <a:solidFill>
                  <a:srgbClr val="FF0000"/>
                </a:solidFill>
              </a:rPr>
              <a:t> v cyklu </a:t>
            </a:r>
            <a:r>
              <a:rPr lang="cs-CZ" dirty="0" err="1">
                <a:solidFill>
                  <a:srgbClr val="FF0000"/>
                </a:solidFill>
              </a:rPr>
              <a:t>foreach</a:t>
            </a:r>
            <a:endParaRPr lang="cs-CZ" dirty="0">
              <a:solidFill>
                <a:srgbClr val="FF0000"/>
              </a:solidFill>
            </a:endParaRPr>
          </a:p>
          <a:p>
            <a:pPr lvl="1"/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body.RemoveAt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  <a:endParaRPr lang="cs-CZ" dirty="0"/>
          </a:p>
          <a:p>
            <a:r>
              <a:rPr lang="cs-CZ" dirty="0"/>
              <a:t>Metody využívající lambda výrazy nebo delegáty, probereme příště</a:t>
            </a:r>
          </a:p>
          <a:p>
            <a:pPr lvl="1"/>
            <a:r>
              <a:rPr lang="cs-CZ" dirty="0"/>
              <a:t>Metody pro vyhledávání prvků v poli </a:t>
            </a:r>
          </a:p>
          <a:p>
            <a:pPr lvl="1"/>
            <a:r>
              <a:rPr lang="cs-CZ" dirty="0"/>
              <a:t>Metody pro řazení prvků v poli</a:t>
            </a:r>
          </a:p>
          <a:p>
            <a:r>
              <a:rPr lang="cs-CZ" dirty="0"/>
              <a:t>Pozor na List hodnotových typů, vždy vrací nezávislou kopii prvku !</a:t>
            </a:r>
          </a:p>
          <a:p>
            <a:endParaRPr lang="cs-CZ" dirty="0"/>
          </a:p>
          <a:p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9781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B632A2-C7C4-4234-AFAC-DBF5C0C4B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Procházení prvků pole pomocí příkazu </a:t>
            </a:r>
            <a:r>
              <a:rPr lang="cs-CZ" dirty="0" err="1"/>
              <a:t>foreach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BE7B9B-B602-4C03-8761-066D09A98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Stejně jako pole, tak i List</a:t>
            </a:r>
            <a:r>
              <a:rPr lang="en-US" dirty="0"/>
              <a:t>&lt;T&gt; m</a:t>
            </a:r>
            <a:r>
              <a:rPr lang="cs-CZ" dirty="0" err="1"/>
              <a:t>ůžeme</a:t>
            </a:r>
            <a:r>
              <a:rPr lang="cs-CZ" dirty="0"/>
              <a:t> procházet pomocí příkazu </a:t>
            </a:r>
            <a:r>
              <a:rPr lang="cs-CZ" dirty="0" err="1"/>
              <a:t>foreach</a:t>
            </a:r>
            <a:r>
              <a:rPr lang="cs-CZ" dirty="0"/>
              <a:t>.</a:t>
            </a:r>
          </a:p>
          <a:p>
            <a:r>
              <a:rPr lang="cs-CZ" dirty="0"/>
              <a:t>Příkaz </a:t>
            </a:r>
            <a:r>
              <a:rPr lang="cs-CZ" dirty="0" err="1"/>
              <a:t>foreach</a:t>
            </a:r>
            <a:r>
              <a:rPr lang="cs-CZ" dirty="0"/>
              <a:t> používáme, pokud chceme postupně projít všechny prvky kolekce v takovém pořadí jak jsou v kolekci uspořádány. Také předem nemusíme znát počet prvků v kolekci, například když načítáme položky z webové služby. Což se ale netýká třídy List</a:t>
            </a:r>
            <a:r>
              <a:rPr lang="en-US" dirty="0"/>
              <a:t>&lt;T&gt; </a:t>
            </a:r>
            <a:r>
              <a:rPr lang="en-US" dirty="0" err="1"/>
              <a:t>kde</a:t>
            </a:r>
            <a:r>
              <a:rPr lang="en-US" dirty="0"/>
              <a:t> po</a:t>
            </a:r>
            <a:r>
              <a:rPr lang="cs-CZ" dirty="0"/>
              <a:t>čet prvků známe vždy.</a:t>
            </a:r>
          </a:p>
        </p:txBody>
      </p:sp>
    </p:spTree>
    <p:extLst>
      <p:ext uri="{BB962C8B-B14F-4D97-AF65-F5344CB8AC3E}">
        <p14:creationId xmlns:p14="http://schemas.microsoft.com/office/powerpoint/2010/main" val="1833392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F2AC90-979A-4569-8AC1-F6170246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cs-CZ" dirty="0" err="1"/>
              <a:t>ýpis</a:t>
            </a:r>
            <a:r>
              <a:rPr lang="cs-CZ" dirty="0"/>
              <a:t> hodnot pomocí příkazu </a:t>
            </a:r>
            <a:r>
              <a:rPr lang="cs-CZ" dirty="0" err="1"/>
              <a:t>for</a:t>
            </a:r>
            <a:r>
              <a:rPr lang="cs-CZ" dirty="0"/>
              <a:t> a </a:t>
            </a:r>
            <a:r>
              <a:rPr lang="cs-CZ" dirty="0" err="1"/>
              <a:t>foreach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6A5B5520-D982-490E-BCBC-1C6DDF0503B5}"/>
              </a:ext>
            </a:extLst>
          </p:cNvPr>
          <p:cNvSpPr/>
          <p:nvPr/>
        </p:nvSpPr>
        <p:spPr>
          <a:xfrm>
            <a:off x="822960" y="2148517"/>
            <a:ext cx="7543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cisla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 { 1, 5, 3, 6, 7 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cisla.Count; i++)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cisla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[i];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cisla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7449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38ED38-6420-4A6A-AC45-6587410A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Změna hodnot v cyklu </a:t>
            </a:r>
            <a:r>
              <a:rPr lang="cs-CZ" dirty="0" err="1"/>
              <a:t>foreach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9E55AD-FAF4-488B-A520-280A25835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056857"/>
          </a:xfrm>
        </p:spPr>
        <p:txBody>
          <a:bodyPr/>
          <a:lstStyle/>
          <a:p>
            <a:r>
              <a:rPr lang="en-US" dirty="0"/>
              <a:t>V </a:t>
            </a:r>
            <a:r>
              <a:rPr lang="en-US" dirty="0" err="1"/>
              <a:t>cyklu</a:t>
            </a:r>
            <a:r>
              <a:rPr lang="en-US" dirty="0"/>
              <a:t> foreach </a:t>
            </a:r>
            <a:r>
              <a:rPr lang="en-US" dirty="0" err="1"/>
              <a:t>nen</a:t>
            </a:r>
            <a:r>
              <a:rPr lang="cs-CZ" dirty="0"/>
              <a:t>í možné změnit hodnotu iterační proměnné protože měníme pouze kopii hodnoty což nemá vliv na původní cyklu a překladač to raději zahlásí jako chybu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7728F5F-8386-4CAD-B1E2-5415F53FAEC8}"/>
              </a:ext>
            </a:extLst>
          </p:cNvPr>
          <p:cNvSpPr/>
          <p:nvPr/>
        </p:nvSpPr>
        <p:spPr>
          <a:xfrm>
            <a:off x="822960" y="3010964"/>
            <a:ext cx="4965444" cy="31393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cisla.Count; i++)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cisla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[i];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cisla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/>
              </a:rPr>
              <a:t>    </a:t>
            </a:r>
            <a:r>
              <a:rPr lang="cs-CZ" strike="sngStrike" dirty="0" err="1">
                <a:solidFill>
                  <a:srgbClr val="000000"/>
                </a:solidFill>
                <a:latin typeface="Consolas"/>
              </a:rPr>
              <a:t>cislo</a:t>
            </a:r>
            <a:r>
              <a:rPr lang="cs-CZ" strike="sngStrike" dirty="0">
                <a:solidFill>
                  <a:srgbClr val="000000"/>
                </a:solidFill>
                <a:latin typeface="Consolas"/>
              </a:rPr>
              <a:t> =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D903A8A-9F98-4FE2-B457-C82B0FFF04FE}"/>
              </a:ext>
            </a:extLst>
          </p:cNvPr>
          <p:cNvSpPr txBox="1"/>
          <p:nvPr/>
        </p:nvSpPr>
        <p:spPr>
          <a:xfrm>
            <a:off x="4772498" y="5107380"/>
            <a:ext cx="3539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Měníme jen kopii a překladač zahlásí </a:t>
            </a:r>
            <a:r>
              <a:rPr lang="cs-CZ" dirty="0" err="1"/>
              <a:t>error</a:t>
            </a:r>
            <a:r>
              <a:rPr lang="cs-CZ" dirty="0"/>
              <a:t> aby nás upozornil.</a:t>
            </a:r>
          </a:p>
        </p:txBody>
      </p:sp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FE432C8C-82FE-4C19-BB5A-EE7E0276C1EF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755367" y="5430546"/>
            <a:ext cx="2017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CB785319-6762-4D00-ADA6-E5256015FD9E}"/>
              </a:ext>
            </a:extLst>
          </p:cNvPr>
          <p:cNvSpPr txBox="1"/>
          <p:nvPr/>
        </p:nvSpPr>
        <p:spPr>
          <a:xfrm>
            <a:off x="4772498" y="3741319"/>
            <a:ext cx="3539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Měníme jen kopii, nemá vliv na původní pole</a:t>
            </a:r>
          </a:p>
        </p:txBody>
      </p:sp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9DBA21F8-1E76-4440-86A3-B1D28E28355E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2755367" y="4049421"/>
            <a:ext cx="2017131" cy="15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26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Ot</a:t>
            </a:r>
            <a:r>
              <a:rPr lang="cs-CZ" dirty="0" err="1"/>
              <a:t>ázky</a:t>
            </a:r>
            <a:r>
              <a:rPr lang="cs-CZ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050248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1778</TotalTime>
  <Words>494</Words>
  <Application>Microsoft Office PowerPoint</Application>
  <PresentationFormat>On-screen Show (4:3)</PresentationFormat>
  <Paragraphs>61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Retrospektiva</vt:lpstr>
      <vt:lpstr>Programování</vt:lpstr>
      <vt:lpstr>Obsah</vt:lpstr>
      <vt:lpstr>Dynamické pole List&lt;T&gt;</vt:lpstr>
      <vt:lpstr>Dynamické pole Metody třídy List&lt;T&gt;</vt:lpstr>
      <vt:lpstr>Procházení prvků pole pomocí příkazu foreach</vt:lpstr>
      <vt:lpstr>Výpis hodnot pomocí příkazu for a foreach</vt:lpstr>
      <vt:lpstr>Změna hodnot v cyklu foreach</vt:lpstr>
      <vt:lpstr>Děkuji za pozornost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Objektové programování</dc:title>
  <dc:creator>Petr Čápek</dc:creator>
  <cp:lastModifiedBy>Erik Král</cp:lastModifiedBy>
  <cp:revision>429</cp:revision>
  <dcterms:created xsi:type="dcterms:W3CDTF">2015-02-07T15:57:17Z</dcterms:created>
  <dcterms:modified xsi:type="dcterms:W3CDTF">2019-12-03T11:12:21Z</dcterms:modified>
</cp:coreProperties>
</file>