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348" r:id="rId4"/>
    <p:sldId id="349" r:id="rId5"/>
    <p:sldId id="282" r:id="rId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02.02.2017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12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02.02.2017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802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02.02.2017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663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02.02.2017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003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02.02.2017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61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02.02.2017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302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02.02.2017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593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02.02.2017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32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02.02.2017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974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A0E81A2-3FB5-4601-9B99-6226AFFB191E}" type="datetimeFigureOut">
              <a:rPr lang="cs-CZ" smtClean="0"/>
              <a:t>02.02.2017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243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02.02.2017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04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0E81A2-3FB5-4601-9B99-6226AFFB191E}" type="datetimeFigureOut">
              <a:rPr lang="cs-CZ" smtClean="0"/>
              <a:t>02.02.2017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8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Programování</a:t>
            </a:r>
            <a:endParaRPr lang="cs-CZ" dirty="0"/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Generování náhodných čísel, struktury a práce s nimi</a:t>
            </a:r>
            <a:endParaRPr lang="cs-CZ" dirty="0"/>
          </a:p>
          <a:p>
            <a:r>
              <a:rPr lang="cs-CZ" dirty="0" smtClean="0"/>
              <a:t>Erik Král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5344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Generování náhodných čísel</a:t>
            </a:r>
          </a:p>
          <a:p>
            <a:pPr marL="0" indent="0">
              <a:buNone/>
            </a:pPr>
            <a:endParaRPr lang="cs-CZ" dirty="0" smtClean="0"/>
          </a:p>
          <a:p>
            <a:endParaRPr lang="cs-CZ" sz="18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8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789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Generátor náhodných čísel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5"/>
            <a:ext cx="7543801" cy="1767932"/>
          </a:xfrm>
        </p:spPr>
        <p:txBody>
          <a:bodyPr>
            <a:normAutofit fontScale="92500"/>
          </a:bodyPr>
          <a:lstStyle/>
          <a:p>
            <a:r>
              <a:rPr lang="cs-CZ" dirty="0" smtClean="0"/>
              <a:t>Standard C obsahuje funkci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cs-CZ" dirty="0" smtClean="0"/>
              <a:t>, která vrací náhodná čísla od 0 do konstanty </a:t>
            </a:r>
            <a:r>
              <a:rPr lang="cs-CZ" sz="1600" dirty="0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RAND_MAX</a:t>
            </a:r>
            <a:r>
              <a:rPr lang="cs-CZ" dirty="0" smtClean="0">
                <a:highlight>
                  <a:srgbClr val="FFFFFF"/>
                </a:highlight>
              </a:rPr>
              <a:t>. Jde o generátor pseudonáhodných čísel, který vrací pro stejné výchozí podmínky stejnou posloupnost čísel s rovnoměrným rozdělením pravděpodobnosti. Abychom neměli pokaždé stejnou posloupnost, tak generátor inicializujeme pomocí funkce 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srand(</a:t>
            </a:r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</a:t>
            </a:r>
            <a:r>
              <a:rPr lang="cs-CZ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cs-CZ" sz="1600" dirty="0" smtClean="0">
                <a:highlight>
                  <a:srgbClr val="FFFFFF"/>
                </a:highlight>
              </a:rPr>
              <a:t>, </a:t>
            </a:r>
            <a:r>
              <a:rPr lang="cs-CZ" dirty="0" smtClean="0">
                <a:highlight>
                  <a:srgbClr val="FFFFFF"/>
                </a:highlight>
              </a:rPr>
              <a:t>kde počítáme s tím, že čas spuštění programu je náhodný. 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22960" y="3673437"/>
            <a:ext cx="35430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cs-CZ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cs-CZ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stdlib.h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cs-CZ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time.h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srand(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(0)); </a:t>
            </a:r>
          </a:p>
          <a:p>
            <a:pPr lvl="1"/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n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10; i++)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= rand() % 100;</a:t>
            </a:r>
          </a:p>
          <a:p>
            <a:pPr lvl="2"/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"%d\n"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r);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  <p:sp>
        <p:nvSpPr>
          <p:cNvPr id="5" name="Obdélník 4"/>
          <p:cNvSpPr/>
          <p:nvPr/>
        </p:nvSpPr>
        <p:spPr>
          <a:xfrm>
            <a:off x="3973118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cs-CZ" dirty="0"/>
          </a:p>
        </p:txBody>
      </p:sp>
      <p:cxnSp>
        <p:nvCxnSpPr>
          <p:cNvPr id="6" name="Přímá spojnice se šipkou 5"/>
          <p:cNvCxnSpPr>
            <a:stCxn id="7" idx="1"/>
          </p:cNvCxnSpPr>
          <p:nvPr/>
        </p:nvCxnSpPr>
        <p:spPr>
          <a:xfrm flipH="1">
            <a:off x="2622550" y="4770452"/>
            <a:ext cx="1634523" cy="15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ovéPole 6"/>
          <p:cNvSpPr txBox="1"/>
          <p:nvPr/>
        </p:nvSpPr>
        <p:spPr>
          <a:xfrm>
            <a:off x="4257073" y="4170287"/>
            <a:ext cx="3937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Otestujte, jaké hodnoty dostanete, pokud řádek nahradíte příkazem </a:t>
            </a:r>
            <a:r>
              <a:rPr lang="cs-CZ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srand(0);</a:t>
            </a:r>
            <a:r>
              <a:rPr lang="cs-CZ" sz="1400" dirty="0" smtClean="0"/>
              <a:t> </a:t>
            </a:r>
            <a:r>
              <a:rPr lang="cs-CZ" dirty="0" smtClean="0"/>
              <a:t>Při testování spusťte program vícekrát. 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56344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Generátor náhodných čísel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1053985"/>
          </a:xfrm>
        </p:spPr>
        <p:txBody>
          <a:bodyPr>
            <a:normAutofit lnSpcReduction="10000"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cs-CZ" dirty="0" smtClean="0"/>
              <a:t>Pozor</a:t>
            </a:r>
            <a:r>
              <a:rPr lang="en-US" dirty="0" smtClean="0"/>
              <a:t> </a:t>
            </a:r>
            <a:r>
              <a:rPr lang="cs-CZ" dirty="0" smtClean="0"/>
              <a:t>na</a:t>
            </a:r>
            <a:r>
              <a:rPr lang="en-US" dirty="0" smtClean="0"/>
              <a:t> </a:t>
            </a:r>
            <a:r>
              <a:rPr lang="cs-CZ" dirty="0" smtClean="0"/>
              <a:t>následující kód, </a:t>
            </a:r>
            <a:r>
              <a:rPr lang="cs-CZ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time_t</a:t>
            </a:r>
            <a:r>
              <a:rPr lang="cs-CZ" dirty="0" smtClean="0"/>
              <a:t> má rozlišení jen jednu sekundu, takže pokud budeme inicializovat generátor náhodných čísel v průběhu až jedné sekundy pomocí </a:t>
            </a:r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</a:t>
            </a:r>
            <a:r>
              <a:rPr lang="cs-CZ" sz="1600" dirty="0" smtClean="0"/>
              <a:t>, </a:t>
            </a:r>
            <a:r>
              <a:rPr lang="cs-CZ" dirty="0" smtClean="0"/>
              <a:t>tak </a:t>
            </a:r>
            <a:r>
              <a:rPr lang="cs-CZ" smtClean="0"/>
              <a:t>můžeme získat </a:t>
            </a:r>
            <a:r>
              <a:rPr lang="cs-CZ" dirty="0" smtClean="0"/>
              <a:t>stejnou posloupnost čísel. Funkci </a:t>
            </a:r>
            <a:r>
              <a:rPr lang="cs-CZ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srand</a:t>
            </a:r>
            <a:r>
              <a:rPr lang="cs-CZ" dirty="0" smtClean="0"/>
              <a:t> volejte jen jednou na začátku celého programu. Otestujte následující kód.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22959" y="2899718"/>
            <a:ext cx="75438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cs-CZ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cs-CZ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cs-CZ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cs-CZ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cs-CZ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cs-CZ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stdlib.h</a:t>
            </a:r>
            <a:r>
              <a:rPr lang="cs-CZ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cs-CZ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cs-CZ" sz="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cs-CZ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sz="9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time.h</a:t>
            </a:r>
            <a:r>
              <a:rPr lang="cs-CZ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cs-CZ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VypisNahodne</a:t>
            </a:r>
            <a:r>
              <a:rPr lang="cs-CZ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srand(</a:t>
            </a:r>
            <a:r>
              <a:rPr lang="cs-CZ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cs-CZ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(0));</a:t>
            </a:r>
          </a:p>
          <a:p>
            <a:pPr lvl="1"/>
            <a:endParaRPr lang="cs-CZ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n-NO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10; i++)</a:t>
            </a:r>
          </a:p>
          <a:p>
            <a:pPr lvl="1"/>
            <a:r>
              <a:rPr lang="cs-CZ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= rand() % 100;</a:t>
            </a:r>
          </a:p>
          <a:p>
            <a:pPr lvl="2"/>
            <a:r>
              <a:rPr lang="cs-CZ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cs-CZ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"%d "</a:t>
            </a:r>
            <a:r>
              <a:rPr lang="cs-CZ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r);</a:t>
            </a:r>
          </a:p>
          <a:p>
            <a:pPr lvl="1"/>
            <a:r>
              <a:rPr lang="cs-CZ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cs-CZ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cs-CZ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cs-CZ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cs-CZ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nn-NO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10; i++)</a:t>
            </a:r>
          </a:p>
          <a:p>
            <a:pPr lvl="1"/>
            <a:r>
              <a:rPr lang="cs-CZ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9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cs-CZ" sz="9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VypisNahodne</a:t>
            </a:r>
            <a:r>
              <a:rPr lang="cs-CZ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cs-CZ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cs-CZ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900" dirty="0"/>
          </a:p>
        </p:txBody>
      </p:sp>
    </p:spTree>
    <p:extLst>
      <p:ext uri="{BB962C8B-B14F-4D97-AF65-F5344CB8AC3E}">
        <p14:creationId xmlns:p14="http://schemas.microsoft.com/office/powerpoint/2010/main" val="319232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Děkuji za pozornost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Ot</a:t>
            </a:r>
            <a:r>
              <a:rPr lang="cs-CZ" dirty="0" err="1" smtClean="0"/>
              <a:t>ázky</a:t>
            </a:r>
            <a:r>
              <a:rPr lang="cs-CZ" dirty="0" smtClean="0"/>
              <a:t>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050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1909</TotalTime>
  <Words>279</Words>
  <Application>Microsoft Office PowerPoint</Application>
  <PresentationFormat>Předvádění na obrazovce (4:3)</PresentationFormat>
  <Paragraphs>52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Consolas</vt:lpstr>
      <vt:lpstr>Retrospektiva</vt:lpstr>
      <vt:lpstr>Programování</vt:lpstr>
      <vt:lpstr>Obsah</vt:lpstr>
      <vt:lpstr>Generátor náhodných čísel</vt:lpstr>
      <vt:lpstr>Generátor náhodných čísel</vt:lpstr>
      <vt:lpstr>Děkuji za pozornost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Objektové programování</dc:title>
  <dc:creator>Petr Čápek</dc:creator>
  <cp:lastModifiedBy>Erik Král</cp:lastModifiedBy>
  <cp:revision>383</cp:revision>
  <dcterms:created xsi:type="dcterms:W3CDTF">2015-02-07T15:57:17Z</dcterms:created>
  <dcterms:modified xsi:type="dcterms:W3CDTF">2017-02-02T11:32:04Z</dcterms:modified>
</cp:coreProperties>
</file>