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0" r:id="rId6"/>
    <p:sldId id="281" r:id="rId7"/>
    <p:sldId id="305" r:id="rId8"/>
    <p:sldId id="293" r:id="rId9"/>
    <p:sldId id="294" r:id="rId10"/>
    <p:sldId id="295" r:id="rId11"/>
    <p:sldId id="296" r:id="rId12"/>
    <p:sldId id="297" r:id="rId13"/>
    <p:sldId id="306" r:id="rId14"/>
    <p:sldId id="298" r:id="rId15"/>
    <p:sldId id="299" r:id="rId16"/>
    <p:sldId id="300" r:id="rId17"/>
    <p:sldId id="302" r:id="rId18"/>
    <p:sldId id="303" r:id="rId19"/>
    <p:sldId id="304" r:id="rId20"/>
    <p:sldId id="311" r:id="rId21"/>
    <p:sldId id="307" r:id="rId22"/>
    <p:sldId id="308" r:id="rId23"/>
    <p:sldId id="309" r:id="rId24"/>
    <p:sldId id="310" r:id="rId25"/>
    <p:sldId id="312" r:id="rId26"/>
    <p:sldId id="289" r:id="rId27"/>
    <p:sldId id="291" r:id="rId28"/>
    <p:sldId id="292" r:id="rId29"/>
  </p:sldIdLst>
  <p:sldSz cx="12192000" cy="6858000"/>
  <p:notesSz cx="6858000" cy="9144000"/>
  <p:embeddedFontLst>
    <p:embeddedFont>
      <p:font typeface="Berlin CE" panose="020B0604020202020204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Source Sans Pro Bold" panose="020B0703030403020204" charset="-18"/>
      <p:bold r:id="rId4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09B58-45A7-4579-83FB-95EFE1FE099A}" v="94" dt="2020-02-13T14:14:50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>
        <p:scale>
          <a:sx n="100" d="100"/>
          <a:sy n="100" d="100"/>
        </p:scale>
        <p:origin x="-10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5D1EE04E-5A5F-4A80-A464-206CE761F904}"/>
    <pc:docChg chg="undo redo custSel addSld delSld modSld">
      <pc:chgData name="Erik Král" userId="e92e8e71-05aa-4c44-9728-5ff1a0a20d65" providerId="ADAL" clId="{5D1EE04E-5A5F-4A80-A464-206CE761F904}" dt="2020-02-13T14:16:50.353" v="3678" actId="114"/>
      <pc:docMkLst>
        <pc:docMk/>
      </pc:docMkLst>
      <pc:sldChg chg="modSp">
        <pc:chgData name="Erik Král" userId="e92e8e71-05aa-4c44-9728-5ff1a0a20d65" providerId="ADAL" clId="{5D1EE04E-5A5F-4A80-A464-206CE761F904}" dt="2020-02-13T09:01:49.505" v="20" actId="20577"/>
        <pc:sldMkLst>
          <pc:docMk/>
          <pc:sldMk cId="2148507867" sldId="256"/>
        </pc:sldMkLst>
        <pc:spChg chg="mod">
          <ac:chgData name="Erik Král" userId="e92e8e71-05aa-4c44-9728-5ff1a0a20d65" providerId="ADAL" clId="{5D1EE04E-5A5F-4A80-A464-206CE761F904}" dt="2020-02-13T09:01:49.505" v="20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5D1EE04E-5A5F-4A80-A464-206CE761F904}" dt="2020-02-13T14:15:11.418" v="3670" actId="20577"/>
        <pc:sldMkLst>
          <pc:docMk/>
          <pc:sldMk cId="3410786804" sldId="280"/>
        </pc:sldMkLst>
        <pc:spChg chg="mod">
          <ac:chgData name="Erik Král" userId="e92e8e71-05aa-4c44-9728-5ff1a0a20d65" providerId="ADAL" clId="{5D1EE04E-5A5F-4A80-A464-206CE761F904}" dt="2020-02-13T14:15:11.418" v="3670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5D1EE04E-5A5F-4A80-A464-206CE761F904}" dt="2020-02-13T14:15:47.097" v="3677" actId="114"/>
        <pc:sldMkLst>
          <pc:docMk/>
          <pc:sldMk cId="590704556" sldId="281"/>
        </pc:sldMkLst>
        <pc:spChg chg="mod">
          <ac:chgData name="Erik Král" userId="e92e8e71-05aa-4c44-9728-5ff1a0a20d65" providerId="ADAL" clId="{5D1EE04E-5A5F-4A80-A464-206CE761F904}" dt="2020-02-13T14:15:47.097" v="3677" actId="114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5D1EE04E-5A5F-4A80-A464-206CE761F904}" dt="2020-02-13T14:16:50.353" v="3678" actId="114"/>
        <pc:sldMkLst>
          <pc:docMk/>
          <pc:sldMk cId="2128216432" sldId="289"/>
        </pc:sldMkLst>
        <pc:spChg chg="mod">
          <ac:chgData name="Erik Král" userId="e92e8e71-05aa-4c44-9728-5ff1a0a20d65" providerId="ADAL" clId="{5D1EE04E-5A5F-4A80-A464-206CE761F904}" dt="2020-02-13T14:16:50.353" v="3678" actId="114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5D1EE04E-5A5F-4A80-A464-206CE761F904}" dt="2020-02-13T14:14:50.787" v="3607"/>
        <pc:sldMkLst>
          <pc:docMk/>
          <pc:sldMk cId="2076725490" sldId="291"/>
        </pc:sldMkLst>
        <pc:spChg chg="mod">
          <ac:chgData name="Erik Král" userId="e92e8e71-05aa-4c44-9728-5ff1a0a20d65" providerId="ADAL" clId="{5D1EE04E-5A5F-4A80-A464-206CE761F904}" dt="2020-02-13T14:14:50.787" v="3607"/>
          <ac:spMkLst>
            <pc:docMk/>
            <pc:sldMk cId="2076725490" sldId="291"/>
            <ac:spMk id="3" creationId="{B6C62CBC-4977-4BC1-AE25-4CBA0844D76D}"/>
          </ac:spMkLst>
        </pc:spChg>
      </pc:sldChg>
      <pc:sldChg chg="addSp delSp modSp add">
        <pc:chgData name="Erik Král" userId="e92e8e71-05aa-4c44-9728-5ff1a0a20d65" providerId="ADAL" clId="{5D1EE04E-5A5F-4A80-A464-206CE761F904}" dt="2020-02-13T12:58:14.481" v="2293" actId="114"/>
        <pc:sldMkLst>
          <pc:docMk/>
          <pc:sldMk cId="376070588" sldId="293"/>
        </pc:sldMkLst>
        <pc:spChg chg="mod">
          <ac:chgData name="Erik Král" userId="e92e8e71-05aa-4c44-9728-5ff1a0a20d65" providerId="ADAL" clId="{5D1EE04E-5A5F-4A80-A464-206CE761F904}" dt="2020-02-13T12:15:39.626" v="891" actId="27636"/>
          <ac:spMkLst>
            <pc:docMk/>
            <pc:sldMk cId="376070588" sldId="293"/>
            <ac:spMk id="2" creationId="{CAEE61F0-F722-4A9A-8022-51CBC2722316}"/>
          </ac:spMkLst>
        </pc:spChg>
        <pc:spChg chg="mod">
          <ac:chgData name="Erik Král" userId="e92e8e71-05aa-4c44-9728-5ff1a0a20d65" providerId="ADAL" clId="{5D1EE04E-5A5F-4A80-A464-206CE761F904}" dt="2020-02-13T12:58:14.481" v="2293" actId="114"/>
          <ac:spMkLst>
            <pc:docMk/>
            <pc:sldMk cId="376070588" sldId="293"/>
            <ac:spMk id="3" creationId="{1181A6E5-BA63-45AD-B938-B8A3B99EB1D7}"/>
          </ac:spMkLst>
        </pc:spChg>
        <pc:spChg chg="del">
          <ac:chgData name="Erik Král" userId="e92e8e71-05aa-4c44-9728-5ff1a0a20d65" providerId="ADAL" clId="{5D1EE04E-5A5F-4A80-A464-206CE761F904}" dt="2020-02-13T09:05:24.402" v="471" actId="478"/>
          <ac:spMkLst>
            <pc:docMk/>
            <pc:sldMk cId="376070588" sldId="293"/>
            <ac:spMk id="4" creationId="{EC7B30C9-FB49-4E77-BA4C-91DD050B2120}"/>
          </ac:spMkLst>
        </pc:spChg>
        <pc:spChg chg="add del mod">
          <ac:chgData name="Erik Král" userId="e92e8e71-05aa-4c44-9728-5ff1a0a20d65" providerId="ADAL" clId="{5D1EE04E-5A5F-4A80-A464-206CE761F904}" dt="2020-02-13T09:23:14.493" v="833" actId="478"/>
          <ac:spMkLst>
            <pc:docMk/>
            <pc:sldMk cId="376070588" sldId="293"/>
            <ac:spMk id="6" creationId="{0A864BAC-A391-4FF1-920F-8C56431388C1}"/>
          </ac:spMkLst>
        </pc:spChg>
        <pc:spChg chg="add mod">
          <ac:chgData name="Erik Král" userId="e92e8e71-05aa-4c44-9728-5ff1a0a20d65" providerId="ADAL" clId="{5D1EE04E-5A5F-4A80-A464-206CE761F904}" dt="2020-02-13T09:23:20.226" v="846" actId="20577"/>
          <ac:spMkLst>
            <pc:docMk/>
            <pc:sldMk cId="376070588" sldId="293"/>
            <ac:spMk id="7" creationId="{64BA7A26-9DCE-4A38-A1DF-0AC889DEF6F5}"/>
          </ac:spMkLst>
        </pc:spChg>
      </pc:sldChg>
      <pc:sldChg chg="del">
        <pc:chgData name="Erik Král" userId="e92e8e71-05aa-4c44-9728-5ff1a0a20d65" providerId="ADAL" clId="{5D1EE04E-5A5F-4A80-A464-206CE761F904}" dt="2020-02-13T09:02:03.035" v="26" actId="2696"/>
        <pc:sldMkLst>
          <pc:docMk/>
          <pc:sldMk cId="2020796788" sldId="293"/>
        </pc:sldMkLst>
      </pc:sldChg>
      <pc:sldChg chg="del">
        <pc:chgData name="Erik Král" userId="e92e8e71-05aa-4c44-9728-5ff1a0a20d65" providerId="ADAL" clId="{5D1EE04E-5A5F-4A80-A464-206CE761F904}" dt="2020-02-13T09:02:03.051" v="27" actId="2696"/>
        <pc:sldMkLst>
          <pc:docMk/>
          <pc:sldMk cId="2389231333" sldId="294"/>
        </pc:sldMkLst>
      </pc:sldChg>
      <pc:sldChg chg="addSp delSp modSp add">
        <pc:chgData name="Erik Král" userId="e92e8e71-05aa-4c44-9728-5ff1a0a20d65" providerId="ADAL" clId="{5D1EE04E-5A5F-4A80-A464-206CE761F904}" dt="2020-02-13T10:35:22.633" v="888" actId="6549"/>
        <pc:sldMkLst>
          <pc:docMk/>
          <pc:sldMk cId="2635107464" sldId="294"/>
        </pc:sldMkLst>
        <pc:spChg chg="mod">
          <ac:chgData name="Erik Král" userId="e92e8e71-05aa-4c44-9728-5ff1a0a20d65" providerId="ADAL" clId="{5D1EE04E-5A5F-4A80-A464-206CE761F904}" dt="2020-02-13T10:35:22.633" v="888" actId="6549"/>
          <ac:spMkLst>
            <pc:docMk/>
            <pc:sldMk cId="2635107464" sldId="294"/>
            <ac:spMk id="2" creationId="{CAEE61F0-F722-4A9A-8022-51CBC2722316}"/>
          </ac:spMkLst>
        </pc:spChg>
        <pc:spChg chg="mod">
          <ac:chgData name="Erik Král" userId="e92e8e71-05aa-4c44-9728-5ff1a0a20d65" providerId="ADAL" clId="{5D1EE04E-5A5F-4A80-A464-206CE761F904}" dt="2020-02-13T09:23:30.087" v="849" actId="14100"/>
          <ac:spMkLst>
            <pc:docMk/>
            <pc:sldMk cId="2635107464" sldId="294"/>
            <ac:spMk id="3" creationId="{1181A6E5-BA63-45AD-B938-B8A3B99EB1D7}"/>
          </ac:spMkLst>
        </pc:spChg>
        <pc:spChg chg="add mod">
          <ac:chgData name="Erik Král" userId="e92e8e71-05aa-4c44-9728-5ff1a0a20d65" providerId="ADAL" clId="{5D1EE04E-5A5F-4A80-A464-206CE761F904}" dt="2020-02-13T09:22:35.384" v="832" actId="20577"/>
          <ac:spMkLst>
            <pc:docMk/>
            <pc:sldMk cId="2635107464" sldId="294"/>
            <ac:spMk id="4" creationId="{51A5E396-6D1B-4F36-8D4E-9B394E28BEB5}"/>
          </ac:spMkLst>
        </pc:spChg>
        <pc:spChg chg="del">
          <ac:chgData name="Erik Král" userId="e92e8e71-05aa-4c44-9728-5ff1a0a20d65" providerId="ADAL" clId="{5D1EE04E-5A5F-4A80-A464-206CE761F904}" dt="2020-02-13T09:11:18.785" v="827" actId="478"/>
          <ac:spMkLst>
            <pc:docMk/>
            <pc:sldMk cId="2635107464" sldId="294"/>
            <ac:spMk id="6" creationId="{0A864BAC-A391-4FF1-920F-8C56431388C1}"/>
          </ac:spMkLst>
        </pc:spChg>
      </pc:sldChg>
      <pc:sldChg chg="add del">
        <pc:chgData name="Erik Král" userId="e92e8e71-05aa-4c44-9728-5ff1a0a20d65" providerId="ADAL" clId="{5D1EE04E-5A5F-4A80-A464-206CE761F904}" dt="2020-02-13T09:09:30.239" v="680" actId="2696"/>
        <pc:sldMkLst>
          <pc:docMk/>
          <pc:sldMk cId="3603349916" sldId="294"/>
        </pc:sldMkLst>
      </pc:sldChg>
      <pc:sldChg chg="delSp modSp add">
        <pc:chgData name="Erik Král" userId="e92e8e71-05aa-4c44-9728-5ff1a0a20d65" providerId="ADAL" clId="{5D1EE04E-5A5F-4A80-A464-206CE761F904}" dt="2020-02-13T12:20:14.672" v="1304" actId="114"/>
        <pc:sldMkLst>
          <pc:docMk/>
          <pc:sldMk cId="724515235" sldId="295"/>
        </pc:sldMkLst>
        <pc:spChg chg="mod">
          <ac:chgData name="Erik Král" userId="e92e8e71-05aa-4c44-9728-5ff1a0a20d65" providerId="ADAL" clId="{5D1EE04E-5A5F-4A80-A464-206CE761F904}" dt="2020-02-13T09:23:46.421" v="870" actId="20577"/>
          <ac:spMkLst>
            <pc:docMk/>
            <pc:sldMk cId="724515235" sldId="295"/>
            <ac:spMk id="2" creationId="{2A1F4ACE-057E-4CB8-9335-AD43E8EAB106}"/>
          </ac:spMkLst>
        </pc:spChg>
        <pc:spChg chg="mod">
          <ac:chgData name="Erik Král" userId="e92e8e71-05aa-4c44-9728-5ff1a0a20d65" providerId="ADAL" clId="{5D1EE04E-5A5F-4A80-A464-206CE761F904}" dt="2020-02-13T12:20:14.672" v="1304" actId="114"/>
          <ac:spMkLst>
            <pc:docMk/>
            <pc:sldMk cId="724515235" sldId="295"/>
            <ac:spMk id="3" creationId="{7640BC72-9CFF-4CBA-8075-5B29C8FCC211}"/>
          </ac:spMkLst>
        </pc:spChg>
        <pc:spChg chg="del">
          <ac:chgData name="Erik Král" userId="e92e8e71-05aa-4c44-9728-5ff1a0a20d65" providerId="ADAL" clId="{5D1EE04E-5A5F-4A80-A464-206CE761F904}" dt="2020-02-13T12:16:45.426" v="1050" actId="478"/>
          <ac:spMkLst>
            <pc:docMk/>
            <pc:sldMk cId="724515235" sldId="295"/>
            <ac:spMk id="4" creationId="{4FE7A711-47D5-48AB-9D3C-7AB392863863}"/>
          </ac:spMkLst>
        </pc:spChg>
      </pc:sldChg>
      <pc:sldChg chg="del">
        <pc:chgData name="Erik Král" userId="e92e8e71-05aa-4c44-9728-5ff1a0a20d65" providerId="ADAL" clId="{5D1EE04E-5A5F-4A80-A464-206CE761F904}" dt="2020-02-13T09:02:03.066" v="28" actId="2696"/>
        <pc:sldMkLst>
          <pc:docMk/>
          <pc:sldMk cId="3109226805" sldId="295"/>
        </pc:sldMkLst>
      </pc:sldChg>
      <pc:sldChg chg="addSp delSp modSp add">
        <pc:chgData name="Erik Král" userId="e92e8e71-05aa-4c44-9728-5ff1a0a20d65" providerId="ADAL" clId="{5D1EE04E-5A5F-4A80-A464-206CE761F904}" dt="2020-02-13T12:22:20.197" v="1347" actId="1076"/>
        <pc:sldMkLst>
          <pc:docMk/>
          <pc:sldMk cId="695432248" sldId="296"/>
        </pc:sldMkLst>
        <pc:spChg chg="mod">
          <ac:chgData name="Erik Král" userId="e92e8e71-05aa-4c44-9728-5ff1a0a20d65" providerId="ADAL" clId="{5D1EE04E-5A5F-4A80-A464-206CE761F904}" dt="2020-02-13T12:20:25.178" v="1322" actId="20577"/>
          <ac:spMkLst>
            <pc:docMk/>
            <pc:sldMk cId="695432248" sldId="296"/>
            <ac:spMk id="2" creationId="{0EDBCD20-2878-4EB7-95C5-FE8CA03626C2}"/>
          </ac:spMkLst>
        </pc:spChg>
        <pc:spChg chg="del mod">
          <ac:chgData name="Erik Král" userId="e92e8e71-05aa-4c44-9728-5ff1a0a20d65" providerId="ADAL" clId="{5D1EE04E-5A5F-4A80-A464-206CE761F904}" dt="2020-02-13T12:18:47.548" v="1121" actId="478"/>
          <ac:spMkLst>
            <pc:docMk/>
            <pc:sldMk cId="695432248" sldId="296"/>
            <ac:spMk id="3" creationId="{F93E68E8-8095-42B9-A6CD-6A7D27A18A79}"/>
          </ac:spMkLst>
        </pc:spChg>
        <pc:spChg chg="del">
          <ac:chgData name="Erik Král" userId="e92e8e71-05aa-4c44-9728-5ff1a0a20d65" providerId="ADAL" clId="{5D1EE04E-5A5F-4A80-A464-206CE761F904}" dt="2020-02-13T12:18:52.697" v="1124" actId="478"/>
          <ac:spMkLst>
            <pc:docMk/>
            <pc:sldMk cId="695432248" sldId="296"/>
            <ac:spMk id="4" creationId="{10477062-366F-44EC-AB90-0BE61D837684}"/>
          </ac:spMkLst>
        </pc:spChg>
        <pc:spChg chg="add del mod">
          <ac:chgData name="Erik Král" userId="e92e8e71-05aa-4c44-9728-5ff1a0a20d65" providerId="ADAL" clId="{5D1EE04E-5A5F-4A80-A464-206CE761F904}" dt="2020-02-13T12:18:49.277" v="1122" actId="478"/>
          <ac:spMkLst>
            <pc:docMk/>
            <pc:sldMk cId="695432248" sldId="296"/>
            <ac:spMk id="7" creationId="{969BEB52-E615-4489-9237-C87B1CC11FAA}"/>
          </ac:spMkLst>
        </pc:spChg>
        <pc:spChg chg="add del">
          <ac:chgData name="Erik Král" userId="e92e8e71-05aa-4c44-9728-5ff1a0a20d65" providerId="ADAL" clId="{5D1EE04E-5A5F-4A80-A464-206CE761F904}" dt="2020-02-13T12:18:54.686" v="1125" actId="478"/>
          <ac:spMkLst>
            <pc:docMk/>
            <pc:sldMk cId="695432248" sldId="296"/>
            <ac:spMk id="8" creationId="{FED35BEC-657B-46A2-8FBF-E069F0C4B30E}"/>
          </ac:spMkLst>
        </pc:spChg>
        <pc:spChg chg="add mod">
          <ac:chgData name="Erik Král" userId="e92e8e71-05aa-4c44-9728-5ff1a0a20d65" providerId="ADAL" clId="{5D1EE04E-5A5F-4A80-A464-206CE761F904}" dt="2020-02-13T12:22:20.197" v="1347" actId="1076"/>
          <ac:spMkLst>
            <pc:docMk/>
            <pc:sldMk cId="695432248" sldId="296"/>
            <ac:spMk id="9" creationId="{A9EEB513-6BE5-468D-A9BA-56B8230124B4}"/>
          </ac:spMkLst>
        </pc:spChg>
      </pc:sldChg>
      <pc:sldChg chg="del">
        <pc:chgData name="Erik Král" userId="e92e8e71-05aa-4c44-9728-5ff1a0a20d65" providerId="ADAL" clId="{5D1EE04E-5A5F-4A80-A464-206CE761F904}" dt="2020-02-13T09:02:03.066" v="29" actId="2696"/>
        <pc:sldMkLst>
          <pc:docMk/>
          <pc:sldMk cId="3492961226" sldId="296"/>
        </pc:sldMkLst>
      </pc:sldChg>
      <pc:sldChg chg="del">
        <pc:chgData name="Erik Král" userId="e92e8e71-05aa-4c44-9728-5ff1a0a20d65" providerId="ADAL" clId="{5D1EE04E-5A5F-4A80-A464-206CE761F904}" dt="2020-02-13T09:02:03.082" v="30" actId="2696"/>
        <pc:sldMkLst>
          <pc:docMk/>
          <pc:sldMk cId="1007418665" sldId="297"/>
        </pc:sldMkLst>
      </pc:sldChg>
      <pc:sldChg chg="addSp delSp modSp add">
        <pc:chgData name="Erik Král" userId="e92e8e71-05aa-4c44-9728-5ff1a0a20d65" providerId="ADAL" clId="{5D1EE04E-5A5F-4A80-A464-206CE761F904}" dt="2020-02-13T12:22:09.300" v="1346" actId="1076"/>
        <pc:sldMkLst>
          <pc:docMk/>
          <pc:sldMk cId="2160783611" sldId="297"/>
        </pc:sldMkLst>
        <pc:spChg chg="mod">
          <ac:chgData name="Erik Král" userId="e92e8e71-05aa-4c44-9728-5ff1a0a20d65" providerId="ADAL" clId="{5D1EE04E-5A5F-4A80-A464-206CE761F904}" dt="2020-02-13T12:20:33.989" v="1339" actId="20577"/>
          <ac:spMkLst>
            <pc:docMk/>
            <pc:sldMk cId="2160783611" sldId="297"/>
            <ac:spMk id="2" creationId="{0EDBCD20-2878-4EB7-95C5-FE8CA03626C2}"/>
          </ac:spMkLst>
        </pc:spChg>
        <pc:spChg chg="add mod">
          <ac:chgData name="Erik Král" userId="e92e8e71-05aa-4c44-9728-5ff1a0a20d65" providerId="ADAL" clId="{5D1EE04E-5A5F-4A80-A464-206CE761F904}" dt="2020-02-13T12:22:09.300" v="1346" actId="1076"/>
          <ac:spMkLst>
            <pc:docMk/>
            <pc:sldMk cId="2160783611" sldId="297"/>
            <ac:spMk id="3" creationId="{F4400A82-BD87-419B-B5C2-7709F89946CF}"/>
          </ac:spMkLst>
        </pc:spChg>
        <pc:spChg chg="del">
          <ac:chgData name="Erik Král" userId="e92e8e71-05aa-4c44-9728-5ff1a0a20d65" providerId="ADAL" clId="{5D1EE04E-5A5F-4A80-A464-206CE761F904}" dt="2020-02-13T12:20:37.181" v="1340" actId="478"/>
          <ac:spMkLst>
            <pc:docMk/>
            <pc:sldMk cId="2160783611" sldId="297"/>
            <ac:spMk id="9" creationId="{A9EEB513-6BE5-468D-A9BA-56B8230124B4}"/>
          </ac:spMkLst>
        </pc:spChg>
      </pc:sldChg>
      <pc:sldChg chg="del">
        <pc:chgData name="Erik Král" userId="e92e8e71-05aa-4c44-9728-5ff1a0a20d65" providerId="ADAL" clId="{5D1EE04E-5A5F-4A80-A464-206CE761F904}" dt="2020-02-13T09:02:03.082" v="31" actId="2696"/>
        <pc:sldMkLst>
          <pc:docMk/>
          <pc:sldMk cId="3105953742" sldId="298"/>
        </pc:sldMkLst>
      </pc:sldChg>
      <pc:sldChg chg="addSp delSp modSp add">
        <pc:chgData name="Erik Král" userId="e92e8e71-05aa-4c44-9728-5ff1a0a20d65" providerId="ADAL" clId="{5D1EE04E-5A5F-4A80-A464-206CE761F904}" dt="2020-02-13T12:57:56.504" v="2292" actId="1076"/>
        <pc:sldMkLst>
          <pc:docMk/>
          <pc:sldMk cId="4233729642" sldId="298"/>
        </pc:sldMkLst>
        <pc:spChg chg="mod">
          <ac:chgData name="Erik Král" userId="e92e8e71-05aa-4c44-9728-5ff1a0a20d65" providerId="ADAL" clId="{5D1EE04E-5A5F-4A80-A464-206CE761F904}" dt="2020-02-13T12:22:53.457" v="1370" actId="20577"/>
          <ac:spMkLst>
            <pc:docMk/>
            <pc:sldMk cId="4233729642" sldId="298"/>
            <ac:spMk id="2" creationId="{D868D934-1E0A-4789-B2AC-54E99814DBE9}"/>
          </ac:spMkLst>
        </pc:spChg>
        <pc:spChg chg="mod">
          <ac:chgData name="Erik Král" userId="e92e8e71-05aa-4c44-9728-5ff1a0a20d65" providerId="ADAL" clId="{5D1EE04E-5A5F-4A80-A464-206CE761F904}" dt="2020-02-13T12:57:19.460" v="2285" actId="20577"/>
          <ac:spMkLst>
            <pc:docMk/>
            <pc:sldMk cId="4233729642" sldId="298"/>
            <ac:spMk id="3" creationId="{3DFACFBE-A6C4-4152-BF76-5CDDA49EF5D0}"/>
          </ac:spMkLst>
        </pc:spChg>
        <pc:spChg chg="del">
          <ac:chgData name="Erik Král" userId="e92e8e71-05aa-4c44-9728-5ff1a0a20d65" providerId="ADAL" clId="{5D1EE04E-5A5F-4A80-A464-206CE761F904}" dt="2020-02-13T12:23:11.377" v="1418" actId="478"/>
          <ac:spMkLst>
            <pc:docMk/>
            <pc:sldMk cId="4233729642" sldId="298"/>
            <ac:spMk id="4" creationId="{E3D028DF-3170-480D-AAA0-EB314100A158}"/>
          </ac:spMkLst>
        </pc:spChg>
        <pc:spChg chg="add del mod">
          <ac:chgData name="Erik Král" userId="e92e8e71-05aa-4c44-9728-5ff1a0a20d65" providerId="ADAL" clId="{5D1EE04E-5A5F-4A80-A464-206CE761F904}" dt="2020-02-13T12:56:18.282" v="2206" actId="478"/>
          <ac:spMkLst>
            <pc:docMk/>
            <pc:sldMk cId="4233729642" sldId="298"/>
            <ac:spMk id="6" creationId="{7F9A6C9E-4DCE-4F94-8B68-9FFBFA69ECC7}"/>
          </ac:spMkLst>
        </pc:spChg>
        <pc:spChg chg="add del mod">
          <ac:chgData name="Erik Král" userId="e92e8e71-05aa-4c44-9728-5ff1a0a20d65" providerId="ADAL" clId="{5D1EE04E-5A5F-4A80-A464-206CE761F904}" dt="2020-02-13T12:54:52.544" v="2197"/>
          <ac:spMkLst>
            <pc:docMk/>
            <pc:sldMk cId="4233729642" sldId="298"/>
            <ac:spMk id="10" creationId="{5CAD134E-09D0-4893-AF72-49286296EAAC}"/>
          </ac:spMkLst>
        </pc:spChg>
        <pc:spChg chg="add">
          <ac:chgData name="Erik Král" userId="e92e8e71-05aa-4c44-9728-5ff1a0a20d65" providerId="ADAL" clId="{5D1EE04E-5A5F-4A80-A464-206CE761F904}" dt="2020-02-13T12:54:53.805" v="2198"/>
          <ac:spMkLst>
            <pc:docMk/>
            <pc:sldMk cId="4233729642" sldId="298"/>
            <ac:spMk id="14" creationId="{BDCB2578-0B66-4485-B2BE-9BBAD65022B2}"/>
          </ac:spMkLst>
        </pc:spChg>
        <pc:spChg chg="add mod">
          <ac:chgData name="Erik Král" userId="e92e8e71-05aa-4c44-9728-5ff1a0a20d65" providerId="ADAL" clId="{5D1EE04E-5A5F-4A80-A464-206CE761F904}" dt="2020-02-13T12:57:56.504" v="2292" actId="1076"/>
          <ac:spMkLst>
            <pc:docMk/>
            <pc:sldMk cId="4233729642" sldId="298"/>
            <ac:spMk id="16" creationId="{EFC595A5-74A4-418A-B4A3-97D3F261E031}"/>
          </ac:spMkLst>
        </pc:spChg>
        <pc:spChg chg="add mod">
          <ac:chgData name="Erik Král" userId="e92e8e71-05aa-4c44-9728-5ff1a0a20d65" providerId="ADAL" clId="{5D1EE04E-5A5F-4A80-A464-206CE761F904}" dt="2020-02-13T12:56:47.176" v="2212" actId="1076"/>
          <ac:spMkLst>
            <pc:docMk/>
            <pc:sldMk cId="4233729642" sldId="298"/>
            <ac:spMk id="18" creationId="{E192378F-9D99-4DA6-A75B-789E26442CC2}"/>
          </ac:spMkLst>
        </pc:spChg>
        <pc:graphicFrameChg chg="add del mod">
          <ac:chgData name="Erik Král" userId="e92e8e71-05aa-4c44-9728-5ff1a0a20d65" providerId="ADAL" clId="{5D1EE04E-5A5F-4A80-A464-206CE761F904}" dt="2020-02-13T12:54:52.544" v="2197"/>
          <ac:graphicFrameMkLst>
            <pc:docMk/>
            <pc:sldMk cId="4233729642" sldId="298"/>
            <ac:graphicFrameMk id="7" creationId="{A08F6014-84E1-49D5-B460-78AB39428144}"/>
          </ac:graphicFrameMkLst>
        </pc:graphicFrameChg>
        <pc:graphicFrameChg chg="add del mod">
          <ac:chgData name="Erik Král" userId="e92e8e71-05aa-4c44-9728-5ff1a0a20d65" providerId="ADAL" clId="{5D1EE04E-5A5F-4A80-A464-206CE761F904}" dt="2020-02-13T12:54:52.544" v="2197"/>
          <ac:graphicFrameMkLst>
            <pc:docMk/>
            <pc:sldMk cId="4233729642" sldId="298"/>
            <ac:graphicFrameMk id="8" creationId="{C87D252E-3B5C-48D1-B443-2D0F637E90BA}"/>
          </ac:graphicFrameMkLst>
        </pc:graphicFrameChg>
        <pc:graphicFrameChg chg="add">
          <ac:chgData name="Erik Král" userId="e92e8e71-05aa-4c44-9728-5ff1a0a20d65" providerId="ADAL" clId="{5D1EE04E-5A5F-4A80-A464-206CE761F904}" dt="2020-02-13T12:54:53.805" v="2198"/>
          <ac:graphicFrameMkLst>
            <pc:docMk/>
            <pc:sldMk cId="4233729642" sldId="298"/>
            <ac:graphicFrameMk id="11" creationId="{C908D559-855B-47F4-AB7E-7216467B9F1F}"/>
          </ac:graphicFrameMkLst>
        </pc:graphicFrameChg>
        <pc:graphicFrameChg chg="add modGraphic">
          <ac:chgData name="Erik Král" userId="e92e8e71-05aa-4c44-9728-5ff1a0a20d65" providerId="ADAL" clId="{5D1EE04E-5A5F-4A80-A464-206CE761F904}" dt="2020-02-13T12:57:33.178" v="2291" actId="20577"/>
          <ac:graphicFrameMkLst>
            <pc:docMk/>
            <pc:sldMk cId="4233729642" sldId="298"/>
            <ac:graphicFrameMk id="12" creationId="{0C8A77E1-AD2D-4330-857D-456283CDA42B}"/>
          </ac:graphicFrameMkLst>
        </pc:graphicFrameChg>
        <pc:cxnChg chg="add del mod">
          <ac:chgData name="Erik Král" userId="e92e8e71-05aa-4c44-9728-5ff1a0a20d65" providerId="ADAL" clId="{5D1EE04E-5A5F-4A80-A464-206CE761F904}" dt="2020-02-13T12:54:52.544" v="2197"/>
          <ac:cxnSpMkLst>
            <pc:docMk/>
            <pc:sldMk cId="4233729642" sldId="298"/>
            <ac:cxnSpMk id="9" creationId="{19F813EE-E477-4A5F-B9D6-A8CB75AE93BF}"/>
          </ac:cxnSpMkLst>
        </pc:cxnChg>
        <pc:cxnChg chg="add del">
          <ac:chgData name="Erik Král" userId="e92e8e71-05aa-4c44-9728-5ff1a0a20d65" providerId="ADAL" clId="{5D1EE04E-5A5F-4A80-A464-206CE761F904}" dt="2020-02-13T12:55:29.282" v="2201" actId="478"/>
          <ac:cxnSpMkLst>
            <pc:docMk/>
            <pc:sldMk cId="4233729642" sldId="298"/>
            <ac:cxnSpMk id="13" creationId="{80FC4E01-9885-4945-AD7F-7D35528A75F9}"/>
          </ac:cxnSpMkLst>
        </pc:cxnChg>
        <pc:cxnChg chg="add mod">
          <ac:chgData name="Erik Král" userId="e92e8e71-05aa-4c44-9728-5ff1a0a20d65" providerId="ADAL" clId="{5D1EE04E-5A5F-4A80-A464-206CE761F904}" dt="2020-02-13T12:57:56.504" v="2292" actId="1076"/>
          <ac:cxnSpMkLst>
            <pc:docMk/>
            <pc:sldMk cId="4233729642" sldId="298"/>
            <ac:cxnSpMk id="15" creationId="{57ED0C1E-8812-48B8-B0A3-52C4D914E7A6}"/>
          </ac:cxnSpMkLst>
        </pc:cxnChg>
        <pc:cxnChg chg="add mod">
          <ac:chgData name="Erik Král" userId="e92e8e71-05aa-4c44-9728-5ff1a0a20d65" providerId="ADAL" clId="{5D1EE04E-5A5F-4A80-A464-206CE761F904}" dt="2020-02-13T12:57:56.504" v="2292" actId="1076"/>
          <ac:cxnSpMkLst>
            <pc:docMk/>
            <pc:sldMk cId="4233729642" sldId="298"/>
            <ac:cxnSpMk id="17" creationId="{A2D8EF26-7271-487C-94CC-5DA67CCB1C04}"/>
          </ac:cxnSpMkLst>
        </pc:cxnChg>
      </pc:sldChg>
      <pc:sldChg chg="addSp delSp modSp add">
        <pc:chgData name="Erik Král" userId="e92e8e71-05aa-4c44-9728-5ff1a0a20d65" providerId="ADAL" clId="{5D1EE04E-5A5F-4A80-A464-206CE761F904}" dt="2020-02-13T12:39:06.188" v="1874" actId="5793"/>
        <pc:sldMkLst>
          <pc:docMk/>
          <pc:sldMk cId="706212034" sldId="299"/>
        </pc:sldMkLst>
        <pc:spChg chg="mod">
          <ac:chgData name="Erik Král" userId="e92e8e71-05aa-4c44-9728-5ff1a0a20d65" providerId="ADAL" clId="{5D1EE04E-5A5F-4A80-A464-206CE761F904}" dt="2020-02-13T12:25:41.912" v="1469" actId="20577"/>
          <ac:spMkLst>
            <pc:docMk/>
            <pc:sldMk cId="706212034" sldId="299"/>
            <ac:spMk id="2" creationId="{D868D934-1E0A-4789-B2AC-54E99814DBE9}"/>
          </ac:spMkLst>
        </pc:spChg>
        <pc:spChg chg="mod">
          <ac:chgData name="Erik Král" userId="e92e8e71-05aa-4c44-9728-5ff1a0a20d65" providerId="ADAL" clId="{5D1EE04E-5A5F-4A80-A464-206CE761F904}" dt="2020-02-13T12:39:06.188" v="1874" actId="5793"/>
          <ac:spMkLst>
            <pc:docMk/>
            <pc:sldMk cId="706212034" sldId="299"/>
            <ac:spMk id="3" creationId="{3DFACFBE-A6C4-4152-BF76-5CDDA49EF5D0}"/>
          </ac:spMkLst>
        </pc:spChg>
        <pc:spChg chg="add del mod">
          <ac:chgData name="Erik Král" userId="e92e8e71-05aa-4c44-9728-5ff1a0a20d65" providerId="ADAL" clId="{5D1EE04E-5A5F-4A80-A464-206CE761F904}" dt="2020-02-13T12:31:06.727" v="1767" actId="478"/>
          <ac:spMkLst>
            <pc:docMk/>
            <pc:sldMk cId="706212034" sldId="299"/>
            <ac:spMk id="4" creationId="{4807F598-7D5C-4A9A-AAC6-9332DDB96A60}"/>
          </ac:spMkLst>
        </pc:spChg>
        <pc:spChg chg="del mod">
          <ac:chgData name="Erik Král" userId="e92e8e71-05aa-4c44-9728-5ff1a0a20d65" providerId="ADAL" clId="{5D1EE04E-5A5F-4A80-A464-206CE761F904}" dt="2020-02-13T12:29:39.697" v="1753" actId="478"/>
          <ac:spMkLst>
            <pc:docMk/>
            <pc:sldMk cId="706212034" sldId="299"/>
            <ac:spMk id="6" creationId="{7F9A6C9E-4DCE-4F94-8B68-9FFBFA69ECC7}"/>
          </ac:spMkLst>
        </pc:spChg>
        <pc:spChg chg="add del mod">
          <ac:chgData name="Erik Král" userId="e92e8e71-05aa-4c44-9728-5ff1a0a20d65" providerId="ADAL" clId="{5D1EE04E-5A5F-4A80-A464-206CE761F904}" dt="2020-02-13T12:36:13.108" v="1824" actId="478"/>
          <ac:spMkLst>
            <pc:docMk/>
            <pc:sldMk cId="706212034" sldId="299"/>
            <ac:spMk id="9" creationId="{23BB93DC-2071-4444-B995-4E10E6131360}"/>
          </ac:spMkLst>
        </pc:spChg>
        <pc:spChg chg="add del mod">
          <ac:chgData name="Erik Král" userId="e92e8e71-05aa-4c44-9728-5ff1a0a20d65" providerId="ADAL" clId="{5D1EE04E-5A5F-4A80-A464-206CE761F904}" dt="2020-02-13T12:34:04.368" v="1811" actId="478"/>
          <ac:spMkLst>
            <pc:docMk/>
            <pc:sldMk cId="706212034" sldId="299"/>
            <ac:spMk id="14" creationId="{43E6BE35-1FC2-4B87-A177-AAEFBC8C415A}"/>
          </ac:spMkLst>
        </pc:spChg>
        <pc:spChg chg="add del mod">
          <ac:chgData name="Erik Král" userId="e92e8e71-05aa-4c44-9728-5ff1a0a20d65" providerId="ADAL" clId="{5D1EE04E-5A5F-4A80-A464-206CE761F904}" dt="2020-02-13T12:38:19.188" v="1849" actId="1076"/>
          <ac:spMkLst>
            <pc:docMk/>
            <pc:sldMk cId="706212034" sldId="299"/>
            <ac:spMk id="19" creationId="{6278F0E6-9F52-4FAA-AFAB-33D6F0A38DC5}"/>
          </ac:spMkLst>
        </pc:spChg>
        <pc:spChg chg="add del mod">
          <ac:chgData name="Erik Král" userId="e92e8e71-05aa-4c44-9728-5ff1a0a20d65" providerId="ADAL" clId="{5D1EE04E-5A5F-4A80-A464-206CE761F904}" dt="2020-02-13T12:35:50.806" v="1821"/>
          <ac:spMkLst>
            <pc:docMk/>
            <pc:sldMk cId="706212034" sldId="299"/>
            <ac:spMk id="20" creationId="{3984DD7B-6ADA-4CB2-BFB5-20595A6111A6}"/>
          </ac:spMkLst>
        </pc:spChg>
        <pc:spChg chg="add mod">
          <ac:chgData name="Erik Král" userId="e92e8e71-05aa-4c44-9728-5ff1a0a20d65" providerId="ADAL" clId="{5D1EE04E-5A5F-4A80-A464-206CE761F904}" dt="2020-02-13T12:37:25.412" v="1843" actId="113"/>
          <ac:spMkLst>
            <pc:docMk/>
            <pc:sldMk cId="706212034" sldId="299"/>
            <ac:spMk id="21" creationId="{0144210C-EAFD-4C27-8D83-232FC334BABB}"/>
          </ac:spMkLst>
        </pc:spChg>
        <pc:graphicFrameChg chg="add del mod modGraphic">
          <ac:chgData name="Erik Král" userId="e92e8e71-05aa-4c44-9728-5ff1a0a20d65" providerId="ADAL" clId="{5D1EE04E-5A5F-4A80-A464-206CE761F904}" dt="2020-02-13T12:31:18.807" v="1773" actId="478"/>
          <ac:graphicFrameMkLst>
            <pc:docMk/>
            <pc:sldMk cId="706212034" sldId="299"/>
            <ac:graphicFrameMk id="7" creationId="{D5B14A6A-B3F4-4748-AA46-3B38C7A9B26E}"/>
          </ac:graphicFrameMkLst>
        </pc:graphicFrameChg>
        <pc:graphicFrameChg chg="add del mod modGraphic">
          <ac:chgData name="Erik Král" userId="e92e8e71-05aa-4c44-9728-5ff1a0a20d65" providerId="ADAL" clId="{5D1EE04E-5A5F-4A80-A464-206CE761F904}" dt="2020-02-13T12:35:50.806" v="1821"/>
          <ac:graphicFrameMkLst>
            <pc:docMk/>
            <pc:sldMk cId="706212034" sldId="299"/>
            <ac:graphicFrameMk id="10" creationId="{50A8C429-00D6-42F1-8533-7B809A439764}"/>
          </ac:graphicFrameMkLst>
        </pc:graphicFrameChg>
        <pc:graphicFrameChg chg="add del mod">
          <ac:chgData name="Erik Král" userId="e92e8e71-05aa-4c44-9728-5ff1a0a20d65" providerId="ADAL" clId="{5D1EE04E-5A5F-4A80-A464-206CE761F904}" dt="2020-02-13T12:32:26.787" v="1793" actId="478"/>
          <ac:graphicFrameMkLst>
            <pc:docMk/>
            <pc:sldMk cId="706212034" sldId="299"/>
            <ac:graphicFrameMk id="12" creationId="{AF9C6D86-CDF6-48EB-8BB7-61E34017CE16}"/>
          </ac:graphicFrameMkLst>
        </pc:graphicFrameChg>
        <pc:graphicFrameChg chg="add del mod modGraphic">
          <ac:chgData name="Erik Král" userId="e92e8e71-05aa-4c44-9728-5ff1a0a20d65" providerId="ADAL" clId="{5D1EE04E-5A5F-4A80-A464-206CE761F904}" dt="2020-02-13T12:35:50.806" v="1821"/>
          <ac:graphicFrameMkLst>
            <pc:docMk/>
            <pc:sldMk cId="706212034" sldId="299"/>
            <ac:graphicFrameMk id="13" creationId="{2709FE32-9B82-4368-AF25-2EE4DC90F62D}"/>
          </ac:graphicFrameMkLst>
        </pc:graphicFrameChg>
        <pc:cxnChg chg="add mod">
          <ac:chgData name="Erik Král" userId="e92e8e71-05aa-4c44-9728-5ff1a0a20d65" providerId="ADAL" clId="{5D1EE04E-5A5F-4A80-A464-206CE761F904}" dt="2020-02-13T12:38:19.188" v="1849" actId="1076"/>
          <ac:cxnSpMkLst>
            <pc:docMk/>
            <pc:sldMk cId="706212034" sldId="299"/>
            <ac:cxnSpMk id="16" creationId="{A864808D-5362-4FCC-874F-29B3037CFEDC}"/>
          </ac:cxnSpMkLst>
        </pc:cxnChg>
        <pc:cxnChg chg="add mod">
          <ac:chgData name="Erik Král" userId="e92e8e71-05aa-4c44-9728-5ff1a0a20d65" providerId="ADAL" clId="{5D1EE04E-5A5F-4A80-A464-206CE761F904}" dt="2020-02-13T12:38:19.188" v="1849" actId="1076"/>
          <ac:cxnSpMkLst>
            <pc:docMk/>
            <pc:sldMk cId="706212034" sldId="299"/>
            <ac:cxnSpMk id="18" creationId="{CE24B214-27F9-4476-AF97-E14302F2D48D}"/>
          </ac:cxnSpMkLst>
        </pc:cxnChg>
      </pc:sldChg>
      <pc:sldChg chg="del">
        <pc:chgData name="Erik Král" userId="e92e8e71-05aa-4c44-9728-5ff1a0a20d65" providerId="ADAL" clId="{5D1EE04E-5A5F-4A80-A464-206CE761F904}" dt="2020-02-13T09:02:03.097" v="33" actId="2696"/>
        <pc:sldMkLst>
          <pc:docMk/>
          <pc:sldMk cId="1674025395" sldId="299"/>
        </pc:sldMkLst>
      </pc:sldChg>
      <pc:sldChg chg="addSp delSp modSp add">
        <pc:chgData name="Erik Král" userId="e92e8e71-05aa-4c44-9728-5ff1a0a20d65" providerId="ADAL" clId="{5D1EE04E-5A5F-4A80-A464-206CE761F904}" dt="2020-02-13T12:39:14.738" v="1885" actId="20577"/>
        <pc:sldMkLst>
          <pc:docMk/>
          <pc:sldMk cId="1300308314" sldId="300"/>
        </pc:sldMkLst>
        <pc:spChg chg="mod">
          <ac:chgData name="Erik Král" userId="e92e8e71-05aa-4c44-9728-5ff1a0a20d65" providerId="ADAL" clId="{5D1EE04E-5A5F-4A80-A464-206CE761F904}" dt="2020-02-13T12:28:33.018" v="1727" actId="20577"/>
          <ac:spMkLst>
            <pc:docMk/>
            <pc:sldMk cId="1300308314" sldId="300"/>
            <ac:spMk id="2" creationId="{D868D934-1E0A-4789-B2AC-54E99814DBE9}"/>
          </ac:spMkLst>
        </pc:spChg>
        <pc:spChg chg="mod">
          <ac:chgData name="Erik Král" userId="e92e8e71-05aa-4c44-9728-5ff1a0a20d65" providerId="ADAL" clId="{5D1EE04E-5A5F-4A80-A464-206CE761F904}" dt="2020-02-13T12:39:14.738" v="1885" actId="20577"/>
          <ac:spMkLst>
            <pc:docMk/>
            <pc:sldMk cId="1300308314" sldId="300"/>
            <ac:spMk id="3" creationId="{3DFACFBE-A6C4-4152-BF76-5CDDA49EF5D0}"/>
          </ac:spMkLst>
        </pc:spChg>
        <pc:spChg chg="add mod">
          <ac:chgData name="Erik Král" userId="e92e8e71-05aa-4c44-9728-5ff1a0a20d65" providerId="ADAL" clId="{5D1EE04E-5A5F-4A80-A464-206CE761F904}" dt="2020-02-13T12:37:30.219" v="1844" actId="113"/>
          <ac:spMkLst>
            <pc:docMk/>
            <pc:sldMk cId="1300308314" sldId="300"/>
            <ac:spMk id="4" creationId="{57AD509E-C6DE-4899-9CCE-A9D9F2824D49}"/>
          </ac:spMkLst>
        </pc:spChg>
        <pc:spChg chg="del mod">
          <ac:chgData name="Erik Král" userId="e92e8e71-05aa-4c44-9728-5ff1a0a20d65" providerId="ADAL" clId="{5D1EE04E-5A5F-4A80-A464-206CE761F904}" dt="2020-02-13T12:37:01.198" v="1834" actId="478"/>
          <ac:spMkLst>
            <pc:docMk/>
            <pc:sldMk cId="1300308314" sldId="300"/>
            <ac:spMk id="6" creationId="{7F9A6C9E-4DCE-4F94-8B68-9FFBFA69ECC7}"/>
          </ac:spMkLst>
        </pc:spChg>
        <pc:spChg chg="add mod">
          <ac:chgData name="Erik Král" userId="e92e8e71-05aa-4c44-9728-5ff1a0a20d65" providerId="ADAL" clId="{5D1EE04E-5A5F-4A80-A464-206CE761F904}" dt="2020-02-13T12:38:34.158" v="1851" actId="1076"/>
          <ac:spMkLst>
            <pc:docMk/>
            <pc:sldMk cId="1300308314" sldId="300"/>
            <ac:spMk id="9" creationId="{92CB8687-A27C-4500-AAF6-109FE77870BF}"/>
          </ac:spMkLst>
        </pc:spChg>
        <pc:spChg chg="add">
          <ac:chgData name="Erik Král" userId="e92e8e71-05aa-4c44-9728-5ff1a0a20d65" providerId="ADAL" clId="{5D1EE04E-5A5F-4A80-A464-206CE761F904}" dt="2020-02-13T12:35:54.808" v="1822"/>
          <ac:spMkLst>
            <pc:docMk/>
            <pc:sldMk cId="1300308314" sldId="300"/>
            <ac:spMk id="10" creationId="{414FFD8A-C664-4247-AC06-1448EA89EA4A}"/>
          </ac:spMkLst>
        </pc:spChg>
        <pc:graphicFrameChg chg="add">
          <ac:chgData name="Erik Král" userId="e92e8e71-05aa-4c44-9728-5ff1a0a20d65" providerId="ADAL" clId="{5D1EE04E-5A5F-4A80-A464-206CE761F904}" dt="2020-02-13T12:35:54.808" v="1822"/>
          <ac:graphicFrameMkLst>
            <pc:docMk/>
            <pc:sldMk cId="1300308314" sldId="300"/>
            <ac:graphicFrameMk id="7" creationId="{F830E495-0399-465D-ACDE-681D2DB820F5}"/>
          </ac:graphicFrameMkLst>
        </pc:graphicFrameChg>
        <pc:graphicFrameChg chg="add modGraphic">
          <ac:chgData name="Erik Král" userId="e92e8e71-05aa-4c44-9728-5ff1a0a20d65" providerId="ADAL" clId="{5D1EE04E-5A5F-4A80-A464-206CE761F904}" dt="2020-02-13T12:37:44.008" v="1848" actId="20577"/>
          <ac:graphicFrameMkLst>
            <pc:docMk/>
            <pc:sldMk cId="1300308314" sldId="300"/>
            <ac:graphicFrameMk id="8" creationId="{6F476249-E21D-483F-AA6E-3A1EC5D1616E}"/>
          </ac:graphicFrameMkLst>
        </pc:graphicFrameChg>
        <pc:cxnChg chg="add mod">
          <ac:chgData name="Erik Král" userId="e92e8e71-05aa-4c44-9728-5ff1a0a20d65" providerId="ADAL" clId="{5D1EE04E-5A5F-4A80-A464-206CE761F904}" dt="2020-02-13T12:38:34.158" v="1851" actId="1076"/>
          <ac:cxnSpMkLst>
            <pc:docMk/>
            <pc:sldMk cId="1300308314" sldId="300"/>
            <ac:cxnSpMk id="11" creationId="{F7075352-5AE3-40A6-98EB-1836DDB659A2}"/>
          </ac:cxnSpMkLst>
        </pc:cxnChg>
        <pc:cxnChg chg="add mod">
          <ac:chgData name="Erik Král" userId="e92e8e71-05aa-4c44-9728-5ff1a0a20d65" providerId="ADAL" clId="{5D1EE04E-5A5F-4A80-A464-206CE761F904}" dt="2020-02-13T12:38:34.158" v="1851" actId="1076"/>
          <ac:cxnSpMkLst>
            <pc:docMk/>
            <pc:sldMk cId="1300308314" sldId="300"/>
            <ac:cxnSpMk id="12" creationId="{EB01AEF2-D6AF-46FC-8201-8F2E1EDCD6AC}"/>
          </ac:cxnSpMkLst>
        </pc:cxnChg>
      </pc:sldChg>
      <pc:sldChg chg="del">
        <pc:chgData name="Erik Král" userId="e92e8e71-05aa-4c44-9728-5ff1a0a20d65" providerId="ADAL" clId="{5D1EE04E-5A5F-4A80-A464-206CE761F904}" dt="2020-02-13T09:02:03.097" v="32" actId="2696"/>
        <pc:sldMkLst>
          <pc:docMk/>
          <pc:sldMk cId="3931406416" sldId="300"/>
        </pc:sldMkLst>
      </pc:sldChg>
      <pc:sldChg chg="del">
        <pc:chgData name="Erik Král" userId="e92e8e71-05aa-4c44-9728-5ff1a0a20d65" providerId="ADAL" clId="{5D1EE04E-5A5F-4A80-A464-206CE761F904}" dt="2020-02-13T09:02:03.129" v="37" actId="2696"/>
        <pc:sldMkLst>
          <pc:docMk/>
          <pc:sldMk cId="2669336330" sldId="301"/>
        </pc:sldMkLst>
      </pc:sldChg>
      <pc:sldChg chg="modSp add del">
        <pc:chgData name="Erik Král" userId="e92e8e71-05aa-4c44-9728-5ff1a0a20d65" providerId="ADAL" clId="{5D1EE04E-5A5F-4A80-A464-206CE761F904}" dt="2020-02-13T12:53:14.782" v="2189" actId="2696"/>
        <pc:sldMkLst>
          <pc:docMk/>
          <pc:sldMk cId="3841782679" sldId="301"/>
        </pc:sldMkLst>
        <pc:spChg chg="mod">
          <ac:chgData name="Erik Král" userId="e92e8e71-05aa-4c44-9728-5ff1a0a20d65" providerId="ADAL" clId="{5D1EE04E-5A5F-4A80-A464-206CE761F904}" dt="2020-02-13T12:52:11.133" v="2188" actId="20577"/>
          <ac:spMkLst>
            <pc:docMk/>
            <pc:sldMk cId="3841782679" sldId="301"/>
            <ac:spMk id="2" creationId="{55A7F949-B499-47E5-B93C-E092C6553211}"/>
          </ac:spMkLst>
        </pc:spChg>
      </pc:sldChg>
      <pc:sldChg chg="del">
        <pc:chgData name="Erik Král" userId="e92e8e71-05aa-4c44-9728-5ff1a0a20d65" providerId="ADAL" clId="{5D1EE04E-5A5F-4A80-A464-206CE761F904}" dt="2020-02-13T09:02:03.144" v="38" actId="2696"/>
        <pc:sldMkLst>
          <pc:docMk/>
          <pc:sldMk cId="199217778" sldId="302"/>
        </pc:sldMkLst>
      </pc:sldChg>
      <pc:sldChg chg="addSp delSp modSp add">
        <pc:chgData name="Erik Král" userId="e92e8e71-05aa-4c44-9728-5ff1a0a20d65" providerId="ADAL" clId="{5D1EE04E-5A5F-4A80-A464-206CE761F904}" dt="2020-02-13T12:59:27.032" v="2295" actId="1076"/>
        <pc:sldMkLst>
          <pc:docMk/>
          <pc:sldMk cId="894774431" sldId="302"/>
        </pc:sldMkLst>
        <pc:spChg chg="mod">
          <ac:chgData name="Erik Král" userId="e92e8e71-05aa-4c44-9728-5ff1a0a20d65" providerId="ADAL" clId="{5D1EE04E-5A5F-4A80-A464-206CE761F904}" dt="2020-02-13T12:41:26.598" v="1913" actId="20577"/>
          <ac:spMkLst>
            <pc:docMk/>
            <pc:sldMk cId="894774431" sldId="302"/>
            <ac:spMk id="2" creationId="{D868D934-1E0A-4789-B2AC-54E99814DBE9}"/>
          </ac:spMkLst>
        </pc:spChg>
        <pc:spChg chg="mod">
          <ac:chgData name="Erik Král" userId="e92e8e71-05aa-4c44-9728-5ff1a0a20d65" providerId="ADAL" clId="{5D1EE04E-5A5F-4A80-A464-206CE761F904}" dt="2020-02-13T12:44:14.448" v="2081" actId="113"/>
          <ac:spMkLst>
            <pc:docMk/>
            <pc:sldMk cId="894774431" sldId="302"/>
            <ac:spMk id="3" creationId="{3DFACFBE-A6C4-4152-BF76-5CDDA49EF5D0}"/>
          </ac:spMkLst>
        </pc:spChg>
        <pc:spChg chg="del">
          <ac:chgData name="Erik Král" userId="e92e8e71-05aa-4c44-9728-5ff1a0a20d65" providerId="ADAL" clId="{5D1EE04E-5A5F-4A80-A464-206CE761F904}" dt="2020-02-13T12:44:21.202" v="2082" actId="478"/>
          <ac:spMkLst>
            <pc:docMk/>
            <pc:sldMk cId="894774431" sldId="302"/>
            <ac:spMk id="4" creationId="{57AD509E-C6DE-4899-9CCE-A9D9F2824D49}"/>
          </ac:spMkLst>
        </pc:spChg>
        <pc:spChg chg="add mod">
          <ac:chgData name="Erik Král" userId="e92e8e71-05aa-4c44-9728-5ff1a0a20d65" providerId="ADAL" clId="{5D1EE04E-5A5F-4A80-A464-206CE761F904}" dt="2020-02-13T12:59:27.032" v="2295" actId="1076"/>
          <ac:spMkLst>
            <pc:docMk/>
            <pc:sldMk cId="894774431" sldId="302"/>
            <ac:spMk id="6" creationId="{62D44C48-11B5-4770-9533-DC0F6E44D384}"/>
          </ac:spMkLst>
        </pc:spChg>
        <pc:spChg chg="del">
          <ac:chgData name="Erik Král" userId="e92e8e71-05aa-4c44-9728-5ff1a0a20d65" providerId="ADAL" clId="{5D1EE04E-5A5F-4A80-A464-206CE761F904}" dt="2020-02-13T12:44:45.049" v="2090" actId="478"/>
          <ac:spMkLst>
            <pc:docMk/>
            <pc:sldMk cId="894774431" sldId="302"/>
            <ac:spMk id="9" creationId="{92CB8687-A27C-4500-AAF6-109FE77870BF}"/>
          </ac:spMkLst>
        </pc:spChg>
        <pc:graphicFrameChg chg="modGraphic">
          <ac:chgData name="Erik Král" userId="e92e8e71-05aa-4c44-9728-5ff1a0a20d65" providerId="ADAL" clId="{5D1EE04E-5A5F-4A80-A464-206CE761F904}" dt="2020-02-13T12:46:41.711" v="2116" actId="207"/>
          <ac:graphicFrameMkLst>
            <pc:docMk/>
            <pc:sldMk cId="894774431" sldId="302"/>
            <ac:graphicFrameMk id="7" creationId="{F830E495-0399-465D-ACDE-681D2DB820F5}"/>
          </ac:graphicFrameMkLst>
        </pc:graphicFrameChg>
        <pc:graphicFrameChg chg="modGraphic">
          <ac:chgData name="Erik Král" userId="e92e8e71-05aa-4c44-9728-5ff1a0a20d65" providerId="ADAL" clId="{5D1EE04E-5A5F-4A80-A464-206CE761F904}" dt="2020-02-13T12:46:07.888" v="2110" actId="20577"/>
          <ac:graphicFrameMkLst>
            <pc:docMk/>
            <pc:sldMk cId="894774431" sldId="302"/>
            <ac:graphicFrameMk id="8" creationId="{6F476249-E21D-483F-AA6E-3A1EC5D1616E}"/>
          </ac:graphicFrameMkLst>
        </pc:graphicFrameChg>
        <pc:cxnChg chg="del">
          <ac:chgData name="Erik Král" userId="e92e8e71-05aa-4c44-9728-5ff1a0a20d65" providerId="ADAL" clId="{5D1EE04E-5A5F-4A80-A464-206CE761F904}" dt="2020-02-13T12:44:46.503" v="2091" actId="478"/>
          <ac:cxnSpMkLst>
            <pc:docMk/>
            <pc:sldMk cId="894774431" sldId="302"/>
            <ac:cxnSpMk id="11" creationId="{F7075352-5AE3-40A6-98EB-1836DDB659A2}"/>
          </ac:cxnSpMkLst>
        </pc:cxnChg>
        <pc:cxnChg chg="del">
          <ac:chgData name="Erik Král" userId="e92e8e71-05aa-4c44-9728-5ff1a0a20d65" providerId="ADAL" clId="{5D1EE04E-5A5F-4A80-A464-206CE761F904}" dt="2020-02-13T12:44:42.514" v="2089" actId="478"/>
          <ac:cxnSpMkLst>
            <pc:docMk/>
            <pc:sldMk cId="894774431" sldId="302"/>
            <ac:cxnSpMk id="12" creationId="{EB01AEF2-D6AF-46FC-8201-8F2E1EDCD6AC}"/>
          </ac:cxnSpMkLst>
        </pc:cxnChg>
        <pc:cxnChg chg="add mod">
          <ac:chgData name="Erik Král" userId="e92e8e71-05aa-4c44-9728-5ff1a0a20d65" providerId="ADAL" clId="{5D1EE04E-5A5F-4A80-A464-206CE761F904}" dt="2020-02-13T12:46:55.487" v="2117" actId="1076"/>
          <ac:cxnSpMkLst>
            <pc:docMk/>
            <pc:sldMk cId="894774431" sldId="302"/>
            <ac:cxnSpMk id="14" creationId="{174AED6D-E92F-4B37-AB46-19266BDA9133}"/>
          </ac:cxnSpMkLst>
        </pc:cxnChg>
        <pc:cxnChg chg="add mod">
          <ac:chgData name="Erik Král" userId="e92e8e71-05aa-4c44-9728-5ff1a0a20d65" providerId="ADAL" clId="{5D1EE04E-5A5F-4A80-A464-206CE761F904}" dt="2020-02-13T12:46:55.487" v="2117" actId="1076"/>
          <ac:cxnSpMkLst>
            <pc:docMk/>
            <pc:sldMk cId="894774431" sldId="302"/>
            <ac:cxnSpMk id="15" creationId="{39918321-F2EE-472F-AC8B-41AE97355712}"/>
          </ac:cxnSpMkLst>
        </pc:cxnChg>
      </pc:sldChg>
      <pc:sldChg chg="del">
        <pc:chgData name="Erik Král" userId="e92e8e71-05aa-4c44-9728-5ff1a0a20d65" providerId="ADAL" clId="{5D1EE04E-5A5F-4A80-A464-206CE761F904}" dt="2020-02-13T09:02:03.176" v="39" actId="2696"/>
        <pc:sldMkLst>
          <pc:docMk/>
          <pc:sldMk cId="1023496359" sldId="303"/>
        </pc:sldMkLst>
      </pc:sldChg>
      <pc:sldChg chg="addSp delSp modSp add">
        <pc:chgData name="Erik Král" userId="e92e8e71-05aa-4c44-9728-5ff1a0a20d65" providerId="ADAL" clId="{5D1EE04E-5A5F-4A80-A464-206CE761F904}" dt="2020-02-13T12:53:59.345" v="2192" actId="1076"/>
        <pc:sldMkLst>
          <pc:docMk/>
          <pc:sldMk cId="2888793782" sldId="303"/>
        </pc:sldMkLst>
        <pc:spChg chg="mod">
          <ac:chgData name="Erik Král" userId="e92e8e71-05aa-4c44-9728-5ff1a0a20d65" providerId="ADAL" clId="{5D1EE04E-5A5F-4A80-A464-206CE761F904}" dt="2020-02-13T12:49:10.468" v="2129" actId="20577"/>
          <ac:spMkLst>
            <pc:docMk/>
            <pc:sldMk cId="2888793782" sldId="303"/>
            <ac:spMk id="2" creationId="{D868D934-1E0A-4789-B2AC-54E99814DBE9}"/>
          </ac:spMkLst>
        </pc:spChg>
        <pc:spChg chg="mod">
          <ac:chgData name="Erik Král" userId="e92e8e71-05aa-4c44-9728-5ff1a0a20d65" providerId="ADAL" clId="{5D1EE04E-5A5F-4A80-A464-206CE761F904}" dt="2020-02-13T12:49:29.365" v="2138" actId="20577"/>
          <ac:spMkLst>
            <pc:docMk/>
            <pc:sldMk cId="2888793782" sldId="303"/>
            <ac:spMk id="3" creationId="{3DFACFBE-A6C4-4152-BF76-5CDDA49EF5D0}"/>
          </ac:spMkLst>
        </pc:spChg>
        <pc:spChg chg="add mod">
          <ac:chgData name="Erik Král" userId="e92e8e71-05aa-4c44-9728-5ff1a0a20d65" providerId="ADAL" clId="{5D1EE04E-5A5F-4A80-A464-206CE761F904}" dt="2020-02-13T12:53:59.345" v="2192" actId="1076"/>
          <ac:spMkLst>
            <pc:docMk/>
            <pc:sldMk cId="2888793782" sldId="303"/>
            <ac:spMk id="4" creationId="{4429BEB9-5420-4BDC-B307-30933911889F}"/>
          </ac:spMkLst>
        </pc:spChg>
        <pc:spChg chg="del">
          <ac:chgData name="Erik Král" userId="e92e8e71-05aa-4c44-9728-5ff1a0a20d65" providerId="ADAL" clId="{5D1EE04E-5A5F-4A80-A464-206CE761F904}" dt="2020-02-13T12:50:34.315" v="2139" actId="478"/>
          <ac:spMkLst>
            <pc:docMk/>
            <pc:sldMk cId="2888793782" sldId="303"/>
            <ac:spMk id="6" creationId="{62D44C48-11B5-4770-9533-DC0F6E44D384}"/>
          </ac:spMkLst>
        </pc:spChg>
        <pc:graphicFrameChg chg="mod modGraphic">
          <ac:chgData name="Erik Král" userId="e92e8e71-05aa-4c44-9728-5ff1a0a20d65" providerId="ADAL" clId="{5D1EE04E-5A5F-4A80-A464-206CE761F904}" dt="2020-02-13T12:51:33.519" v="2154" actId="207"/>
          <ac:graphicFrameMkLst>
            <pc:docMk/>
            <pc:sldMk cId="2888793782" sldId="303"/>
            <ac:graphicFrameMk id="7" creationId="{F830E495-0399-465D-ACDE-681D2DB820F5}"/>
          </ac:graphicFrameMkLst>
        </pc:graphicFrameChg>
        <pc:cxnChg chg="mod">
          <ac:chgData name="Erik Král" userId="e92e8e71-05aa-4c44-9728-5ff1a0a20d65" providerId="ADAL" clId="{5D1EE04E-5A5F-4A80-A464-206CE761F904}" dt="2020-02-13T12:51:12.952" v="2152" actId="1076"/>
          <ac:cxnSpMkLst>
            <pc:docMk/>
            <pc:sldMk cId="2888793782" sldId="303"/>
            <ac:cxnSpMk id="14" creationId="{174AED6D-E92F-4B37-AB46-19266BDA9133}"/>
          </ac:cxnSpMkLst>
        </pc:cxnChg>
        <pc:cxnChg chg="mod">
          <ac:chgData name="Erik Král" userId="e92e8e71-05aa-4c44-9728-5ff1a0a20d65" providerId="ADAL" clId="{5D1EE04E-5A5F-4A80-A464-206CE761F904}" dt="2020-02-13T12:51:12.424" v="2151" actId="1076"/>
          <ac:cxnSpMkLst>
            <pc:docMk/>
            <pc:sldMk cId="2888793782" sldId="303"/>
            <ac:cxnSpMk id="15" creationId="{39918321-F2EE-472F-AC8B-41AE97355712}"/>
          </ac:cxnSpMkLst>
        </pc:cxnChg>
      </pc:sldChg>
      <pc:sldChg chg="addSp delSp modSp add">
        <pc:chgData name="Erik Král" userId="e92e8e71-05aa-4c44-9728-5ff1a0a20d65" providerId="ADAL" clId="{5D1EE04E-5A5F-4A80-A464-206CE761F904}" dt="2020-02-13T13:03:13.128" v="2349" actId="1076"/>
        <pc:sldMkLst>
          <pc:docMk/>
          <pc:sldMk cId="279446251" sldId="304"/>
        </pc:sldMkLst>
        <pc:spChg chg="mod">
          <ac:chgData name="Erik Král" userId="e92e8e71-05aa-4c44-9728-5ff1a0a20d65" providerId="ADAL" clId="{5D1EE04E-5A5F-4A80-A464-206CE761F904}" dt="2020-02-13T12:59:44.477" v="2314" actId="20577"/>
          <ac:spMkLst>
            <pc:docMk/>
            <pc:sldMk cId="279446251" sldId="304"/>
            <ac:spMk id="2" creationId="{D868D934-1E0A-4789-B2AC-54E99814DBE9}"/>
          </ac:spMkLst>
        </pc:spChg>
        <pc:spChg chg="mod">
          <ac:chgData name="Erik Král" userId="e92e8e71-05aa-4c44-9728-5ff1a0a20d65" providerId="ADAL" clId="{5D1EE04E-5A5F-4A80-A464-206CE761F904}" dt="2020-02-13T13:00:13.548" v="2318" actId="20577"/>
          <ac:spMkLst>
            <pc:docMk/>
            <pc:sldMk cId="279446251" sldId="304"/>
            <ac:spMk id="3" creationId="{3DFACFBE-A6C4-4152-BF76-5CDDA49EF5D0}"/>
          </ac:spMkLst>
        </pc:spChg>
        <pc:spChg chg="del mod">
          <ac:chgData name="Erik Král" userId="e92e8e71-05aa-4c44-9728-5ff1a0a20d65" providerId="ADAL" clId="{5D1EE04E-5A5F-4A80-A464-206CE761F904}" dt="2020-02-13T13:03:00.131" v="2343" actId="478"/>
          <ac:spMkLst>
            <pc:docMk/>
            <pc:sldMk cId="279446251" sldId="304"/>
            <ac:spMk id="4" creationId="{4429BEB9-5420-4BDC-B307-30933911889F}"/>
          </ac:spMkLst>
        </pc:spChg>
        <pc:spChg chg="add mod">
          <ac:chgData name="Erik Král" userId="e92e8e71-05aa-4c44-9728-5ff1a0a20d65" providerId="ADAL" clId="{5D1EE04E-5A5F-4A80-A464-206CE761F904}" dt="2020-02-13T13:03:13.128" v="2349" actId="1076"/>
          <ac:spMkLst>
            <pc:docMk/>
            <pc:sldMk cId="279446251" sldId="304"/>
            <ac:spMk id="19" creationId="{19D6283E-831F-4E45-8385-8E2C33B00BDE}"/>
          </ac:spMkLst>
        </pc:spChg>
        <pc:graphicFrameChg chg="modGraphic">
          <ac:chgData name="Erik Král" userId="e92e8e71-05aa-4c44-9728-5ff1a0a20d65" providerId="ADAL" clId="{5D1EE04E-5A5F-4A80-A464-206CE761F904}" dt="2020-02-13T13:01:04.663" v="2326" actId="207"/>
          <ac:graphicFrameMkLst>
            <pc:docMk/>
            <pc:sldMk cId="279446251" sldId="304"/>
            <ac:graphicFrameMk id="7" creationId="{F830E495-0399-465D-ACDE-681D2DB820F5}"/>
          </ac:graphicFrameMkLst>
        </pc:graphicFrameChg>
        <pc:graphicFrameChg chg="add del modGraphic">
          <ac:chgData name="Erik Král" userId="e92e8e71-05aa-4c44-9728-5ff1a0a20d65" providerId="ADAL" clId="{5D1EE04E-5A5F-4A80-A464-206CE761F904}" dt="2020-02-13T13:00:55.457" v="2325" actId="14100"/>
          <ac:graphicFrameMkLst>
            <pc:docMk/>
            <pc:sldMk cId="279446251" sldId="304"/>
            <ac:graphicFrameMk id="8" creationId="{6F476249-E21D-483F-AA6E-3A1EC5D1616E}"/>
          </ac:graphicFrameMkLst>
        </pc:graphicFrameChg>
        <pc:cxnChg chg="mod">
          <ac:chgData name="Erik Král" userId="e92e8e71-05aa-4c44-9728-5ff1a0a20d65" providerId="ADAL" clId="{5D1EE04E-5A5F-4A80-A464-206CE761F904}" dt="2020-02-13T13:01:47.832" v="2336" actId="1076"/>
          <ac:cxnSpMkLst>
            <pc:docMk/>
            <pc:sldMk cId="279446251" sldId="304"/>
            <ac:cxnSpMk id="14" creationId="{174AED6D-E92F-4B37-AB46-19266BDA9133}"/>
          </ac:cxnSpMkLst>
        </pc:cxnChg>
        <pc:cxnChg chg="del mod">
          <ac:chgData name="Erik Král" userId="e92e8e71-05aa-4c44-9728-5ff1a0a20d65" providerId="ADAL" clId="{5D1EE04E-5A5F-4A80-A464-206CE761F904}" dt="2020-02-13T13:01:34.158" v="2333" actId="478"/>
          <ac:cxnSpMkLst>
            <pc:docMk/>
            <pc:sldMk cId="279446251" sldId="304"/>
            <ac:cxnSpMk id="15" creationId="{39918321-F2EE-472F-AC8B-41AE97355712}"/>
          </ac:cxnSpMkLst>
        </pc:cxnChg>
      </pc:sldChg>
      <pc:sldChg chg="del">
        <pc:chgData name="Erik Král" userId="e92e8e71-05aa-4c44-9728-5ff1a0a20d65" providerId="ADAL" clId="{5D1EE04E-5A5F-4A80-A464-206CE761F904}" dt="2020-02-13T09:02:03.191" v="40" actId="2696"/>
        <pc:sldMkLst>
          <pc:docMk/>
          <pc:sldMk cId="618849170" sldId="304"/>
        </pc:sldMkLst>
      </pc:sldChg>
      <pc:sldChg chg="delSp modSp add">
        <pc:chgData name="Erik Král" userId="e92e8e71-05aa-4c44-9728-5ff1a0a20d65" providerId="ADAL" clId="{5D1EE04E-5A5F-4A80-A464-206CE761F904}" dt="2020-02-13T13:05:41.603" v="2471" actId="478"/>
        <pc:sldMkLst>
          <pc:docMk/>
          <pc:sldMk cId="1976289981" sldId="305"/>
        </pc:sldMkLst>
        <pc:spChg chg="mod">
          <ac:chgData name="Erik Král" userId="e92e8e71-05aa-4c44-9728-5ff1a0a20d65" providerId="ADAL" clId="{5D1EE04E-5A5F-4A80-A464-206CE761F904}" dt="2020-02-13T13:05:18.710" v="2377" actId="20577"/>
          <ac:spMkLst>
            <pc:docMk/>
            <pc:sldMk cId="1976289981" sldId="305"/>
            <ac:spMk id="2" creationId="{0AC2CA46-91CA-49AD-BAC0-DEDD3383D34A}"/>
          </ac:spMkLst>
        </pc:spChg>
        <pc:spChg chg="mod">
          <ac:chgData name="Erik Král" userId="e92e8e71-05aa-4c44-9728-5ff1a0a20d65" providerId="ADAL" clId="{5D1EE04E-5A5F-4A80-A464-206CE761F904}" dt="2020-02-13T13:05:38.700" v="2470" actId="20577"/>
          <ac:spMkLst>
            <pc:docMk/>
            <pc:sldMk cId="1976289981" sldId="305"/>
            <ac:spMk id="3" creationId="{1D4409F2-15CE-4288-919C-8E23035714A5}"/>
          </ac:spMkLst>
        </pc:spChg>
        <pc:spChg chg="del">
          <ac:chgData name="Erik Král" userId="e92e8e71-05aa-4c44-9728-5ff1a0a20d65" providerId="ADAL" clId="{5D1EE04E-5A5F-4A80-A464-206CE761F904}" dt="2020-02-13T13:05:41.603" v="2471" actId="478"/>
          <ac:spMkLst>
            <pc:docMk/>
            <pc:sldMk cId="1976289981" sldId="305"/>
            <ac:spMk id="4" creationId="{FA7FCA2C-A020-4E5E-BBAE-74B3B6EC9A77}"/>
          </ac:spMkLst>
        </pc:spChg>
      </pc:sldChg>
      <pc:sldChg chg="del">
        <pc:chgData name="Erik Král" userId="e92e8e71-05aa-4c44-9728-5ff1a0a20d65" providerId="ADAL" clId="{5D1EE04E-5A5F-4A80-A464-206CE761F904}" dt="2020-02-13T09:02:03.191" v="41" actId="2696"/>
        <pc:sldMkLst>
          <pc:docMk/>
          <pc:sldMk cId="3573670094" sldId="305"/>
        </pc:sldMkLst>
      </pc:sldChg>
      <pc:sldChg chg="modSp add">
        <pc:chgData name="Erik Král" userId="e92e8e71-05aa-4c44-9728-5ff1a0a20d65" providerId="ADAL" clId="{5D1EE04E-5A5F-4A80-A464-206CE761F904}" dt="2020-02-13T13:06:04.333" v="2519" actId="20577"/>
        <pc:sldMkLst>
          <pc:docMk/>
          <pc:sldMk cId="1826953387" sldId="306"/>
        </pc:sldMkLst>
        <pc:spChg chg="mod">
          <ac:chgData name="Erik Král" userId="e92e8e71-05aa-4c44-9728-5ff1a0a20d65" providerId="ADAL" clId="{5D1EE04E-5A5F-4A80-A464-206CE761F904}" dt="2020-02-13T13:05:55.666" v="2488" actId="20577"/>
          <ac:spMkLst>
            <pc:docMk/>
            <pc:sldMk cId="1826953387" sldId="306"/>
            <ac:spMk id="2" creationId="{0AC2CA46-91CA-49AD-BAC0-DEDD3383D34A}"/>
          </ac:spMkLst>
        </pc:spChg>
        <pc:spChg chg="mod">
          <ac:chgData name="Erik Král" userId="e92e8e71-05aa-4c44-9728-5ff1a0a20d65" providerId="ADAL" clId="{5D1EE04E-5A5F-4A80-A464-206CE761F904}" dt="2020-02-13T13:06:04.333" v="2519" actId="20577"/>
          <ac:spMkLst>
            <pc:docMk/>
            <pc:sldMk cId="1826953387" sldId="306"/>
            <ac:spMk id="3" creationId="{1D4409F2-15CE-4288-919C-8E23035714A5}"/>
          </ac:spMkLst>
        </pc:spChg>
      </pc:sldChg>
      <pc:sldChg chg="del">
        <pc:chgData name="Erik Král" userId="e92e8e71-05aa-4c44-9728-5ff1a0a20d65" providerId="ADAL" clId="{5D1EE04E-5A5F-4A80-A464-206CE761F904}" dt="2020-02-13T09:02:03.207" v="42" actId="2696"/>
        <pc:sldMkLst>
          <pc:docMk/>
          <pc:sldMk cId="2156808609" sldId="306"/>
        </pc:sldMkLst>
      </pc:sldChg>
      <pc:sldChg chg="del">
        <pc:chgData name="Erik Král" userId="e92e8e71-05aa-4c44-9728-5ff1a0a20d65" providerId="ADAL" clId="{5D1EE04E-5A5F-4A80-A464-206CE761F904}" dt="2020-02-13T09:02:03.207" v="43" actId="2696"/>
        <pc:sldMkLst>
          <pc:docMk/>
          <pc:sldMk cId="172448995" sldId="307"/>
        </pc:sldMkLst>
      </pc:sldChg>
      <pc:sldChg chg="addSp delSp modSp add">
        <pc:chgData name="Erik Král" userId="e92e8e71-05aa-4c44-9728-5ff1a0a20d65" providerId="ADAL" clId="{5D1EE04E-5A5F-4A80-A464-206CE761F904}" dt="2020-02-13T13:57:36.217" v="2836" actId="20577"/>
        <pc:sldMkLst>
          <pc:docMk/>
          <pc:sldMk cId="3148013141" sldId="307"/>
        </pc:sldMkLst>
        <pc:spChg chg="mod">
          <ac:chgData name="Erik Král" userId="e92e8e71-05aa-4c44-9728-5ff1a0a20d65" providerId="ADAL" clId="{5D1EE04E-5A5F-4A80-A464-206CE761F904}" dt="2020-02-13T13:57:36.217" v="2836" actId="20577"/>
          <ac:spMkLst>
            <pc:docMk/>
            <pc:sldMk cId="3148013141" sldId="307"/>
            <ac:spMk id="2" creationId="{42622EE3-1D56-4BEB-BE1F-61DE61050DF0}"/>
          </ac:spMkLst>
        </pc:spChg>
        <pc:spChg chg="mod">
          <ac:chgData name="Erik Král" userId="e92e8e71-05aa-4c44-9728-5ff1a0a20d65" providerId="ADAL" clId="{5D1EE04E-5A5F-4A80-A464-206CE761F904}" dt="2020-02-13T13:55:59.453" v="2783" actId="1076"/>
          <ac:spMkLst>
            <pc:docMk/>
            <pc:sldMk cId="3148013141" sldId="307"/>
            <ac:spMk id="3" creationId="{1610BDC8-A0DF-4809-AC89-9D93958C7F4B}"/>
          </ac:spMkLst>
        </pc:spChg>
        <pc:spChg chg="del">
          <ac:chgData name="Erik Král" userId="e92e8e71-05aa-4c44-9728-5ff1a0a20d65" providerId="ADAL" clId="{5D1EE04E-5A5F-4A80-A464-206CE761F904}" dt="2020-02-13T13:14:47.612" v="2532" actId="478"/>
          <ac:spMkLst>
            <pc:docMk/>
            <pc:sldMk cId="3148013141" sldId="307"/>
            <ac:spMk id="4" creationId="{55A7722D-1E0F-4A04-8A35-05C7587928A8}"/>
          </ac:spMkLst>
        </pc:spChg>
        <pc:spChg chg="add del mod">
          <ac:chgData name="Erik Král" userId="e92e8e71-05aa-4c44-9728-5ff1a0a20d65" providerId="ADAL" clId="{5D1EE04E-5A5F-4A80-A464-206CE761F904}" dt="2020-02-13T13:54:11.696" v="2740" actId="478"/>
          <ac:spMkLst>
            <pc:docMk/>
            <pc:sldMk cId="3148013141" sldId="307"/>
            <ac:spMk id="6" creationId="{4D3CFF69-9E5C-4A8C-9F96-26B0110E59D5}"/>
          </ac:spMkLst>
        </pc:spChg>
        <pc:spChg chg="add mod">
          <ac:chgData name="Erik Král" userId="e92e8e71-05aa-4c44-9728-5ff1a0a20d65" providerId="ADAL" clId="{5D1EE04E-5A5F-4A80-A464-206CE761F904}" dt="2020-02-13T13:56:42.207" v="2787" actId="1076"/>
          <ac:spMkLst>
            <pc:docMk/>
            <pc:sldMk cId="3148013141" sldId="307"/>
            <ac:spMk id="10" creationId="{1D4E67AF-7309-4F2F-8E71-50DF365156C6}"/>
          </ac:spMkLst>
        </pc:spChg>
        <pc:graphicFrameChg chg="add del mod modGraphic">
          <ac:chgData name="Erik Král" userId="e92e8e71-05aa-4c44-9728-5ff1a0a20d65" providerId="ADAL" clId="{5D1EE04E-5A5F-4A80-A464-206CE761F904}" dt="2020-02-13T13:54:23.736" v="2747" actId="478"/>
          <ac:graphicFrameMkLst>
            <pc:docMk/>
            <pc:sldMk cId="3148013141" sldId="307"/>
            <ac:graphicFrameMk id="7" creationId="{4B11786E-C292-4DB1-AB24-8919ABFFB3E6}"/>
          </ac:graphicFrameMkLst>
        </pc:graphicFrameChg>
        <pc:graphicFrameChg chg="add del mod">
          <ac:chgData name="Erik Král" userId="e92e8e71-05aa-4c44-9728-5ff1a0a20d65" providerId="ADAL" clId="{5D1EE04E-5A5F-4A80-A464-206CE761F904}" dt="2020-02-13T13:53:12.636" v="2734" actId="478"/>
          <ac:graphicFrameMkLst>
            <pc:docMk/>
            <pc:sldMk cId="3148013141" sldId="307"/>
            <ac:graphicFrameMk id="8" creationId="{44653BD3-3F6E-41BA-8493-C7E90329C46C}"/>
          </ac:graphicFrameMkLst>
        </pc:graphicFrameChg>
        <pc:graphicFrameChg chg="add del">
          <ac:chgData name="Erik Král" userId="e92e8e71-05aa-4c44-9728-5ff1a0a20d65" providerId="ADAL" clId="{5D1EE04E-5A5F-4A80-A464-206CE761F904}" dt="2020-02-13T13:53:01.627" v="2730" actId="478"/>
          <ac:graphicFrameMkLst>
            <pc:docMk/>
            <pc:sldMk cId="3148013141" sldId="307"/>
            <ac:graphicFrameMk id="9" creationId="{D28BB9F0-BE94-43A4-98D4-FD8232164FFD}"/>
          </ac:graphicFrameMkLst>
        </pc:graphicFrameChg>
        <pc:graphicFrameChg chg="add mod">
          <ac:chgData name="Erik Král" userId="e92e8e71-05aa-4c44-9728-5ff1a0a20d65" providerId="ADAL" clId="{5D1EE04E-5A5F-4A80-A464-206CE761F904}" dt="2020-02-13T13:56:14.947" v="2784" actId="1076"/>
          <ac:graphicFrameMkLst>
            <pc:docMk/>
            <pc:sldMk cId="3148013141" sldId="307"/>
            <ac:graphicFrameMk id="11" creationId="{DF860E34-43D8-4B13-B8C0-F5E8D1AEB426}"/>
          </ac:graphicFrameMkLst>
        </pc:graphicFrameChg>
        <pc:graphicFrameChg chg="add mod modGraphic">
          <ac:chgData name="Erik Král" userId="e92e8e71-05aa-4c44-9728-5ff1a0a20d65" providerId="ADAL" clId="{5D1EE04E-5A5F-4A80-A464-206CE761F904}" dt="2020-02-13T13:56:14.947" v="2784" actId="1076"/>
          <ac:graphicFrameMkLst>
            <pc:docMk/>
            <pc:sldMk cId="3148013141" sldId="307"/>
            <ac:graphicFrameMk id="12" creationId="{3B1C50F5-9C54-4FCC-8611-6DA707F3DB03}"/>
          </ac:graphicFrameMkLst>
        </pc:graphicFrameChg>
        <pc:graphicFrameChg chg="add mod modGraphic">
          <ac:chgData name="Erik Král" userId="e92e8e71-05aa-4c44-9728-5ff1a0a20d65" providerId="ADAL" clId="{5D1EE04E-5A5F-4A80-A464-206CE761F904}" dt="2020-02-13T13:56:14.947" v="2784" actId="1076"/>
          <ac:graphicFrameMkLst>
            <pc:docMk/>
            <pc:sldMk cId="3148013141" sldId="307"/>
            <ac:graphicFrameMk id="14" creationId="{87E9D4DC-09F4-4CC2-9ED9-15A042D2CB0A}"/>
          </ac:graphicFrameMkLst>
        </pc:graphicFrameChg>
        <pc:cxnChg chg="add mod">
          <ac:chgData name="Erik Král" userId="e92e8e71-05aa-4c44-9728-5ff1a0a20d65" providerId="ADAL" clId="{5D1EE04E-5A5F-4A80-A464-206CE761F904}" dt="2020-02-13T13:56:14.947" v="2784" actId="1076"/>
          <ac:cxnSpMkLst>
            <pc:docMk/>
            <pc:sldMk cId="3148013141" sldId="307"/>
            <ac:cxnSpMk id="16" creationId="{0ED4C6A7-C4C8-4A93-A98C-3B710DB5A3A4}"/>
          </ac:cxnSpMkLst>
        </pc:cxnChg>
        <pc:cxnChg chg="add mod">
          <ac:chgData name="Erik Král" userId="e92e8e71-05aa-4c44-9728-5ff1a0a20d65" providerId="ADAL" clId="{5D1EE04E-5A5F-4A80-A464-206CE761F904}" dt="2020-02-13T13:56:14.947" v="2784" actId="1076"/>
          <ac:cxnSpMkLst>
            <pc:docMk/>
            <pc:sldMk cId="3148013141" sldId="307"/>
            <ac:cxnSpMk id="19" creationId="{84BC8A9B-4906-45F7-AF70-D9711EB6D643}"/>
          </ac:cxnSpMkLst>
        </pc:cxnChg>
      </pc:sldChg>
      <pc:sldChg chg="del">
        <pc:chgData name="Erik Král" userId="e92e8e71-05aa-4c44-9728-5ff1a0a20d65" providerId="ADAL" clId="{5D1EE04E-5A5F-4A80-A464-206CE761F904}" dt="2020-02-13T09:02:03.222" v="44" actId="2696"/>
        <pc:sldMkLst>
          <pc:docMk/>
          <pc:sldMk cId="2270527371" sldId="308"/>
        </pc:sldMkLst>
      </pc:sldChg>
      <pc:sldChg chg="addSp delSp modSp add">
        <pc:chgData name="Erik Král" userId="e92e8e71-05aa-4c44-9728-5ff1a0a20d65" providerId="ADAL" clId="{5D1EE04E-5A5F-4A80-A464-206CE761F904}" dt="2020-02-13T14:00:30.007" v="3004" actId="1076"/>
        <pc:sldMkLst>
          <pc:docMk/>
          <pc:sldMk cId="3914318594" sldId="308"/>
        </pc:sldMkLst>
        <pc:spChg chg="mod">
          <ac:chgData name="Erik Král" userId="e92e8e71-05aa-4c44-9728-5ff1a0a20d65" providerId="ADAL" clId="{5D1EE04E-5A5F-4A80-A464-206CE761F904}" dt="2020-02-13T13:57:29.397" v="2830" actId="20577"/>
          <ac:spMkLst>
            <pc:docMk/>
            <pc:sldMk cId="3914318594" sldId="308"/>
            <ac:spMk id="2" creationId="{42622EE3-1D56-4BEB-BE1F-61DE61050DF0}"/>
          </ac:spMkLst>
        </pc:spChg>
        <pc:spChg chg="mod">
          <ac:chgData name="Erik Král" userId="e92e8e71-05aa-4c44-9728-5ff1a0a20d65" providerId="ADAL" clId="{5D1EE04E-5A5F-4A80-A464-206CE761F904}" dt="2020-02-13T14:00:05.357" v="2998" actId="114"/>
          <ac:spMkLst>
            <pc:docMk/>
            <pc:sldMk cId="3914318594" sldId="308"/>
            <ac:spMk id="3" creationId="{1610BDC8-A0DF-4809-AC89-9D93958C7F4B}"/>
          </ac:spMkLst>
        </pc:spChg>
        <pc:spChg chg="add mod">
          <ac:chgData name="Erik Král" userId="e92e8e71-05aa-4c44-9728-5ff1a0a20d65" providerId="ADAL" clId="{5D1EE04E-5A5F-4A80-A464-206CE761F904}" dt="2020-02-13T13:59:57.142" v="2997" actId="1076"/>
          <ac:spMkLst>
            <pc:docMk/>
            <pc:sldMk cId="3914318594" sldId="308"/>
            <ac:spMk id="4" creationId="{7C14D5E7-7E14-46C5-AFE4-749956162A17}"/>
          </ac:spMkLst>
        </pc:spChg>
        <pc:spChg chg="del">
          <ac:chgData name="Erik Král" userId="e92e8e71-05aa-4c44-9728-5ff1a0a20d65" providerId="ADAL" clId="{5D1EE04E-5A5F-4A80-A464-206CE761F904}" dt="2020-02-13T13:59:20.223" v="2988" actId="478"/>
          <ac:spMkLst>
            <pc:docMk/>
            <pc:sldMk cId="3914318594" sldId="308"/>
            <ac:spMk id="10" creationId="{1D4E67AF-7309-4F2F-8E71-50DF365156C6}"/>
          </ac:spMkLst>
        </pc:spChg>
        <pc:graphicFrameChg chg="mod">
          <ac:chgData name="Erik Král" userId="e92e8e71-05aa-4c44-9728-5ff1a0a20d65" providerId="ADAL" clId="{5D1EE04E-5A5F-4A80-A464-206CE761F904}" dt="2020-02-13T14:00:30.007" v="3004" actId="1076"/>
          <ac:graphicFrameMkLst>
            <pc:docMk/>
            <pc:sldMk cId="3914318594" sldId="308"/>
            <ac:graphicFrameMk id="11" creationId="{DF860E34-43D8-4B13-B8C0-F5E8D1AEB426}"/>
          </ac:graphicFrameMkLst>
        </pc:graphicFrameChg>
        <pc:graphicFrameChg chg="add mod">
          <ac:chgData name="Erik Král" userId="e92e8e71-05aa-4c44-9728-5ff1a0a20d65" providerId="ADAL" clId="{5D1EE04E-5A5F-4A80-A464-206CE761F904}" dt="2020-02-13T14:00:24.357" v="3003" actId="1076"/>
          <ac:graphicFrameMkLst>
            <pc:docMk/>
            <pc:sldMk cId="3914318594" sldId="308"/>
            <ac:graphicFrameMk id="15" creationId="{02559586-E4E6-4011-9955-E4900FB85B57}"/>
          </ac:graphicFrameMkLst>
        </pc:graphicFrameChg>
        <pc:cxnChg chg="mod">
          <ac:chgData name="Erik Král" userId="e92e8e71-05aa-4c44-9728-5ff1a0a20d65" providerId="ADAL" clId="{5D1EE04E-5A5F-4A80-A464-206CE761F904}" dt="2020-02-13T14:00:13.797" v="2999" actId="14100"/>
          <ac:cxnSpMkLst>
            <pc:docMk/>
            <pc:sldMk cId="3914318594" sldId="308"/>
            <ac:cxnSpMk id="16" creationId="{0ED4C6A7-C4C8-4A93-A98C-3B710DB5A3A4}"/>
          </ac:cxnSpMkLst>
        </pc:cxnChg>
        <pc:cxnChg chg="mod">
          <ac:chgData name="Erik Král" userId="e92e8e71-05aa-4c44-9728-5ff1a0a20d65" providerId="ADAL" clId="{5D1EE04E-5A5F-4A80-A464-206CE761F904}" dt="2020-02-13T14:00:16.357" v="3000" actId="14100"/>
          <ac:cxnSpMkLst>
            <pc:docMk/>
            <pc:sldMk cId="3914318594" sldId="308"/>
            <ac:cxnSpMk id="19" creationId="{84BC8A9B-4906-45F7-AF70-D9711EB6D643}"/>
          </ac:cxnSpMkLst>
        </pc:cxnChg>
      </pc:sldChg>
      <pc:sldChg chg="delSp modSp add">
        <pc:chgData name="Erik Král" userId="e92e8e71-05aa-4c44-9728-5ff1a0a20d65" providerId="ADAL" clId="{5D1EE04E-5A5F-4A80-A464-206CE761F904}" dt="2020-02-13T14:04:31.322" v="3312" actId="20577"/>
        <pc:sldMkLst>
          <pc:docMk/>
          <pc:sldMk cId="1551682540" sldId="309"/>
        </pc:sldMkLst>
        <pc:spChg chg="mod">
          <ac:chgData name="Erik Král" userId="e92e8e71-05aa-4c44-9728-5ff1a0a20d65" providerId="ADAL" clId="{5D1EE04E-5A5F-4A80-A464-206CE761F904}" dt="2020-02-13T14:00:50.877" v="3006"/>
          <ac:spMkLst>
            <pc:docMk/>
            <pc:sldMk cId="1551682540" sldId="309"/>
            <ac:spMk id="2" creationId="{93B2CDA7-1981-4D22-BA8D-F6B32031C4C8}"/>
          </ac:spMkLst>
        </pc:spChg>
        <pc:spChg chg="mod">
          <ac:chgData name="Erik Král" userId="e92e8e71-05aa-4c44-9728-5ff1a0a20d65" providerId="ADAL" clId="{5D1EE04E-5A5F-4A80-A464-206CE761F904}" dt="2020-02-13T14:04:31.322" v="3312" actId="20577"/>
          <ac:spMkLst>
            <pc:docMk/>
            <pc:sldMk cId="1551682540" sldId="309"/>
            <ac:spMk id="3" creationId="{B2F5739A-92E2-4C05-8529-6D173603F505}"/>
          </ac:spMkLst>
        </pc:spChg>
        <pc:spChg chg="del">
          <ac:chgData name="Erik Král" userId="e92e8e71-05aa-4c44-9728-5ff1a0a20d65" providerId="ADAL" clId="{5D1EE04E-5A5F-4A80-A464-206CE761F904}" dt="2020-02-13T14:02:00.007" v="3211" actId="478"/>
          <ac:spMkLst>
            <pc:docMk/>
            <pc:sldMk cId="1551682540" sldId="309"/>
            <ac:spMk id="4" creationId="{1C252536-9AE0-4051-B604-88F96D651795}"/>
          </ac:spMkLst>
        </pc:spChg>
      </pc:sldChg>
      <pc:sldChg chg="del">
        <pc:chgData name="Erik Král" userId="e92e8e71-05aa-4c44-9728-5ff1a0a20d65" providerId="ADAL" clId="{5D1EE04E-5A5F-4A80-A464-206CE761F904}" dt="2020-02-13T09:02:03.238" v="45" actId="2696"/>
        <pc:sldMkLst>
          <pc:docMk/>
          <pc:sldMk cId="3133287053" sldId="309"/>
        </pc:sldMkLst>
      </pc:sldChg>
      <pc:sldChg chg="del">
        <pc:chgData name="Erik Král" userId="e92e8e71-05aa-4c44-9728-5ff1a0a20d65" providerId="ADAL" clId="{5D1EE04E-5A5F-4A80-A464-206CE761F904}" dt="2020-02-13T09:02:03.254" v="49" actId="2696"/>
        <pc:sldMkLst>
          <pc:docMk/>
          <pc:sldMk cId="1153204937" sldId="310"/>
        </pc:sldMkLst>
      </pc:sldChg>
      <pc:sldChg chg="addSp delSp modSp add">
        <pc:chgData name="Erik Král" userId="e92e8e71-05aa-4c44-9728-5ff1a0a20d65" providerId="ADAL" clId="{5D1EE04E-5A5F-4A80-A464-206CE761F904}" dt="2020-02-13T14:08:52.233" v="3476"/>
        <pc:sldMkLst>
          <pc:docMk/>
          <pc:sldMk cId="1945660976" sldId="310"/>
        </pc:sldMkLst>
        <pc:spChg chg="mod">
          <ac:chgData name="Erik Král" userId="e92e8e71-05aa-4c44-9728-5ff1a0a20d65" providerId="ADAL" clId="{5D1EE04E-5A5F-4A80-A464-206CE761F904}" dt="2020-02-13T14:08:52.233" v="3476"/>
          <ac:spMkLst>
            <pc:docMk/>
            <pc:sldMk cId="1945660976" sldId="310"/>
            <ac:spMk id="2" creationId="{2E6B4181-A3A7-49FE-AB11-442BD86BFBE9}"/>
          </ac:spMkLst>
        </pc:spChg>
        <pc:spChg chg="del">
          <ac:chgData name="Erik Král" userId="e92e8e71-05aa-4c44-9728-5ff1a0a20d65" providerId="ADAL" clId="{5D1EE04E-5A5F-4A80-A464-206CE761F904}" dt="2020-02-13T14:08:30.738" v="3469" actId="478"/>
          <ac:spMkLst>
            <pc:docMk/>
            <pc:sldMk cId="1945660976" sldId="310"/>
            <ac:spMk id="3" creationId="{FE289AE8-260B-4518-BD63-7BFE8ADC4C21}"/>
          </ac:spMkLst>
        </pc:spChg>
        <pc:spChg chg="del">
          <ac:chgData name="Erik Král" userId="e92e8e71-05aa-4c44-9728-5ff1a0a20d65" providerId="ADAL" clId="{5D1EE04E-5A5F-4A80-A464-206CE761F904}" dt="2020-02-13T14:08:44.978" v="3475" actId="478"/>
          <ac:spMkLst>
            <pc:docMk/>
            <pc:sldMk cId="1945660976" sldId="310"/>
            <ac:spMk id="4" creationId="{015A4E7D-B6D1-4040-A494-6404DDB6BF56}"/>
          </ac:spMkLst>
        </pc:spChg>
        <pc:spChg chg="add mod">
          <ac:chgData name="Erik Král" userId="e92e8e71-05aa-4c44-9728-5ff1a0a20d65" providerId="ADAL" clId="{5D1EE04E-5A5F-4A80-A464-206CE761F904}" dt="2020-02-13T14:08:41.928" v="3474" actId="403"/>
          <ac:spMkLst>
            <pc:docMk/>
            <pc:sldMk cId="1945660976" sldId="310"/>
            <ac:spMk id="6" creationId="{169F899D-BE25-42BB-92EB-D5697F00D3F2}"/>
          </ac:spMkLst>
        </pc:spChg>
      </pc:sldChg>
      <pc:sldChg chg="del">
        <pc:chgData name="Erik Král" userId="e92e8e71-05aa-4c44-9728-5ff1a0a20d65" providerId="ADAL" clId="{5D1EE04E-5A5F-4A80-A464-206CE761F904}" dt="2020-02-13T09:02:03.238" v="46" actId="2696"/>
        <pc:sldMkLst>
          <pc:docMk/>
          <pc:sldMk cId="1601220691" sldId="311"/>
        </pc:sldMkLst>
      </pc:sldChg>
      <pc:sldChg chg="modSp add">
        <pc:chgData name="Erik Král" userId="e92e8e71-05aa-4c44-9728-5ff1a0a20d65" providerId="ADAL" clId="{5D1EE04E-5A5F-4A80-A464-206CE761F904}" dt="2020-02-13T14:10:05.798" v="3536" actId="20577"/>
        <pc:sldMkLst>
          <pc:docMk/>
          <pc:sldMk cId="1788249774" sldId="311"/>
        </pc:sldMkLst>
        <pc:spChg chg="mod">
          <ac:chgData name="Erik Král" userId="e92e8e71-05aa-4c44-9728-5ff1a0a20d65" providerId="ADAL" clId="{5D1EE04E-5A5F-4A80-A464-206CE761F904}" dt="2020-02-13T14:10:05.798" v="3536" actId="20577"/>
          <ac:spMkLst>
            <pc:docMk/>
            <pc:sldMk cId="1788249774" sldId="311"/>
            <ac:spMk id="2" creationId="{0AC2CA46-91CA-49AD-BAC0-DEDD3383D34A}"/>
          </ac:spMkLst>
        </pc:spChg>
        <pc:spChg chg="mod">
          <ac:chgData name="Erik Král" userId="e92e8e71-05aa-4c44-9728-5ff1a0a20d65" providerId="ADAL" clId="{5D1EE04E-5A5F-4A80-A464-206CE761F904}" dt="2020-02-13T14:10:00.318" v="3531" actId="20577"/>
          <ac:spMkLst>
            <pc:docMk/>
            <pc:sldMk cId="1788249774" sldId="311"/>
            <ac:spMk id="3" creationId="{1D4409F2-15CE-4288-919C-8E23035714A5}"/>
          </ac:spMkLst>
        </pc:spChg>
      </pc:sldChg>
      <pc:sldChg chg="addSp delSp modSp add">
        <pc:chgData name="Erik Král" userId="e92e8e71-05aa-4c44-9728-5ff1a0a20d65" providerId="ADAL" clId="{5D1EE04E-5A5F-4A80-A464-206CE761F904}" dt="2020-02-13T14:13:29.568" v="3605" actId="1076"/>
        <pc:sldMkLst>
          <pc:docMk/>
          <pc:sldMk cId="727054412" sldId="312"/>
        </pc:sldMkLst>
        <pc:spChg chg="mod">
          <ac:chgData name="Erik Král" userId="e92e8e71-05aa-4c44-9728-5ff1a0a20d65" providerId="ADAL" clId="{5D1EE04E-5A5F-4A80-A464-206CE761F904}" dt="2020-02-13T14:10:20.728" v="3538"/>
          <ac:spMkLst>
            <pc:docMk/>
            <pc:sldMk cId="727054412" sldId="312"/>
            <ac:spMk id="2" creationId="{B5E130FF-F2D2-4AAA-8767-76C2EB52EF49}"/>
          </ac:spMkLst>
        </pc:spChg>
        <pc:spChg chg="del">
          <ac:chgData name="Erik Král" userId="e92e8e71-05aa-4c44-9728-5ff1a0a20d65" providerId="ADAL" clId="{5D1EE04E-5A5F-4A80-A464-206CE761F904}" dt="2020-02-13T14:10:23.468" v="3539" actId="478"/>
          <ac:spMkLst>
            <pc:docMk/>
            <pc:sldMk cId="727054412" sldId="312"/>
            <ac:spMk id="3" creationId="{3409D2AA-BA9A-42D9-B946-576BDCAF2C0D}"/>
          </ac:spMkLst>
        </pc:spChg>
        <pc:spChg chg="del">
          <ac:chgData name="Erik Král" userId="e92e8e71-05aa-4c44-9728-5ff1a0a20d65" providerId="ADAL" clId="{5D1EE04E-5A5F-4A80-A464-206CE761F904}" dt="2020-02-13T14:10:28.478" v="3540" actId="478"/>
          <ac:spMkLst>
            <pc:docMk/>
            <pc:sldMk cId="727054412" sldId="312"/>
            <ac:spMk id="4" creationId="{40468CFA-8722-4579-B84C-C1FE4B9D37D7}"/>
          </ac:spMkLst>
        </pc:spChg>
        <pc:graphicFrameChg chg="add mod modGraphic">
          <ac:chgData name="Erik Král" userId="e92e8e71-05aa-4c44-9728-5ff1a0a20d65" providerId="ADAL" clId="{5D1EE04E-5A5F-4A80-A464-206CE761F904}" dt="2020-02-13T14:11:58.258" v="3574" actId="20577"/>
          <ac:graphicFrameMkLst>
            <pc:docMk/>
            <pc:sldMk cId="727054412" sldId="312"/>
            <ac:graphicFrameMk id="6" creationId="{483D9203-8FBA-40BD-A46E-B4058075022C}"/>
          </ac:graphicFrameMkLst>
        </pc:graphicFrameChg>
        <pc:graphicFrameChg chg="add mod">
          <ac:chgData name="Erik Král" userId="e92e8e71-05aa-4c44-9728-5ff1a0a20d65" providerId="ADAL" clId="{5D1EE04E-5A5F-4A80-A464-206CE761F904}" dt="2020-02-13T14:10:54.358" v="3542" actId="1076"/>
          <ac:graphicFrameMkLst>
            <pc:docMk/>
            <pc:sldMk cId="727054412" sldId="312"/>
            <ac:graphicFrameMk id="7" creationId="{71332D80-DA64-42B8-BBFD-70788C00BD8B}"/>
          </ac:graphicFrameMkLst>
        </pc:graphicFrameChg>
        <pc:graphicFrameChg chg="add mod">
          <ac:chgData name="Erik Král" userId="e92e8e71-05aa-4c44-9728-5ff1a0a20d65" providerId="ADAL" clId="{5D1EE04E-5A5F-4A80-A464-206CE761F904}" dt="2020-02-13T14:10:58.318" v="3543" actId="1076"/>
          <ac:graphicFrameMkLst>
            <pc:docMk/>
            <pc:sldMk cId="727054412" sldId="312"/>
            <ac:graphicFrameMk id="8" creationId="{0C3DDD2A-F739-4791-BDF4-96031FAF342D}"/>
          </ac:graphicFrameMkLst>
        </pc:graphicFrameChg>
        <pc:graphicFrameChg chg="add mod modGraphic">
          <ac:chgData name="Erik Král" userId="e92e8e71-05aa-4c44-9728-5ff1a0a20d65" providerId="ADAL" clId="{5D1EE04E-5A5F-4A80-A464-206CE761F904}" dt="2020-02-13T14:12:05.578" v="3586" actId="20577"/>
          <ac:graphicFrameMkLst>
            <pc:docMk/>
            <pc:sldMk cId="727054412" sldId="312"/>
            <ac:graphicFrameMk id="11" creationId="{CF9270FF-9982-4431-BCC6-9FCDACBD7FB2}"/>
          </ac:graphicFrameMkLst>
        </pc:graphicFrameChg>
        <pc:graphicFrameChg chg="add mod modGraphic">
          <ac:chgData name="Erik Král" userId="e92e8e71-05aa-4c44-9728-5ff1a0a20d65" providerId="ADAL" clId="{5D1EE04E-5A5F-4A80-A464-206CE761F904}" dt="2020-02-13T14:12:11.798" v="3587" actId="1076"/>
          <ac:graphicFrameMkLst>
            <pc:docMk/>
            <pc:sldMk cId="727054412" sldId="312"/>
            <ac:graphicFrameMk id="12" creationId="{8BDBC4BB-6A2A-4224-A40B-D7E58B899B70}"/>
          </ac:graphicFrameMkLst>
        </pc:graphicFrameChg>
        <pc:cxnChg chg="add mod">
          <ac:chgData name="Erik Král" userId="e92e8e71-05aa-4c44-9728-5ff1a0a20d65" providerId="ADAL" clId="{5D1EE04E-5A5F-4A80-A464-206CE761F904}" dt="2020-02-13T14:10:54.358" v="3542" actId="1076"/>
          <ac:cxnSpMkLst>
            <pc:docMk/>
            <pc:sldMk cId="727054412" sldId="312"/>
            <ac:cxnSpMk id="9" creationId="{3EF186F6-D3FD-4DDD-A742-07F4A9C01EBE}"/>
          </ac:cxnSpMkLst>
        </pc:cxnChg>
        <pc:cxnChg chg="add mod">
          <ac:chgData name="Erik Král" userId="e92e8e71-05aa-4c44-9728-5ff1a0a20d65" providerId="ADAL" clId="{5D1EE04E-5A5F-4A80-A464-206CE761F904}" dt="2020-02-13T14:10:58.318" v="3543" actId="1076"/>
          <ac:cxnSpMkLst>
            <pc:docMk/>
            <pc:sldMk cId="727054412" sldId="312"/>
            <ac:cxnSpMk id="10" creationId="{BB8DE5E4-956A-456A-BD5C-0377CD806D31}"/>
          </ac:cxnSpMkLst>
        </pc:cxnChg>
        <pc:cxnChg chg="add del mod">
          <ac:chgData name="Erik Král" userId="e92e8e71-05aa-4c44-9728-5ff1a0a20d65" providerId="ADAL" clId="{5D1EE04E-5A5F-4A80-A464-206CE761F904}" dt="2020-02-13T14:12:37.074" v="3593" actId="478"/>
          <ac:cxnSpMkLst>
            <pc:docMk/>
            <pc:sldMk cId="727054412" sldId="312"/>
            <ac:cxnSpMk id="14" creationId="{B6F28FB0-CE16-41BA-AC0E-EADFEC5517EC}"/>
          </ac:cxnSpMkLst>
        </pc:cxnChg>
        <pc:cxnChg chg="add del mod">
          <ac:chgData name="Erik Král" userId="e92e8e71-05aa-4c44-9728-5ff1a0a20d65" providerId="ADAL" clId="{5D1EE04E-5A5F-4A80-A464-206CE761F904}" dt="2020-02-13T14:12:35.572" v="3592" actId="478"/>
          <ac:cxnSpMkLst>
            <pc:docMk/>
            <pc:sldMk cId="727054412" sldId="312"/>
            <ac:cxnSpMk id="15" creationId="{F21E755F-07CD-4AB2-A9D8-9BBB1F826DFD}"/>
          </ac:cxnSpMkLst>
        </pc:cxnChg>
        <pc:cxnChg chg="add mod">
          <ac:chgData name="Erik Král" userId="e92e8e71-05aa-4c44-9728-5ff1a0a20d65" providerId="ADAL" clId="{5D1EE04E-5A5F-4A80-A464-206CE761F904}" dt="2020-02-13T14:12:54.417" v="3595" actId="14100"/>
          <ac:cxnSpMkLst>
            <pc:docMk/>
            <pc:sldMk cId="727054412" sldId="312"/>
            <ac:cxnSpMk id="17" creationId="{C3E29B34-B507-4F8B-85FA-1AE60AD44B37}"/>
          </ac:cxnSpMkLst>
        </pc:cxnChg>
        <pc:cxnChg chg="add mod">
          <ac:chgData name="Erik Král" userId="e92e8e71-05aa-4c44-9728-5ff1a0a20d65" providerId="ADAL" clId="{5D1EE04E-5A5F-4A80-A464-206CE761F904}" dt="2020-02-13T14:13:02.658" v="3599" actId="14100"/>
          <ac:cxnSpMkLst>
            <pc:docMk/>
            <pc:sldMk cId="727054412" sldId="312"/>
            <ac:cxnSpMk id="19" creationId="{472695C4-51E5-48CD-B8B1-512D085DB89D}"/>
          </ac:cxnSpMkLst>
        </pc:cxnChg>
        <pc:cxnChg chg="add mod">
          <ac:chgData name="Erik Král" userId="e92e8e71-05aa-4c44-9728-5ff1a0a20d65" providerId="ADAL" clId="{5D1EE04E-5A5F-4A80-A464-206CE761F904}" dt="2020-02-13T14:13:09.501" v="3601" actId="1076"/>
          <ac:cxnSpMkLst>
            <pc:docMk/>
            <pc:sldMk cId="727054412" sldId="312"/>
            <ac:cxnSpMk id="21" creationId="{FB64DAA7-BF62-47AE-8543-A87D1D237A5B}"/>
          </ac:cxnSpMkLst>
        </pc:cxnChg>
        <pc:cxnChg chg="add mod">
          <ac:chgData name="Erik Král" userId="e92e8e71-05aa-4c44-9728-5ff1a0a20d65" providerId="ADAL" clId="{5D1EE04E-5A5F-4A80-A464-206CE761F904}" dt="2020-02-13T14:13:29.568" v="3605" actId="1076"/>
          <ac:cxnSpMkLst>
            <pc:docMk/>
            <pc:sldMk cId="727054412" sldId="312"/>
            <ac:cxnSpMk id="22" creationId="{C9E56026-E205-4386-9437-0391A42C00F8}"/>
          </ac:cxnSpMkLst>
        </pc:cxnChg>
        <pc:cxnChg chg="add mod">
          <ac:chgData name="Erik Král" userId="e92e8e71-05aa-4c44-9728-5ff1a0a20d65" providerId="ADAL" clId="{5D1EE04E-5A5F-4A80-A464-206CE761F904}" dt="2020-02-13T14:13:29.568" v="3605" actId="1076"/>
          <ac:cxnSpMkLst>
            <pc:docMk/>
            <pc:sldMk cId="727054412" sldId="312"/>
            <ac:cxnSpMk id="23" creationId="{D8DED3F5-A6B4-4C9E-AD97-277AB2356718}"/>
          </ac:cxnSpMkLst>
        </pc:cxnChg>
        <pc:cxnChg chg="add mod">
          <ac:chgData name="Erik Král" userId="e92e8e71-05aa-4c44-9728-5ff1a0a20d65" providerId="ADAL" clId="{5D1EE04E-5A5F-4A80-A464-206CE761F904}" dt="2020-02-13T14:13:29.568" v="3605" actId="1076"/>
          <ac:cxnSpMkLst>
            <pc:docMk/>
            <pc:sldMk cId="727054412" sldId="312"/>
            <ac:cxnSpMk id="24" creationId="{43B4CE72-5C13-42CC-A65A-4A91E0124B2F}"/>
          </ac:cxnSpMkLst>
        </pc:cxnChg>
      </pc:sldChg>
      <pc:sldChg chg="del">
        <pc:chgData name="Erik Král" userId="e92e8e71-05aa-4c44-9728-5ff1a0a20d65" providerId="ADAL" clId="{5D1EE04E-5A5F-4A80-A464-206CE761F904}" dt="2020-02-13T09:02:03.238" v="47" actId="2696"/>
        <pc:sldMkLst>
          <pc:docMk/>
          <pc:sldMk cId="1457593246" sldId="312"/>
        </pc:sldMkLst>
      </pc:sldChg>
      <pc:sldChg chg="del">
        <pc:chgData name="Erik Král" userId="e92e8e71-05aa-4c44-9728-5ff1a0a20d65" providerId="ADAL" clId="{5D1EE04E-5A5F-4A80-A464-206CE761F904}" dt="2020-02-13T09:02:03.254" v="48" actId="2696"/>
        <pc:sldMkLst>
          <pc:docMk/>
          <pc:sldMk cId="1545130114" sldId="313"/>
        </pc:sldMkLst>
      </pc:sldChg>
      <pc:sldChg chg="del">
        <pc:chgData name="Erik Král" userId="e92e8e71-05aa-4c44-9728-5ff1a0a20d65" providerId="ADAL" clId="{5D1EE04E-5A5F-4A80-A464-206CE761F904}" dt="2020-02-13T09:02:03.269" v="50" actId="2696"/>
        <pc:sldMkLst>
          <pc:docMk/>
          <pc:sldMk cId="1072308874" sldId="314"/>
        </pc:sldMkLst>
      </pc:sldChg>
      <pc:sldChg chg="del">
        <pc:chgData name="Erik Král" userId="e92e8e71-05aa-4c44-9728-5ff1a0a20d65" providerId="ADAL" clId="{5D1EE04E-5A5F-4A80-A464-206CE761F904}" dt="2020-02-13T09:02:03.269" v="51" actId="2696"/>
        <pc:sldMkLst>
          <pc:docMk/>
          <pc:sldMk cId="3521028204" sldId="315"/>
        </pc:sldMkLst>
      </pc:sldChg>
      <pc:sldChg chg="del">
        <pc:chgData name="Erik Král" userId="e92e8e71-05aa-4c44-9728-5ff1a0a20d65" providerId="ADAL" clId="{5D1EE04E-5A5F-4A80-A464-206CE761F904}" dt="2020-02-13T09:02:03.269" v="52" actId="2696"/>
        <pc:sldMkLst>
          <pc:docMk/>
          <pc:sldMk cId="1322523692" sldId="316"/>
        </pc:sldMkLst>
      </pc:sldChg>
      <pc:sldChg chg="del">
        <pc:chgData name="Erik Král" userId="e92e8e71-05aa-4c44-9728-5ff1a0a20d65" providerId="ADAL" clId="{5D1EE04E-5A5F-4A80-A464-206CE761F904}" dt="2020-02-13T09:02:03.285" v="53" actId="2696"/>
        <pc:sldMkLst>
          <pc:docMk/>
          <pc:sldMk cId="3598812419" sldId="317"/>
        </pc:sldMkLst>
      </pc:sldChg>
      <pc:sldChg chg="del">
        <pc:chgData name="Erik Král" userId="e92e8e71-05aa-4c44-9728-5ff1a0a20d65" providerId="ADAL" clId="{5D1EE04E-5A5F-4A80-A464-206CE761F904}" dt="2020-02-13T09:02:03.285" v="54" actId="2696"/>
        <pc:sldMkLst>
          <pc:docMk/>
          <pc:sldMk cId="1498989984" sldId="318"/>
        </pc:sldMkLst>
      </pc:sldChg>
      <pc:sldChg chg="del">
        <pc:chgData name="Erik Král" userId="e92e8e71-05aa-4c44-9728-5ff1a0a20d65" providerId="ADAL" clId="{5D1EE04E-5A5F-4A80-A464-206CE761F904}" dt="2020-02-13T09:02:03.113" v="34" actId="2696"/>
        <pc:sldMkLst>
          <pc:docMk/>
          <pc:sldMk cId="87553576" sldId="319"/>
        </pc:sldMkLst>
      </pc:sldChg>
      <pc:sldChg chg="del">
        <pc:chgData name="Erik Král" userId="e92e8e71-05aa-4c44-9728-5ff1a0a20d65" providerId="ADAL" clId="{5D1EE04E-5A5F-4A80-A464-206CE761F904}" dt="2020-02-13T09:02:03.113" v="35" actId="2696"/>
        <pc:sldMkLst>
          <pc:docMk/>
          <pc:sldMk cId="341083834" sldId="320"/>
        </pc:sldMkLst>
      </pc:sldChg>
      <pc:sldChg chg="del">
        <pc:chgData name="Erik Král" userId="e92e8e71-05aa-4c44-9728-5ff1a0a20d65" providerId="ADAL" clId="{5D1EE04E-5A5F-4A80-A464-206CE761F904}" dt="2020-02-13T09:02:03.129" v="36" actId="2696"/>
        <pc:sldMkLst>
          <pc:docMk/>
          <pc:sldMk cId="772573973" sldId="3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13.02.2020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13.02.2020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13.02.2020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13.02.2020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13.02.2020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list-1?view=netframework-4.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Dynamické pole -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probereme základní operace práce s listem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95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Vložení prvku na konec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cs-CZ" dirty="0"/>
              <a:t>Prvek na konec listu vložíme pomocí metody </a:t>
            </a:r>
            <a:r>
              <a:rPr lang="cs-CZ" i="1" dirty="0" err="1"/>
              <a:t>Add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 err="1"/>
              <a:t>Parametrem</a:t>
            </a:r>
            <a:r>
              <a:rPr lang="en-US" dirty="0"/>
              <a:t> je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prvku</a:t>
            </a:r>
            <a:r>
              <a:rPr lang="en-US" dirty="0"/>
              <a:t>, </a:t>
            </a:r>
            <a:r>
              <a:rPr lang="en-US" dirty="0" err="1"/>
              <a:t>kter</a:t>
            </a:r>
            <a:r>
              <a:rPr lang="cs-CZ" dirty="0"/>
              <a:t>ý chceme vložit na konec.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C908D559-855B-47F4-AB7E-7216467B9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04549"/>
              </p:ext>
            </p:extLst>
          </p:nvPr>
        </p:nvGraphicFramePr>
        <p:xfrm>
          <a:off x="609599" y="3814178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12" name="Tabulka 10">
            <a:extLst>
              <a:ext uri="{FF2B5EF4-FFF2-40B4-BE49-F238E27FC236}">
                <a16:creationId xmlns:a16="http://schemas.microsoft.com/office/drawing/2014/main" id="{0C8A77E1-AD2D-4330-857D-456283CD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7315"/>
              </p:ext>
            </p:extLst>
          </p:nvPr>
        </p:nvGraphicFramePr>
        <p:xfrm>
          <a:off x="5177133" y="3814178"/>
          <a:ext cx="35604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17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598308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BDCB2578-0B66-4485-B2BE-9BBAD65022B2}"/>
              </a:ext>
            </a:extLst>
          </p:cNvPr>
          <p:cNvSpPr/>
          <p:nvPr/>
        </p:nvSpPr>
        <p:spPr>
          <a:xfrm>
            <a:off x="4336979" y="3959051"/>
            <a:ext cx="673240" cy="4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57ED0C1E-8812-48B8-B0A3-52C4D914E7A6}"/>
              </a:ext>
            </a:extLst>
          </p:cNvPr>
          <p:cNvCxnSpPr/>
          <p:nvPr/>
        </p:nvCxnSpPr>
        <p:spPr>
          <a:xfrm flipH="1">
            <a:off x="4170065" y="3429000"/>
            <a:ext cx="371789" cy="3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5">
            <a:extLst>
              <a:ext uri="{FF2B5EF4-FFF2-40B4-BE49-F238E27FC236}">
                <a16:creationId xmlns:a16="http://schemas.microsoft.com/office/drawing/2014/main" id="{EFC595A5-74A4-418A-B4A3-97D3F261E031}"/>
              </a:ext>
            </a:extLst>
          </p:cNvPr>
          <p:cNvSpPr/>
          <p:nvPr/>
        </p:nvSpPr>
        <p:spPr>
          <a:xfrm>
            <a:off x="4026436" y="332943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A2D8EF26-7271-487C-94CC-5DA67CCB1C04}"/>
              </a:ext>
            </a:extLst>
          </p:cNvPr>
          <p:cNvCxnSpPr/>
          <p:nvPr/>
        </p:nvCxnSpPr>
        <p:spPr>
          <a:xfrm>
            <a:off x="3838470" y="3429000"/>
            <a:ext cx="331595" cy="3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E192378F-9D99-4DA6-A75B-789E26442CC2}"/>
              </a:ext>
            </a:extLst>
          </p:cNvPr>
          <p:cNvSpPr/>
          <p:nvPr/>
        </p:nvSpPr>
        <p:spPr>
          <a:xfrm>
            <a:off x="609598" y="5155200"/>
            <a:ext cx="10223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znaky.Add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337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Vložení prvku na libovolnou pozici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>
            <a:normAutofit/>
          </a:bodyPr>
          <a:lstStyle/>
          <a:p>
            <a:r>
              <a:rPr lang="cs-CZ" dirty="0"/>
              <a:t>Prvek </a:t>
            </a:r>
            <a:r>
              <a:rPr lang="en-US" dirty="0" err="1"/>
              <a:t>doprost</a:t>
            </a:r>
            <a:r>
              <a:rPr lang="cs-CZ" dirty="0" err="1"/>
              <a:t>řed</a:t>
            </a:r>
            <a:r>
              <a:rPr lang="cs-CZ" dirty="0"/>
              <a:t> listu vložíme pomocí metody </a:t>
            </a:r>
            <a:r>
              <a:rPr lang="cs-CZ" i="1" dirty="0"/>
              <a:t>Insert</a:t>
            </a:r>
            <a:r>
              <a:rPr lang="cs-CZ" dirty="0"/>
              <a:t>.</a:t>
            </a:r>
          </a:p>
          <a:p>
            <a:r>
              <a:rPr lang="cs-CZ" dirty="0"/>
              <a:t>První parametr je index na který chceme nový prvek vložit.</a:t>
            </a:r>
          </a:p>
          <a:p>
            <a:r>
              <a:rPr lang="cs-CZ" dirty="0"/>
              <a:t>Druhý parametr je hodnota nového prvku.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graphicFrame>
        <p:nvGraphicFramePr>
          <p:cNvPr id="10" name="Tabulka 10">
            <a:extLst>
              <a:ext uri="{FF2B5EF4-FFF2-40B4-BE49-F238E27FC236}">
                <a16:creationId xmlns:a16="http://schemas.microsoft.com/office/drawing/2014/main" id="{50A8C429-00D6-42F1-8533-7B809A439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41302"/>
              </p:ext>
            </p:extLst>
          </p:nvPr>
        </p:nvGraphicFramePr>
        <p:xfrm>
          <a:off x="609599" y="3814178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2709FE32-9B82-4368-AF25-2EE4DC90F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91420"/>
              </p:ext>
            </p:extLst>
          </p:nvPr>
        </p:nvGraphicFramePr>
        <p:xfrm>
          <a:off x="5177133" y="3814178"/>
          <a:ext cx="35604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17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598308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A864808D-5362-4FCC-874F-29B3037CFEDC}"/>
              </a:ext>
            </a:extLst>
          </p:cNvPr>
          <p:cNvCxnSpPr/>
          <p:nvPr/>
        </p:nvCxnSpPr>
        <p:spPr>
          <a:xfrm>
            <a:off x="1466013" y="3429000"/>
            <a:ext cx="331595" cy="3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CE24B214-27F9-4476-AF97-E14302F2D48D}"/>
              </a:ext>
            </a:extLst>
          </p:cNvPr>
          <p:cNvCxnSpPr/>
          <p:nvPr/>
        </p:nvCxnSpPr>
        <p:spPr>
          <a:xfrm flipH="1">
            <a:off x="1797608" y="3429000"/>
            <a:ext cx="371789" cy="3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6278F0E6-9F52-4FAA-AFAB-33D6F0A38DC5}"/>
              </a:ext>
            </a:extLst>
          </p:cNvPr>
          <p:cNvSpPr/>
          <p:nvPr/>
        </p:nvSpPr>
        <p:spPr>
          <a:xfrm>
            <a:off x="1653979" y="332943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sp>
        <p:nvSpPr>
          <p:cNvPr id="20" name="Šipka: doprava 19">
            <a:extLst>
              <a:ext uri="{FF2B5EF4-FFF2-40B4-BE49-F238E27FC236}">
                <a16:creationId xmlns:a16="http://schemas.microsoft.com/office/drawing/2014/main" id="{3984DD7B-6ADA-4CB2-BFB5-20595A6111A6}"/>
              </a:ext>
            </a:extLst>
          </p:cNvPr>
          <p:cNvSpPr/>
          <p:nvPr/>
        </p:nvSpPr>
        <p:spPr>
          <a:xfrm>
            <a:off x="4336979" y="3959051"/>
            <a:ext cx="673240" cy="4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0144210C-EAFD-4C27-8D83-232FC334BABB}"/>
              </a:ext>
            </a:extLst>
          </p:cNvPr>
          <p:cNvSpPr/>
          <p:nvPr/>
        </p:nvSpPr>
        <p:spPr>
          <a:xfrm>
            <a:off x="609599" y="5154729"/>
            <a:ext cx="9378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znaky.Insert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0621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Vložení prvku na začátek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>
            <a:normAutofit/>
          </a:bodyPr>
          <a:lstStyle/>
          <a:p>
            <a:r>
              <a:rPr lang="cs-CZ" dirty="0"/>
              <a:t>Prvek na začátek listu vložíme pomocí metody </a:t>
            </a:r>
            <a:r>
              <a:rPr lang="cs-CZ" i="1" dirty="0"/>
              <a:t>Insert</a:t>
            </a:r>
            <a:r>
              <a:rPr lang="cs-CZ" dirty="0"/>
              <a:t>.</a:t>
            </a:r>
          </a:p>
          <a:p>
            <a:r>
              <a:rPr lang="cs-CZ" dirty="0"/>
              <a:t>Jako index na který chceme nový prvek vložit zvolíme 0.</a:t>
            </a:r>
          </a:p>
          <a:p>
            <a:r>
              <a:rPr lang="cs-CZ" dirty="0"/>
              <a:t>Druhý parametr je hodnota nového prvku.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graphicFrame>
        <p:nvGraphicFramePr>
          <p:cNvPr id="7" name="Tabulka 10">
            <a:extLst>
              <a:ext uri="{FF2B5EF4-FFF2-40B4-BE49-F238E27FC236}">
                <a16:creationId xmlns:a16="http://schemas.microsoft.com/office/drawing/2014/main" id="{F830E495-0399-465D-ACDE-681D2DB8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22576"/>
              </p:ext>
            </p:extLst>
          </p:nvPr>
        </p:nvGraphicFramePr>
        <p:xfrm>
          <a:off x="609599" y="3814178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8" name="Tabulka 10">
            <a:extLst>
              <a:ext uri="{FF2B5EF4-FFF2-40B4-BE49-F238E27FC236}">
                <a16:creationId xmlns:a16="http://schemas.microsoft.com/office/drawing/2014/main" id="{6F476249-E21D-483F-AA6E-3A1EC5D1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57646"/>
              </p:ext>
            </p:extLst>
          </p:nvPr>
        </p:nvGraphicFramePr>
        <p:xfrm>
          <a:off x="5177133" y="3814178"/>
          <a:ext cx="35604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17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598308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92CB8687-A27C-4500-AAF6-109FE77870BF}"/>
              </a:ext>
            </a:extLst>
          </p:cNvPr>
          <p:cNvSpPr/>
          <p:nvPr/>
        </p:nvSpPr>
        <p:spPr>
          <a:xfrm>
            <a:off x="482639" y="332943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414FFD8A-C664-4247-AC06-1448EA89EA4A}"/>
              </a:ext>
            </a:extLst>
          </p:cNvPr>
          <p:cNvSpPr/>
          <p:nvPr/>
        </p:nvSpPr>
        <p:spPr>
          <a:xfrm>
            <a:off x="4336979" y="3959051"/>
            <a:ext cx="673240" cy="4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F7075352-5AE3-40A6-98EB-1836DDB659A2}"/>
              </a:ext>
            </a:extLst>
          </p:cNvPr>
          <p:cNvCxnSpPr/>
          <p:nvPr/>
        </p:nvCxnSpPr>
        <p:spPr>
          <a:xfrm>
            <a:off x="294673" y="3429000"/>
            <a:ext cx="331595" cy="3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EB01AEF2-D6AF-46FC-8201-8F2E1EDCD6AC}"/>
              </a:ext>
            </a:extLst>
          </p:cNvPr>
          <p:cNvCxnSpPr/>
          <p:nvPr/>
        </p:nvCxnSpPr>
        <p:spPr>
          <a:xfrm flipH="1">
            <a:off x="626268" y="3429000"/>
            <a:ext cx="371789" cy="38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délník 3">
            <a:extLst>
              <a:ext uri="{FF2B5EF4-FFF2-40B4-BE49-F238E27FC236}">
                <a16:creationId xmlns:a16="http://schemas.microsoft.com/office/drawing/2014/main" id="{57AD509E-C6DE-4899-9CCE-A9D9F2824D49}"/>
              </a:ext>
            </a:extLst>
          </p:cNvPr>
          <p:cNvSpPr/>
          <p:nvPr/>
        </p:nvSpPr>
        <p:spPr>
          <a:xfrm>
            <a:off x="609599" y="5156022"/>
            <a:ext cx="93684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znaky.Insert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0030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Odebrání prvku na indexu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>
            <a:normAutofit/>
          </a:bodyPr>
          <a:lstStyle/>
          <a:p>
            <a:r>
              <a:rPr lang="cs-CZ" dirty="0"/>
              <a:t>Prvek na indexu odebereme pomocí metody </a:t>
            </a:r>
            <a:r>
              <a:rPr lang="cs-CZ" i="1" dirty="0" err="1"/>
              <a:t>RemoveAt</a:t>
            </a:r>
            <a:r>
              <a:rPr lang="cs-CZ" dirty="0"/>
              <a:t>.</a:t>
            </a:r>
          </a:p>
          <a:p>
            <a:r>
              <a:rPr lang="cs-CZ" dirty="0"/>
              <a:t>Jediným parametrem je </a:t>
            </a:r>
            <a:r>
              <a:rPr lang="cs-CZ" b="1" dirty="0"/>
              <a:t>index prvku</a:t>
            </a:r>
            <a:r>
              <a:rPr lang="cs-CZ" dirty="0"/>
              <a:t>, který chceme odstranit.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graphicFrame>
        <p:nvGraphicFramePr>
          <p:cNvPr id="7" name="Tabulka 10">
            <a:extLst>
              <a:ext uri="{FF2B5EF4-FFF2-40B4-BE49-F238E27FC236}">
                <a16:creationId xmlns:a16="http://schemas.microsoft.com/office/drawing/2014/main" id="{F830E495-0399-465D-ACDE-681D2DB8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840"/>
              </p:ext>
            </p:extLst>
          </p:nvPr>
        </p:nvGraphicFramePr>
        <p:xfrm>
          <a:off x="609599" y="3814178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8" name="Tabulka 10">
            <a:extLst>
              <a:ext uri="{FF2B5EF4-FFF2-40B4-BE49-F238E27FC236}">
                <a16:creationId xmlns:a16="http://schemas.microsoft.com/office/drawing/2014/main" id="{6F476249-E21D-483F-AA6E-3A1EC5D1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89799"/>
              </p:ext>
            </p:extLst>
          </p:nvPr>
        </p:nvGraphicFramePr>
        <p:xfrm>
          <a:off x="5177133" y="3814178"/>
          <a:ext cx="1780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17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598308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414FFD8A-C664-4247-AC06-1448EA89EA4A}"/>
              </a:ext>
            </a:extLst>
          </p:cNvPr>
          <p:cNvSpPr/>
          <p:nvPr/>
        </p:nvSpPr>
        <p:spPr>
          <a:xfrm>
            <a:off x="4336979" y="3959051"/>
            <a:ext cx="673240" cy="4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2D44C48-11B5-4770-9533-DC0F6E44D384}"/>
              </a:ext>
            </a:extLst>
          </p:cNvPr>
          <p:cNvSpPr/>
          <p:nvPr/>
        </p:nvSpPr>
        <p:spPr>
          <a:xfrm>
            <a:off x="609599" y="5156022"/>
            <a:ext cx="971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znaky.RemoveAt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174AED6D-E92F-4B37-AB46-19266BDA9133}"/>
              </a:ext>
            </a:extLst>
          </p:cNvPr>
          <p:cNvCxnSpPr/>
          <p:nvPr/>
        </p:nvCxnSpPr>
        <p:spPr>
          <a:xfrm>
            <a:off x="1956444" y="3680193"/>
            <a:ext cx="866775" cy="1009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39918321-F2EE-472F-AC8B-41AE97355712}"/>
              </a:ext>
            </a:extLst>
          </p:cNvPr>
          <p:cNvCxnSpPr>
            <a:cxnSpLocks/>
          </p:cNvCxnSpPr>
          <p:nvPr/>
        </p:nvCxnSpPr>
        <p:spPr>
          <a:xfrm flipH="1">
            <a:off x="1956445" y="3680193"/>
            <a:ext cx="866774" cy="1009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7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Odebrání prvku dle hodnoty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>
            <a:normAutofit/>
          </a:bodyPr>
          <a:lstStyle/>
          <a:p>
            <a:r>
              <a:rPr lang="cs-CZ" dirty="0"/>
              <a:t>Prvek na indexu odebereme pomocí metody </a:t>
            </a:r>
            <a:r>
              <a:rPr lang="cs-CZ" i="1" dirty="0" err="1"/>
              <a:t>Remove</a:t>
            </a:r>
            <a:r>
              <a:rPr lang="cs-CZ" dirty="0"/>
              <a:t>.</a:t>
            </a:r>
          </a:p>
          <a:p>
            <a:r>
              <a:rPr lang="cs-CZ" dirty="0"/>
              <a:t>Jediným parametrem je </a:t>
            </a:r>
            <a:r>
              <a:rPr lang="cs-CZ" b="1" dirty="0"/>
              <a:t>hodnota prvku</a:t>
            </a:r>
            <a:r>
              <a:rPr lang="cs-CZ" dirty="0"/>
              <a:t>, který chceme odstranit.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graphicFrame>
        <p:nvGraphicFramePr>
          <p:cNvPr id="7" name="Tabulka 10">
            <a:extLst>
              <a:ext uri="{FF2B5EF4-FFF2-40B4-BE49-F238E27FC236}">
                <a16:creationId xmlns:a16="http://schemas.microsoft.com/office/drawing/2014/main" id="{F830E495-0399-465D-ACDE-681D2DB8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7651"/>
              </p:ext>
            </p:extLst>
          </p:nvPr>
        </p:nvGraphicFramePr>
        <p:xfrm>
          <a:off x="609599" y="3814178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cs-CZ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cs-CZ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8" name="Tabulka 10">
            <a:extLst>
              <a:ext uri="{FF2B5EF4-FFF2-40B4-BE49-F238E27FC236}">
                <a16:creationId xmlns:a16="http://schemas.microsoft.com/office/drawing/2014/main" id="{6F476249-E21D-483F-AA6E-3A1EC5D1616E}"/>
              </a:ext>
            </a:extLst>
          </p:cNvPr>
          <p:cNvGraphicFramePr>
            <a:graphicFrameLocks noGrp="1"/>
          </p:cNvGraphicFramePr>
          <p:nvPr/>
        </p:nvGraphicFramePr>
        <p:xfrm>
          <a:off x="5177133" y="3814178"/>
          <a:ext cx="1780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117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890117">
                  <a:extLst>
                    <a:ext uri="{9D8B030D-6E8A-4147-A177-3AD203B41FA5}">
                      <a16:colId xmlns:a16="http://schemas.microsoft.com/office/drawing/2014/main" val="598308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414FFD8A-C664-4247-AC06-1448EA89EA4A}"/>
              </a:ext>
            </a:extLst>
          </p:cNvPr>
          <p:cNvSpPr/>
          <p:nvPr/>
        </p:nvSpPr>
        <p:spPr>
          <a:xfrm>
            <a:off x="4336979" y="3959051"/>
            <a:ext cx="673240" cy="4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174AED6D-E92F-4B37-AB46-19266BDA9133}"/>
              </a:ext>
            </a:extLst>
          </p:cNvPr>
          <p:cNvCxnSpPr/>
          <p:nvPr/>
        </p:nvCxnSpPr>
        <p:spPr>
          <a:xfrm>
            <a:off x="1956444" y="3680193"/>
            <a:ext cx="866775" cy="1009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39918321-F2EE-472F-AC8B-41AE97355712}"/>
              </a:ext>
            </a:extLst>
          </p:cNvPr>
          <p:cNvCxnSpPr>
            <a:cxnSpLocks/>
          </p:cNvCxnSpPr>
          <p:nvPr/>
        </p:nvCxnSpPr>
        <p:spPr>
          <a:xfrm flipH="1">
            <a:off x="1956445" y="3680193"/>
            <a:ext cx="866774" cy="10096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Obdélník 3">
            <a:extLst>
              <a:ext uri="{FF2B5EF4-FFF2-40B4-BE49-F238E27FC236}">
                <a16:creationId xmlns:a16="http://schemas.microsoft.com/office/drawing/2014/main" id="{4429BEB9-5420-4BDC-B307-30933911889F}"/>
              </a:ext>
            </a:extLst>
          </p:cNvPr>
          <p:cNvSpPr/>
          <p:nvPr/>
        </p:nvSpPr>
        <p:spPr>
          <a:xfrm>
            <a:off x="609598" y="5155200"/>
            <a:ext cx="9791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znaky.Remove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'b'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8879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8D934-1E0A-4789-B2AC-54E99814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Odebrání všech prvků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FACFBE-A6C4-4152-BF76-5CDDA49E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>
            <a:normAutofit/>
          </a:bodyPr>
          <a:lstStyle/>
          <a:p>
            <a:r>
              <a:rPr lang="cs-CZ" dirty="0"/>
              <a:t>Prvek na indexu odebereme pomocí metody </a:t>
            </a:r>
            <a:r>
              <a:rPr lang="cs-CZ" i="1" dirty="0" err="1"/>
              <a:t>RemoveAll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3417F7-56DC-4EFF-BC91-C2C4CADC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graphicFrame>
        <p:nvGraphicFramePr>
          <p:cNvPr id="7" name="Tabulka 10">
            <a:extLst>
              <a:ext uri="{FF2B5EF4-FFF2-40B4-BE49-F238E27FC236}">
                <a16:creationId xmlns:a16="http://schemas.microsoft.com/office/drawing/2014/main" id="{F830E495-0399-465D-ACDE-681D2DB82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55267"/>
              </p:ext>
            </p:extLst>
          </p:nvPr>
        </p:nvGraphicFramePr>
        <p:xfrm>
          <a:off x="609599" y="3814178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cs-CZ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cs-CZ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8" name="Tabulka 10">
            <a:extLst>
              <a:ext uri="{FF2B5EF4-FFF2-40B4-BE49-F238E27FC236}">
                <a16:creationId xmlns:a16="http://schemas.microsoft.com/office/drawing/2014/main" id="{6F476249-E21D-483F-AA6E-3A1EC5D16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18302"/>
              </p:ext>
            </p:extLst>
          </p:nvPr>
        </p:nvGraphicFramePr>
        <p:xfrm>
          <a:off x="5177133" y="3814178"/>
          <a:ext cx="2082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414FFD8A-C664-4247-AC06-1448EA89EA4A}"/>
              </a:ext>
            </a:extLst>
          </p:cNvPr>
          <p:cNvSpPr/>
          <p:nvPr/>
        </p:nvSpPr>
        <p:spPr>
          <a:xfrm>
            <a:off x="4336979" y="3959051"/>
            <a:ext cx="673240" cy="4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174AED6D-E92F-4B37-AB46-19266BDA9133}"/>
              </a:ext>
            </a:extLst>
          </p:cNvPr>
          <p:cNvCxnSpPr>
            <a:cxnSpLocks/>
          </p:cNvCxnSpPr>
          <p:nvPr/>
        </p:nvCxnSpPr>
        <p:spPr>
          <a:xfrm>
            <a:off x="779779" y="4387850"/>
            <a:ext cx="31439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bdélník 18">
            <a:extLst>
              <a:ext uri="{FF2B5EF4-FFF2-40B4-BE49-F238E27FC236}">
                <a16:creationId xmlns:a16="http://schemas.microsoft.com/office/drawing/2014/main" id="{19D6283E-831F-4E45-8385-8E2C33B00BDE}"/>
              </a:ext>
            </a:extLst>
          </p:cNvPr>
          <p:cNvSpPr/>
          <p:nvPr/>
        </p:nvSpPr>
        <p:spPr>
          <a:xfrm>
            <a:off x="609599" y="5156022"/>
            <a:ext cx="10245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znaky.Clear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944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Kopie</a:t>
            </a:r>
            <a:r>
              <a:rPr lang="en-US" dirty="0"/>
              <a:t> </a:t>
            </a:r>
            <a:r>
              <a:rPr lang="cs-CZ" dirty="0"/>
              <a:t>Listu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probereme  mělkou a hlubokou kopii listu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824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22EE3-1D56-4BEB-BE1F-61DE6105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cs-CZ" dirty="0" err="1"/>
              <a:t>ělká</a:t>
            </a:r>
            <a:r>
              <a:rPr lang="cs-CZ" dirty="0"/>
              <a:t> (</a:t>
            </a:r>
            <a:r>
              <a:rPr lang="cs-CZ" dirty="0" err="1"/>
              <a:t>shallow</a:t>
            </a:r>
            <a:r>
              <a:rPr lang="cs-CZ" dirty="0"/>
              <a:t>) kopie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10BDC8-A0DF-4809-AC89-9D93958C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r>
              <a:rPr lang="cs-CZ" i="1" dirty="0"/>
              <a:t>List</a:t>
            </a:r>
            <a:r>
              <a:rPr lang="en-US" i="1" dirty="0"/>
              <a:t>&lt;T&gt;</a:t>
            </a:r>
            <a:r>
              <a:rPr lang="en-US" dirty="0"/>
              <a:t> je </a:t>
            </a:r>
            <a:r>
              <a:rPr lang="cs-CZ" dirty="0"/>
              <a:t>třída a tedy referenční typ, přiřazením se zkopíruje reference, která odkazuje na stejné data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92BCCD-33EF-403A-9DE7-483A69A3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1D4E67AF-7309-4F2F-8E71-50DF365156C6}"/>
              </a:ext>
            </a:extLst>
          </p:cNvPr>
          <p:cNvSpPr/>
          <p:nvPr/>
        </p:nvSpPr>
        <p:spPr>
          <a:xfrm>
            <a:off x="609599" y="5155200"/>
            <a:ext cx="9515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'c’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kopie = znaky;</a:t>
            </a:r>
            <a:endParaRPr lang="cs-CZ" sz="2400" dirty="0"/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DF860E34-43D8-4B13-B8C0-F5E8D1AEB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616733"/>
              </p:ext>
            </p:extLst>
          </p:nvPr>
        </p:nvGraphicFramePr>
        <p:xfrm>
          <a:off x="5177134" y="3429000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3B1C50F5-9C54-4FCC-8611-6DA707F3D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012542"/>
              </p:ext>
            </p:extLst>
          </p:nvPr>
        </p:nvGraphicFramePr>
        <p:xfrm>
          <a:off x="3056236" y="3058160"/>
          <a:ext cx="114935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18380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znaky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8440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87E9D4DC-09F4-4CC2-9ED9-15A042D2C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75016"/>
              </p:ext>
            </p:extLst>
          </p:nvPr>
        </p:nvGraphicFramePr>
        <p:xfrm>
          <a:off x="3056236" y="4338083"/>
          <a:ext cx="114935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18380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kopie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8440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0ED4C6A7-C4C8-4A93-A98C-3B710DB5A3A4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4205586" y="3243580"/>
            <a:ext cx="971548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4BC8A9B-4906-45F7-AF70-D9711EB6D643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4205586" y="3799840"/>
            <a:ext cx="971548" cy="72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1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22EE3-1D56-4BEB-BE1F-61DE6105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Hluboká (</a:t>
            </a:r>
            <a:r>
              <a:rPr lang="cs-CZ" dirty="0" err="1"/>
              <a:t>deep</a:t>
            </a:r>
            <a:r>
              <a:rPr lang="cs-CZ" dirty="0"/>
              <a:t>) kopie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10BDC8-A0DF-4809-AC89-9D93958C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r>
              <a:rPr lang="en-US" dirty="0" err="1"/>
              <a:t>Hlubokou</a:t>
            </a:r>
            <a:r>
              <a:rPr lang="en-US" dirty="0"/>
              <a:t> </a:t>
            </a:r>
            <a:r>
              <a:rPr lang="en-US" dirty="0" err="1"/>
              <a:t>kopii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cs-CZ" dirty="0" err="1"/>
              <a:t>nstance</a:t>
            </a:r>
            <a:r>
              <a:rPr lang="cs-CZ" dirty="0"/>
              <a:t> třídy</a:t>
            </a:r>
            <a:r>
              <a:rPr lang="en-US" dirty="0"/>
              <a:t> </a:t>
            </a:r>
            <a:r>
              <a:rPr lang="cs-CZ" i="1" dirty="0"/>
              <a:t>List</a:t>
            </a:r>
            <a:r>
              <a:rPr lang="en-US" i="1" dirty="0"/>
              <a:t>&lt;T&gt;</a:t>
            </a:r>
            <a:r>
              <a:rPr lang="cs-CZ" i="1" dirty="0"/>
              <a:t> </a:t>
            </a:r>
            <a:r>
              <a:rPr lang="cs-CZ" dirty="0"/>
              <a:t>můžeme vytvořit předáním původního listu jako argumentu konstruktoru.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92BCCD-33EF-403A-9DE7-483A69A3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DF860E34-43D8-4B13-B8C0-F5E8D1AEB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10862"/>
              </p:ext>
            </p:extLst>
          </p:nvPr>
        </p:nvGraphicFramePr>
        <p:xfrm>
          <a:off x="5177134" y="2874331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3B1C50F5-9C54-4FCC-8611-6DA707F3DB03}"/>
              </a:ext>
            </a:extLst>
          </p:cNvPr>
          <p:cNvGraphicFramePr>
            <a:graphicFrameLocks noGrp="1"/>
          </p:cNvGraphicFramePr>
          <p:nvPr/>
        </p:nvGraphicFramePr>
        <p:xfrm>
          <a:off x="3056236" y="3058160"/>
          <a:ext cx="114935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18380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znaky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8440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87E9D4DC-09F4-4CC2-9ED9-15A042D2CB0A}"/>
              </a:ext>
            </a:extLst>
          </p:cNvPr>
          <p:cNvGraphicFramePr>
            <a:graphicFrameLocks noGrp="1"/>
          </p:cNvGraphicFramePr>
          <p:nvPr/>
        </p:nvGraphicFramePr>
        <p:xfrm>
          <a:off x="3056236" y="4338083"/>
          <a:ext cx="114935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18380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kopie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8440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0ED4C6A7-C4C8-4A93-A98C-3B710DB5A3A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205586" y="3243580"/>
            <a:ext cx="971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4BC8A9B-4906-45F7-AF70-D9711EB6D64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05586" y="4523503"/>
            <a:ext cx="971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délník 3">
            <a:extLst>
              <a:ext uri="{FF2B5EF4-FFF2-40B4-BE49-F238E27FC236}">
                <a16:creationId xmlns:a16="http://schemas.microsoft.com/office/drawing/2014/main" id="{7C14D5E7-7E14-46C5-AFE4-749956162A17}"/>
              </a:ext>
            </a:extLst>
          </p:cNvPr>
          <p:cNvSpPr/>
          <p:nvPr/>
        </p:nvSpPr>
        <p:spPr>
          <a:xfrm>
            <a:off x="609599" y="5155200"/>
            <a:ext cx="10182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'c‘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kopie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znaky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559586-E4E6-4011-9955-E4900FB85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30865"/>
              </p:ext>
            </p:extLst>
          </p:nvPr>
        </p:nvGraphicFramePr>
        <p:xfrm>
          <a:off x="5234635" y="4152663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3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List</a:t>
            </a:r>
          </a:p>
          <a:p>
            <a:pPr marL="0" indent="0">
              <a:buNone/>
            </a:pPr>
            <a:r>
              <a:rPr lang="cs-CZ" dirty="0"/>
              <a:t>Definice</a:t>
            </a:r>
          </a:p>
          <a:p>
            <a:pPr marL="0" indent="0">
              <a:buNone/>
            </a:pPr>
            <a:r>
              <a:rPr lang="cs-CZ" dirty="0"/>
              <a:t>Inicializace</a:t>
            </a:r>
          </a:p>
          <a:p>
            <a:pPr marL="0" indent="0">
              <a:buNone/>
            </a:pPr>
            <a:r>
              <a:rPr lang="cs-CZ" dirty="0"/>
              <a:t>Přístup k prvků</a:t>
            </a:r>
          </a:p>
          <a:p>
            <a:pPr marL="0" indent="0">
              <a:buNone/>
            </a:pPr>
            <a:r>
              <a:rPr lang="cs-CZ" dirty="0"/>
              <a:t>Základní metody</a:t>
            </a:r>
          </a:p>
          <a:p>
            <a:pPr marL="0" indent="0">
              <a:buNone/>
            </a:pPr>
            <a:r>
              <a:rPr lang="cs-CZ" dirty="0"/>
              <a:t>Kopie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2CDA7-1981-4D22-BA8D-F6B32031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Hluboká (</a:t>
            </a:r>
            <a:r>
              <a:rPr lang="cs-CZ" dirty="0" err="1"/>
              <a:t>deep</a:t>
            </a:r>
            <a:r>
              <a:rPr lang="cs-CZ" dirty="0"/>
              <a:t>) kopie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F5739A-92E2-4C05-8529-6D173603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minulém příkladu jsme vytvořili hlubokou kopii instance třídy </a:t>
            </a:r>
            <a:r>
              <a:rPr lang="cs-CZ" i="1" dirty="0"/>
              <a:t>List</a:t>
            </a:r>
            <a:r>
              <a:rPr lang="en-US" i="1" dirty="0"/>
              <a:t>&lt;int&gt;</a:t>
            </a:r>
            <a:r>
              <a:rPr lang="en-US" dirty="0"/>
              <a:t> ale </a:t>
            </a:r>
            <a:r>
              <a:rPr lang="en-US" dirty="0" err="1"/>
              <a:t>pokud</a:t>
            </a:r>
            <a:r>
              <a:rPr lang="en-US" dirty="0"/>
              <a:t> by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prvky</a:t>
            </a:r>
            <a:r>
              <a:rPr lang="en-US" dirty="0"/>
              <a:t> </a:t>
            </a:r>
            <a:r>
              <a:rPr lang="en-US" dirty="0" err="1"/>
              <a:t>byly</a:t>
            </a:r>
            <a:r>
              <a:rPr lang="en-US" dirty="0"/>
              <a:t> </a:t>
            </a:r>
            <a:r>
              <a:rPr lang="en-US" dirty="0" err="1"/>
              <a:t>referen</a:t>
            </a:r>
            <a:r>
              <a:rPr lang="cs-CZ" dirty="0"/>
              <a:t>ční typy, tak kopie jednotlivých prvků by opět byly jen reference na stejný objekt.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7E909D-EFAE-44CA-809C-F2328240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168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B4181-A3A7-49FE-AB11-442BD86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Hluboká (</a:t>
            </a:r>
            <a:r>
              <a:rPr lang="cs-CZ" dirty="0" err="1"/>
              <a:t>deep</a:t>
            </a:r>
            <a:r>
              <a:rPr lang="cs-CZ" dirty="0"/>
              <a:t>) kopie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F58A316-41DA-4618-B906-E596677A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69F899D-BE25-42BB-92EB-D5697F00D3F2}"/>
              </a:ext>
            </a:extLst>
          </p:cNvPr>
          <p:cNvSpPr/>
          <p:nvPr/>
        </p:nvSpPr>
        <p:spPr>
          <a:xfrm>
            <a:off x="609599" y="1417638"/>
            <a:ext cx="92868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List&lt;Student&gt;()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"Jan"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kopie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List&lt;Student&gt;(studenti);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4566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E130FF-F2D2-4AAA-8767-76C2EB52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Hluboká (</a:t>
            </a:r>
            <a:r>
              <a:rPr lang="cs-CZ" dirty="0" err="1"/>
              <a:t>deep</a:t>
            </a:r>
            <a:r>
              <a:rPr lang="cs-CZ" dirty="0"/>
              <a:t>) kopie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FFF3B22-A6EA-44A2-844C-854411FC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483D9203-8FBA-40BD-A46E-B4058075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81739"/>
              </p:ext>
            </p:extLst>
          </p:nvPr>
        </p:nvGraphicFramePr>
        <p:xfrm>
          <a:off x="5234635" y="1948975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ref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ref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ref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7" name="Tabulka 12">
            <a:extLst>
              <a:ext uri="{FF2B5EF4-FFF2-40B4-BE49-F238E27FC236}">
                <a16:creationId xmlns:a16="http://schemas.microsoft.com/office/drawing/2014/main" id="{71332D80-DA64-42B8-BBFD-70788C00B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35184"/>
              </p:ext>
            </p:extLst>
          </p:nvPr>
        </p:nvGraphicFramePr>
        <p:xfrm>
          <a:off x="3113737" y="2132804"/>
          <a:ext cx="114935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18380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znaky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8440"/>
                  </a:ext>
                </a:extLst>
              </a:tr>
            </a:tbl>
          </a:graphicData>
        </a:graphic>
      </p:graphicFrame>
      <p:graphicFrame>
        <p:nvGraphicFramePr>
          <p:cNvPr id="8" name="Tabulka 12">
            <a:extLst>
              <a:ext uri="{FF2B5EF4-FFF2-40B4-BE49-F238E27FC236}">
                <a16:creationId xmlns:a16="http://schemas.microsoft.com/office/drawing/2014/main" id="{0C3DDD2A-F739-4791-BDF4-96031FAF3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24691"/>
              </p:ext>
            </p:extLst>
          </p:nvPr>
        </p:nvGraphicFramePr>
        <p:xfrm>
          <a:off x="3113737" y="4782109"/>
          <a:ext cx="114935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18380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kopie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8440"/>
                  </a:ext>
                </a:extLst>
              </a:tr>
            </a:tbl>
          </a:graphicData>
        </a:graphic>
      </p:graphicFrame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3EF186F6-D3FD-4DDD-A742-07F4A9C01EB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63087" y="2318224"/>
            <a:ext cx="971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BB8DE5E4-956A-456A-BD5C-0377CD806D3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63087" y="4967529"/>
            <a:ext cx="971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CF9270FF-9982-4431-BCC6-9FCDACBD7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90879"/>
              </p:ext>
            </p:extLst>
          </p:nvPr>
        </p:nvGraphicFramePr>
        <p:xfrm>
          <a:off x="5292136" y="4596689"/>
          <a:ext cx="35604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ref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ref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ref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8BDBC4BB-6A2A-4224-A40B-D7E58B899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90872"/>
              </p:ext>
            </p:extLst>
          </p:nvPr>
        </p:nvGraphicFramePr>
        <p:xfrm>
          <a:off x="5234635" y="3459047"/>
          <a:ext cx="356046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6822">
                  <a:extLst>
                    <a:ext uri="{9D8B030D-6E8A-4147-A177-3AD203B41FA5}">
                      <a16:colId xmlns:a16="http://schemas.microsoft.com/office/drawing/2014/main" val="748810642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916270553"/>
                    </a:ext>
                  </a:extLst>
                </a:gridCol>
                <a:gridCol w="1186822">
                  <a:extLst>
                    <a:ext uri="{9D8B030D-6E8A-4147-A177-3AD203B41FA5}">
                      <a16:colId xmlns:a16="http://schemas.microsoft.com/office/drawing/2014/main" val="222475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Karel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Jana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26416"/>
                  </a:ext>
                </a:extLst>
              </a:tr>
            </a:tbl>
          </a:graphicData>
        </a:graphic>
      </p:graphicFrame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C3E29B34-B507-4F8B-85FA-1AE60AD44B37}"/>
              </a:ext>
            </a:extLst>
          </p:cNvPr>
          <p:cNvCxnSpPr>
            <a:cxnSpLocks/>
          </p:cNvCxnSpPr>
          <p:nvPr/>
        </p:nvCxnSpPr>
        <p:spPr>
          <a:xfrm>
            <a:off x="5857875" y="2690655"/>
            <a:ext cx="0" cy="76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472695C4-51E5-48CD-B8B1-512D085DB89D}"/>
              </a:ext>
            </a:extLst>
          </p:cNvPr>
          <p:cNvCxnSpPr>
            <a:cxnSpLocks/>
          </p:cNvCxnSpPr>
          <p:nvPr/>
        </p:nvCxnSpPr>
        <p:spPr>
          <a:xfrm>
            <a:off x="7050144" y="2690655"/>
            <a:ext cx="0" cy="76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FB64DAA7-BF62-47AE-8543-A87D1D237A5B}"/>
              </a:ext>
            </a:extLst>
          </p:cNvPr>
          <p:cNvCxnSpPr>
            <a:cxnSpLocks/>
          </p:cNvCxnSpPr>
          <p:nvPr/>
        </p:nvCxnSpPr>
        <p:spPr>
          <a:xfrm>
            <a:off x="8205844" y="2690655"/>
            <a:ext cx="0" cy="76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C9E56026-E205-4386-9437-0391A42C00F8}"/>
              </a:ext>
            </a:extLst>
          </p:cNvPr>
          <p:cNvCxnSpPr>
            <a:cxnSpLocks/>
          </p:cNvCxnSpPr>
          <p:nvPr/>
        </p:nvCxnSpPr>
        <p:spPr>
          <a:xfrm flipV="1">
            <a:off x="5857875" y="3828297"/>
            <a:ext cx="0" cy="76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D8DED3F5-A6B4-4C9E-AD97-277AB2356718}"/>
              </a:ext>
            </a:extLst>
          </p:cNvPr>
          <p:cNvCxnSpPr>
            <a:cxnSpLocks/>
          </p:cNvCxnSpPr>
          <p:nvPr/>
        </p:nvCxnSpPr>
        <p:spPr>
          <a:xfrm flipV="1">
            <a:off x="7050144" y="3828297"/>
            <a:ext cx="0" cy="76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43B4CE72-5C13-42CC-A65A-4A91E0124B2F}"/>
              </a:ext>
            </a:extLst>
          </p:cNvPr>
          <p:cNvCxnSpPr>
            <a:cxnSpLocks/>
          </p:cNvCxnSpPr>
          <p:nvPr/>
        </p:nvCxnSpPr>
        <p:spPr>
          <a:xfrm flipV="1">
            <a:off x="8205844" y="3828297"/>
            <a:ext cx="0" cy="76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5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se seznámili s třídou </a:t>
            </a:r>
            <a:r>
              <a:rPr lang="cs-CZ" i="1" dirty="0"/>
              <a:t>List</a:t>
            </a:r>
            <a:r>
              <a:rPr lang="en-US" i="1" dirty="0"/>
              <a:t>&lt;T&gt;</a:t>
            </a:r>
            <a:r>
              <a:rPr lang="cs-CZ" dirty="0"/>
              <a:t>.</a:t>
            </a:r>
            <a:r>
              <a:rPr lang="en-US" dirty="0"/>
              <a:t> </a:t>
            </a:r>
            <a:r>
              <a:rPr lang="en-US" dirty="0" err="1"/>
              <a:t>Jejich</a:t>
            </a:r>
            <a:r>
              <a:rPr lang="en-US" dirty="0"/>
              <a:t> </a:t>
            </a:r>
            <a:r>
              <a:rPr lang="en-US" dirty="0" err="1"/>
              <a:t>definic</a:t>
            </a:r>
            <a:r>
              <a:rPr lang="cs-CZ" dirty="0"/>
              <a:t>í, inicializací a práci s prvky.</a:t>
            </a:r>
          </a:p>
          <a:p>
            <a:r>
              <a:rPr lang="cs-CZ" dirty="0"/>
              <a:t>Dále jsme probrali základní metody a kopii listu.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List </a:t>
            </a:r>
            <a:r>
              <a:rPr lang="cs-CZ" dirty="0" err="1"/>
              <a:t>Class</a:t>
            </a:r>
            <a:r>
              <a:rPr lang="cs-CZ" dirty="0"/>
              <a:t> (</a:t>
            </a:r>
            <a:r>
              <a:rPr lang="cs-CZ" dirty="0" err="1"/>
              <a:t>System.Collections.Generic</a:t>
            </a:r>
            <a:r>
              <a:rPr lang="cs-CZ" dirty="0"/>
              <a:t>)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2"/>
              </a:rPr>
              <a:t>https://docs.microsoft.com/en-us/dotnet/api/system.collections.generic.list-1?view=netframework-4.8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implementaci dynamického pole a to generickou třídu </a:t>
            </a:r>
            <a:r>
              <a:rPr lang="cs-CZ" i="1" dirty="0"/>
              <a:t>List</a:t>
            </a:r>
            <a:r>
              <a:rPr lang="en-US" i="1" dirty="0"/>
              <a:t>&lt;T&gt;</a:t>
            </a:r>
            <a:r>
              <a:rPr lang="cs-CZ" dirty="0"/>
              <a:t> </a:t>
            </a:r>
            <a:r>
              <a:rPr lang="en-US" dirty="0"/>
              <a:t>[1]</a:t>
            </a:r>
            <a:r>
              <a:rPr lang="cs-CZ" dirty="0"/>
              <a:t>.</a:t>
            </a:r>
          </a:p>
          <a:p>
            <a:r>
              <a:rPr lang="cs-CZ" dirty="0"/>
              <a:t>Obyčejné </a:t>
            </a:r>
            <a:r>
              <a:rPr lang="cs-CZ" dirty="0">
                <a:solidFill>
                  <a:srgbClr val="00B050"/>
                </a:solidFill>
              </a:rPr>
              <a:t>pole (</a:t>
            </a:r>
            <a:r>
              <a:rPr lang="cs-CZ" dirty="0" err="1">
                <a:solidFill>
                  <a:srgbClr val="00B050"/>
                </a:solidFill>
              </a:rPr>
              <a:t>Array</a:t>
            </a:r>
            <a:r>
              <a:rPr lang="cs-CZ" dirty="0">
                <a:solidFill>
                  <a:srgbClr val="00B050"/>
                </a:solidFill>
              </a:rPr>
              <a:t>) </a:t>
            </a:r>
            <a:r>
              <a:rPr lang="cs-CZ" dirty="0"/>
              <a:t>má </a:t>
            </a:r>
            <a:r>
              <a:rPr lang="cs-CZ" dirty="0">
                <a:solidFill>
                  <a:srgbClr val="00B050"/>
                </a:solidFill>
              </a:rPr>
              <a:t>pevně danou délku</a:t>
            </a:r>
            <a:r>
              <a:rPr lang="cs-CZ" dirty="0"/>
              <a:t>, kterou není možné změnit.</a:t>
            </a:r>
          </a:p>
          <a:p>
            <a:r>
              <a:rPr lang="cs-CZ" dirty="0">
                <a:solidFill>
                  <a:srgbClr val="00B050"/>
                </a:solidFill>
              </a:rPr>
              <a:t>Dynamické pole </a:t>
            </a:r>
            <a:r>
              <a:rPr lang="cs-CZ" dirty="0"/>
              <a:t>umožňuje </a:t>
            </a:r>
            <a:r>
              <a:rPr lang="cs-CZ" dirty="0">
                <a:solidFill>
                  <a:srgbClr val="00B050"/>
                </a:solidFill>
              </a:rPr>
              <a:t>přidávat</a:t>
            </a:r>
            <a:r>
              <a:rPr lang="cs-CZ" dirty="0"/>
              <a:t> a </a:t>
            </a:r>
            <a:r>
              <a:rPr lang="cs-CZ" dirty="0">
                <a:solidFill>
                  <a:srgbClr val="00B050"/>
                </a:solidFill>
              </a:rPr>
              <a:t>odebírat prvky </a:t>
            </a:r>
            <a:r>
              <a:rPr lang="cs-CZ" dirty="0"/>
              <a:t>do již existujícího pole.</a:t>
            </a:r>
          </a:p>
          <a:p>
            <a:r>
              <a:rPr lang="cs-CZ" dirty="0"/>
              <a:t>V případě potřeby si dynamické pole alokuje víc paměti.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C2CA46-91CA-49AD-BAC0-DEDD3383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Definice</a:t>
            </a:r>
            <a:r>
              <a:rPr lang="en-US" dirty="0"/>
              <a:t> a </a:t>
            </a:r>
            <a:r>
              <a:rPr lang="en-US" dirty="0" err="1"/>
              <a:t>inicializace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4409F2-15CE-4288-919C-8E2303571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t</a:t>
            </a:r>
            <a:r>
              <a:rPr lang="cs-CZ" dirty="0"/>
              <a:t>éto části probereme definici, inicializaci a práci s prvky listu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44B081C-5D6E-4512-857F-F1556007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28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E61F0-F722-4A9A-8022-51CBC27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1A6E5-BA63-45AD-B938-B8A3B99E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01791"/>
          </a:xfrm>
        </p:spPr>
        <p:txBody>
          <a:bodyPr/>
          <a:lstStyle/>
          <a:p>
            <a:r>
              <a:rPr lang="en-US" dirty="0"/>
              <a:t>T</a:t>
            </a:r>
            <a:r>
              <a:rPr lang="cs-CZ" dirty="0" err="1"/>
              <a:t>řídu</a:t>
            </a:r>
            <a:r>
              <a:rPr lang="cs-CZ" dirty="0"/>
              <a:t> </a:t>
            </a:r>
            <a:r>
              <a:rPr lang="cs-CZ" i="1" dirty="0"/>
              <a:t>List</a:t>
            </a:r>
            <a:r>
              <a:rPr lang="en-US" i="1" dirty="0"/>
              <a:t>&lt;int&gt; </a:t>
            </a:r>
            <a:r>
              <a:rPr lang="cs-CZ" dirty="0"/>
              <a:t>definujeme následujícím způsobem.</a:t>
            </a:r>
          </a:p>
          <a:p>
            <a:r>
              <a:rPr lang="cs-CZ" dirty="0"/>
              <a:t>Po vytvoření instance neobsahuje žádné prvky.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112B0A-1C88-4593-BC8C-28893F4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4BA7A26-9DCE-4A38-A1DF-0AC889DEF6F5}"/>
              </a:ext>
            </a:extLst>
          </p:cNvPr>
          <p:cNvSpPr/>
          <p:nvPr/>
        </p:nvSpPr>
        <p:spPr>
          <a:xfrm>
            <a:off x="609600" y="3878271"/>
            <a:ext cx="613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 </a:t>
            </a:r>
          </a:p>
        </p:txBody>
      </p:sp>
    </p:spTree>
    <p:extLst>
      <p:ext uri="{BB962C8B-B14F-4D97-AF65-F5344CB8AC3E}">
        <p14:creationId xmlns:p14="http://schemas.microsoft.com/office/powerpoint/2010/main" val="3760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E61F0-F722-4A9A-8022-51CBC27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Inicializace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81A6E5-BA63-45AD-B938-B8A3B99EB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22892"/>
          </a:xfrm>
        </p:spPr>
        <p:txBody>
          <a:bodyPr>
            <a:normAutofit/>
          </a:bodyPr>
          <a:lstStyle/>
          <a:p>
            <a:r>
              <a:rPr lang="en-US" dirty="0" err="1"/>
              <a:t>Instanci</a:t>
            </a:r>
            <a:r>
              <a:rPr lang="en-US" dirty="0"/>
              <a:t> t</a:t>
            </a:r>
            <a:r>
              <a:rPr lang="cs-CZ" dirty="0" err="1"/>
              <a:t>říd</a:t>
            </a:r>
            <a:r>
              <a:rPr lang="en-US" dirty="0"/>
              <a:t>y</a:t>
            </a:r>
            <a:r>
              <a:rPr lang="cs-CZ" dirty="0"/>
              <a:t> List</a:t>
            </a:r>
            <a:r>
              <a:rPr lang="en-US" dirty="0"/>
              <a:t>&lt;int&gt; </a:t>
            </a:r>
            <a:r>
              <a:rPr lang="en-US" dirty="0" err="1"/>
              <a:t>inicializujeme</a:t>
            </a:r>
            <a:r>
              <a:rPr lang="en-US" dirty="0"/>
              <a:t> </a:t>
            </a:r>
            <a:r>
              <a:rPr lang="en-US" dirty="0" err="1"/>
              <a:t>stej</a:t>
            </a:r>
            <a:r>
              <a:rPr lang="cs-CZ" dirty="0" err="1"/>
              <a:t>ným</a:t>
            </a:r>
            <a:r>
              <a:rPr lang="cs-CZ" dirty="0"/>
              <a:t> způsobem jako pole, tedy seznamem prvků ve složených závorkách oddělených čárkou.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112B0A-1C88-4593-BC8C-28893F4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51A5E396-6D1B-4F36-8D4E-9B394E28BEB5}"/>
              </a:ext>
            </a:extLst>
          </p:cNvPr>
          <p:cNvSpPr/>
          <p:nvPr/>
        </p:nvSpPr>
        <p:spPr>
          <a:xfrm>
            <a:off x="609600" y="3878271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 }; </a:t>
            </a:r>
          </a:p>
        </p:txBody>
      </p:sp>
    </p:spTree>
    <p:extLst>
      <p:ext uri="{BB962C8B-B14F-4D97-AF65-F5344CB8AC3E}">
        <p14:creationId xmlns:p14="http://schemas.microsoft.com/office/powerpoint/2010/main" val="263510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1F4ACE-057E-4CB8-9335-AD43E8EA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řístup</a:t>
            </a:r>
            <a:r>
              <a:rPr lang="cs-CZ" dirty="0"/>
              <a:t> k prvkům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40BC72-9CFF-4CBA-8075-5B29C8FC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cs-CZ" dirty="0"/>
              <a:t>K prvkům přistupujeme pomocí operátoru indexace.</a:t>
            </a:r>
          </a:p>
          <a:p>
            <a:r>
              <a:rPr lang="cs-CZ" dirty="0"/>
              <a:t>Nebo pomocí cyklu </a:t>
            </a:r>
            <a:r>
              <a:rPr lang="cs-CZ" i="1" dirty="0" err="1"/>
              <a:t>foreach</a:t>
            </a:r>
            <a:r>
              <a:rPr lang="cs-CZ" dirty="0"/>
              <a:t> protože </a:t>
            </a:r>
            <a:r>
              <a:rPr lang="cs-CZ" i="1" dirty="0"/>
              <a:t>List</a:t>
            </a:r>
            <a:r>
              <a:rPr lang="en-US" i="1" dirty="0"/>
              <a:t>&lt;int&gt;</a:t>
            </a:r>
            <a:r>
              <a:rPr lang="en-US" dirty="0"/>
              <a:t> </a:t>
            </a:r>
            <a:r>
              <a:rPr lang="en-US" dirty="0" err="1"/>
              <a:t>implementuje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cs-CZ" dirty="0"/>
              <a:t>zhraní </a:t>
            </a:r>
            <a:r>
              <a:rPr lang="cs-CZ" i="1" dirty="0" err="1"/>
              <a:t>IEnumerable</a:t>
            </a:r>
            <a:r>
              <a:rPr lang="cs-CZ" dirty="0"/>
              <a:t>.</a:t>
            </a:r>
          </a:p>
          <a:p>
            <a:r>
              <a:rPr lang="cs-CZ" dirty="0"/>
              <a:t>V následujících příkladech si ukážeme nejprve použití operátoru indexace a potom cyklu </a:t>
            </a:r>
            <a:r>
              <a:rPr lang="cs-CZ" i="1" dirty="0" err="1"/>
              <a:t>foreach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3914B8C-1413-40E6-85C3-890D0AA3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51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řístup</a:t>
            </a:r>
            <a:r>
              <a:rPr lang="cs-CZ" dirty="0"/>
              <a:t> k prvkům</a:t>
            </a:r>
            <a:br>
              <a:rPr lang="cs-CZ" dirty="0"/>
            </a:br>
            <a:r>
              <a:rPr lang="cs-CZ" dirty="0"/>
              <a:t>příklad operátor indexace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9EEB513-6BE5-468D-A9BA-56B8230124B4}"/>
              </a:ext>
            </a:extLst>
          </p:cNvPr>
          <p:cNvSpPr/>
          <p:nvPr/>
        </p:nvSpPr>
        <p:spPr>
          <a:xfrm>
            <a:off x="609600" y="15336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Prvni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prvek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Druhy prvek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Treti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prvek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9543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DBCD20-2878-4EB7-95C5-FE8CA036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řístup</a:t>
            </a:r>
            <a:r>
              <a:rPr lang="cs-CZ" dirty="0"/>
              <a:t> k prvkům</a:t>
            </a:r>
            <a:br>
              <a:rPr lang="cs-CZ" dirty="0"/>
            </a:br>
            <a:r>
              <a:rPr lang="cs-CZ" dirty="0"/>
              <a:t>příklad cyklus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2E7818-6388-4205-BF1D-223B3F94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4400A82-BD87-419B-B5C2-7709F89946CF}"/>
              </a:ext>
            </a:extLst>
          </p:cNvPr>
          <p:cNvSpPr/>
          <p:nvPr/>
        </p:nvSpPr>
        <p:spPr>
          <a:xfrm>
            <a:off x="609600" y="1533600"/>
            <a:ext cx="8701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16078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20268733-5f22-42fd-8f9d-ffbc0e994e13"/>
    <ds:schemaRef ds:uri="be1491ba-191a-468a-9e51-27abfd4363e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1058</Words>
  <Application>Microsoft Office PowerPoint</Application>
  <PresentationFormat>Širokoúhlá obrazovka</PresentationFormat>
  <Paragraphs>258</Paragraphs>
  <Slides>25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2" baseType="lpstr">
      <vt:lpstr>Arial</vt:lpstr>
      <vt:lpstr>Calibri</vt:lpstr>
      <vt:lpstr>Berlin CE</vt:lpstr>
      <vt:lpstr>Source sans Pro</vt:lpstr>
      <vt:lpstr>Consolas</vt:lpstr>
      <vt:lpstr>Source Sans Pro Bold</vt:lpstr>
      <vt:lpstr>Office Theme</vt:lpstr>
      <vt:lpstr>Dynamické pole - List</vt:lpstr>
      <vt:lpstr>Obsah</vt:lpstr>
      <vt:lpstr>Úvod</vt:lpstr>
      <vt:lpstr>Definice a inicializace</vt:lpstr>
      <vt:lpstr>Definice</vt:lpstr>
      <vt:lpstr>Inicializace</vt:lpstr>
      <vt:lpstr>Přístup k prvkům</vt:lpstr>
      <vt:lpstr>Přístup k prvkům příklad operátor indexace</vt:lpstr>
      <vt:lpstr>Přístup k prvkům příklad cyklus foreach</vt:lpstr>
      <vt:lpstr>Základní operace</vt:lpstr>
      <vt:lpstr>Vložení prvku na konec</vt:lpstr>
      <vt:lpstr>Vložení prvku na libovolnou pozici</vt:lpstr>
      <vt:lpstr>Vložení prvku na začátek</vt:lpstr>
      <vt:lpstr>Odebrání prvku na indexu</vt:lpstr>
      <vt:lpstr>Odebrání prvku dle hodnoty</vt:lpstr>
      <vt:lpstr>Odebrání všech prvků</vt:lpstr>
      <vt:lpstr>Kopie Listu</vt:lpstr>
      <vt:lpstr>Mělká (shallow) kopie</vt:lpstr>
      <vt:lpstr>Hluboká (deep) kopie</vt:lpstr>
      <vt:lpstr>Hluboká (deep) kopie</vt:lpstr>
      <vt:lpstr>Hluboká (deep) kopie</vt:lpstr>
      <vt:lpstr>Hluboká (deep) kopie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</cp:revision>
  <dcterms:modified xsi:type="dcterms:W3CDTF">2020-02-13T14:16:51Z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