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6" r:id="rId5"/>
    <p:sldId id="280" r:id="rId6"/>
    <p:sldId id="368" r:id="rId7"/>
    <p:sldId id="281" r:id="rId8"/>
    <p:sldId id="310" r:id="rId9"/>
    <p:sldId id="314" r:id="rId10"/>
    <p:sldId id="315" r:id="rId11"/>
    <p:sldId id="316" r:id="rId12"/>
    <p:sldId id="373" r:id="rId13"/>
    <p:sldId id="332" r:id="rId14"/>
    <p:sldId id="333" r:id="rId15"/>
    <p:sldId id="335" r:id="rId16"/>
    <p:sldId id="334" r:id="rId17"/>
    <p:sldId id="336" r:id="rId18"/>
    <p:sldId id="337" r:id="rId19"/>
    <p:sldId id="338" r:id="rId20"/>
    <p:sldId id="374" r:id="rId21"/>
    <p:sldId id="339" r:id="rId22"/>
    <p:sldId id="343" r:id="rId23"/>
    <p:sldId id="345" r:id="rId24"/>
    <p:sldId id="340" r:id="rId25"/>
    <p:sldId id="341" r:id="rId26"/>
    <p:sldId id="342" r:id="rId27"/>
    <p:sldId id="346" r:id="rId28"/>
    <p:sldId id="347" r:id="rId29"/>
    <p:sldId id="349" r:id="rId30"/>
    <p:sldId id="350" r:id="rId31"/>
    <p:sldId id="353" r:id="rId32"/>
    <p:sldId id="289" r:id="rId33"/>
    <p:sldId id="291" r:id="rId34"/>
    <p:sldId id="292" r:id="rId35"/>
  </p:sldIdLst>
  <p:sldSz cx="12192000" cy="6858000"/>
  <p:notesSz cx="6858000" cy="9144000"/>
  <p:embeddedFontLst>
    <p:embeddedFont>
      <p:font typeface="Berlin CE" panose="020B0604020202020204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  <p:embeddedFont>
      <p:font typeface="Source Sans Pro Bold" panose="020B0703030403020204" charset="-18"/>
      <p:bold r:id="rId52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D71DD-0D18-4A1E-94F1-738FB93B831F}" v="1" dt="2020-02-20T14:55:17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1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2DFD71DD-0D18-4A1E-94F1-738FB93B831F}"/>
    <pc:docChg chg="modSld">
      <pc:chgData name="Erik Král" userId="e92e8e71-05aa-4c44-9728-5ff1a0a20d65" providerId="ADAL" clId="{2DFD71DD-0D18-4A1E-94F1-738FB93B831F}" dt="2020-02-20T14:55:17.093" v="0"/>
      <pc:docMkLst>
        <pc:docMk/>
      </pc:docMkLst>
      <pc:sldChg chg="modSp">
        <pc:chgData name="Erik Král" userId="e92e8e71-05aa-4c44-9728-5ff1a0a20d65" providerId="ADAL" clId="{2DFD71DD-0D18-4A1E-94F1-738FB93B831F}" dt="2020-02-20T14:55:17.093" v="0"/>
        <pc:sldMkLst>
          <pc:docMk/>
          <pc:sldMk cId="2179686236" sldId="292"/>
        </pc:sldMkLst>
        <pc:spChg chg="mod">
          <ac:chgData name="Erik Král" userId="e92e8e71-05aa-4c44-9728-5ff1a0a20d65" providerId="ADAL" clId="{2DFD71DD-0D18-4A1E-94F1-738FB93B831F}" dt="2020-02-20T14:55:17.093" v="0"/>
          <ac:spMkLst>
            <pc:docMk/>
            <pc:sldMk cId="2179686236" sldId="292"/>
            <ac:spMk id="4" creationId="{00000000-0000-0000-0000-000000000000}"/>
          </ac:spMkLst>
        </pc:spChg>
      </pc:sldChg>
    </pc:docChg>
  </pc:docChgLst>
  <pc:docChgLst>
    <pc:chgData name="Erik Král" userId="e92e8e71-05aa-4c44-9728-5ff1a0a20d65" providerId="ADAL" clId="{97DAD74B-12A8-48A6-915E-49C926601897}"/>
    <pc:docChg chg="addSld delSld modSld">
      <pc:chgData name="Erik Král" userId="e92e8e71-05aa-4c44-9728-5ff1a0a20d65" providerId="ADAL" clId="{97DAD74B-12A8-48A6-915E-49C926601897}" dt="2020-02-18T13:58:46.295" v="214" actId="20577"/>
      <pc:docMkLst>
        <pc:docMk/>
      </pc:docMkLst>
      <pc:sldChg chg="modSp">
        <pc:chgData name="Erik Král" userId="e92e8e71-05aa-4c44-9728-5ff1a0a20d65" providerId="ADAL" clId="{97DAD74B-12A8-48A6-915E-49C926601897}" dt="2020-02-18T13:57:38.331" v="134" actId="20577"/>
        <pc:sldMkLst>
          <pc:docMk/>
          <pc:sldMk cId="3410786804" sldId="280"/>
        </pc:sldMkLst>
        <pc:spChg chg="mod">
          <ac:chgData name="Erik Král" userId="e92e8e71-05aa-4c44-9728-5ff1a0a20d65" providerId="ADAL" clId="{97DAD74B-12A8-48A6-915E-49C926601897}" dt="2020-02-18T13:57:38.331" v="134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97DAD74B-12A8-48A6-915E-49C926601897}" dt="2020-02-18T13:58:46.295" v="214" actId="20577"/>
        <pc:sldMkLst>
          <pc:docMk/>
          <pc:sldMk cId="2128216432" sldId="289"/>
        </pc:sldMkLst>
        <pc:spChg chg="mod">
          <ac:chgData name="Erik Král" userId="e92e8e71-05aa-4c44-9728-5ff1a0a20d65" providerId="ADAL" clId="{97DAD74B-12A8-48A6-915E-49C926601897}" dt="2020-02-18T13:58:46.295" v="214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del">
        <pc:chgData name="Erik Král" userId="e92e8e71-05aa-4c44-9728-5ff1a0a20d65" providerId="ADAL" clId="{97DAD74B-12A8-48A6-915E-49C926601897}" dt="2020-02-18T13:47:11.541" v="133" actId="2696"/>
        <pc:sldMkLst>
          <pc:docMk/>
          <pc:sldMk cId="1771172762" sldId="309"/>
        </pc:sldMkLst>
      </pc:sldChg>
      <pc:sldChg chg="add del">
        <pc:chgData name="Erik Král" userId="e92e8e71-05aa-4c44-9728-5ff1a0a20d65" providerId="ADAL" clId="{97DAD74B-12A8-48A6-915E-49C926601897}" dt="2020-02-18T13:58:20.047" v="153"/>
        <pc:sldMkLst>
          <pc:docMk/>
          <pc:sldMk cId="1826522988" sldId="310"/>
        </pc:sldMkLst>
      </pc:sldChg>
      <pc:sldChg chg="del">
        <pc:chgData name="Erik Král" userId="e92e8e71-05aa-4c44-9728-5ff1a0a20d65" providerId="ADAL" clId="{97DAD74B-12A8-48A6-915E-49C926601897}" dt="2020-02-18T11:57:55.802" v="1" actId="2696"/>
        <pc:sldMkLst>
          <pc:docMk/>
          <pc:sldMk cId="659344230" sldId="311"/>
        </pc:sldMkLst>
      </pc:sldChg>
      <pc:sldChg chg="del">
        <pc:chgData name="Erik Král" userId="e92e8e71-05aa-4c44-9728-5ff1a0a20d65" providerId="ADAL" clId="{97DAD74B-12A8-48A6-915E-49C926601897}" dt="2020-02-18T11:57:55.813" v="2" actId="2696"/>
        <pc:sldMkLst>
          <pc:docMk/>
          <pc:sldMk cId="2885336709" sldId="312"/>
        </pc:sldMkLst>
      </pc:sldChg>
      <pc:sldChg chg="del">
        <pc:chgData name="Erik Král" userId="e92e8e71-05aa-4c44-9728-5ff1a0a20d65" providerId="ADAL" clId="{97DAD74B-12A8-48A6-915E-49C926601897}" dt="2020-02-18T13:58:04.283" v="137" actId="2696"/>
        <pc:sldMkLst>
          <pc:docMk/>
          <pc:sldMk cId="2797881907" sldId="313"/>
        </pc:sldMkLst>
      </pc:sldChg>
      <pc:sldChg chg="del">
        <pc:chgData name="Erik Král" userId="e92e8e71-05aa-4c44-9728-5ff1a0a20d65" providerId="ADAL" clId="{97DAD74B-12A8-48A6-915E-49C926601897}" dt="2020-02-18T13:58:04.299" v="138" actId="2696"/>
        <pc:sldMkLst>
          <pc:docMk/>
          <pc:sldMk cId="493728760" sldId="317"/>
        </pc:sldMkLst>
      </pc:sldChg>
      <pc:sldChg chg="del">
        <pc:chgData name="Erik Král" userId="e92e8e71-05aa-4c44-9728-5ff1a0a20d65" providerId="ADAL" clId="{97DAD74B-12A8-48A6-915E-49C926601897}" dt="2020-02-18T13:58:04.314" v="139" actId="2696"/>
        <pc:sldMkLst>
          <pc:docMk/>
          <pc:sldMk cId="2011817331" sldId="318"/>
        </pc:sldMkLst>
      </pc:sldChg>
      <pc:sldChg chg="del">
        <pc:chgData name="Erik Král" userId="e92e8e71-05aa-4c44-9728-5ff1a0a20d65" providerId="ADAL" clId="{97DAD74B-12A8-48A6-915E-49C926601897}" dt="2020-02-18T13:58:04.314" v="140" actId="2696"/>
        <pc:sldMkLst>
          <pc:docMk/>
          <pc:sldMk cId="3678743782" sldId="319"/>
        </pc:sldMkLst>
      </pc:sldChg>
      <pc:sldChg chg="del">
        <pc:chgData name="Erik Král" userId="e92e8e71-05aa-4c44-9728-5ff1a0a20d65" providerId="ADAL" clId="{97DAD74B-12A8-48A6-915E-49C926601897}" dt="2020-02-18T13:58:04.330" v="141" actId="2696"/>
        <pc:sldMkLst>
          <pc:docMk/>
          <pc:sldMk cId="770963957" sldId="320"/>
        </pc:sldMkLst>
      </pc:sldChg>
      <pc:sldChg chg="del">
        <pc:chgData name="Erik Král" userId="e92e8e71-05aa-4c44-9728-5ff1a0a20d65" providerId="ADAL" clId="{97DAD74B-12A8-48A6-915E-49C926601897}" dt="2020-02-18T13:58:04.345" v="143" actId="2696"/>
        <pc:sldMkLst>
          <pc:docMk/>
          <pc:sldMk cId="2926049120" sldId="321"/>
        </pc:sldMkLst>
      </pc:sldChg>
      <pc:sldChg chg="del">
        <pc:chgData name="Erik Král" userId="e92e8e71-05aa-4c44-9728-5ff1a0a20d65" providerId="ADAL" clId="{97DAD74B-12A8-48A6-915E-49C926601897}" dt="2020-02-18T13:58:04.345" v="142" actId="2696"/>
        <pc:sldMkLst>
          <pc:docMk/>
          <pc:sldMk cId="3672641525" sldId="322"/>
        </pc:sldMkLst>
      </pc:sldChg>
      <pc:sldChg chg="modSp del">
        <pc:chgData name="Erik Král" userId="e92e8e71-05aa-4c44-9728-5ff1a0a20d65" providerId="ADAL" clId="{97DAD74B-12A8-48A6-915E-49C926601897}" dt="2020-02-18T13:58:04.361" v="144" actId="2696"/>
        <pc:sldMkLst>
          <pc:docMk/>
          <pc:sldMk cId="1219101" sldId="324"/>
        </pc:sldMkLst>
        <pc:spChg chg="mod">
          <ac:chgData name="Erik Král" userId="e92e8e71-05aa-4c44-9728-5ff1a0a20d65" providerId="ADAL" clId="{97DAD74B-12A8-48A6-915E-49C926601897}" dt="2020-02-18T11:58:39.942" v="44" actId="20577"/>
          <ac:spMkLst>
            <pc:docMk/>
            <pc:sldMk cId="1219101" sldId="324"/>
            <ac:spMk id="2" creationId="{D307044B-5E39-4A09-9412-CE2546EA3F44}"/>
          </ac:spMkLst>
        </pc:spChg>
      </pc:sldChg>
      <pc:sldChg chg="del">
        <pc:chgData name="Erik Král" userId="e92e8e71-05aa-4c44-9728-5ff1a0a20d65" providerId="ADAL" clId="{97DAD74B-12A8-48A6-915E-49C926601897}" dt="2020-02-18T13:58:04.361" v="145" actId="2696"/>
        <pc:sldMkLst>
          <pc:docMk/>
          <pc:sldMk cId="2209659173" sldId="325"/>
        </pc:sldMkLst>
      </pc:sldChg>
      <pc:sldChg chg="del">
        <pc:chgData name="Erik Král" userId="e92e8e71-05aa-4c44-9728-5ff1a0a20d65" providerId="ADAL" clId="{97DAD74B-12A8-48A6-915E-49C926601897}" dt="2020-02-18T13:58:04.377" v="146" actId="2696"/>
        <pc:sldMkLst>
          <pc:docMk/>
          <pc:sldMk cId="2303606054" sldId="326"/>
        </pc:sldMkLst>
      </pc:sldChg>
      <pc:sldChg chg="del">
        <pc:chgData name="Erik Král" userId="e92e8e71-05aa-4c44-9728-5ff1a0a20d65" providerId="ADAL" clId="{97DAD74B-12A8-48A6-915E-49C926601897}" dt="2020-02-18T13:58:04.392" v="147" actId="2696"/>
        <pc:sldMkLst>
          <pc:docMk/>
          <pc:sldMk cId="2690019927" sldId="327"/>
        </pc:sldMkLst>
      </pc:sldChg>
      <pc:sldChg chg="del">
        <pc:chgData name="Erik Král" userId="e92e8e71-05aa-4c44-9728-5ff1a0a20d65" providerId="ADAL" clId="{97DAD74B-12A8-48A6-915E-49C926601897}" dt="2020-02-18T13:58:04.392" v="148" actId="2696"/>
        <pc:sldMkLst>
          <pc:docMk/>
          <pc:sldMk cId="453746848" sldId="328"/>
        </pc:sldMkLst>
      </pc:sldChg>
      <pc:sldChg chg="del">
        <pc:chgData name="Erik Král" userId="e92e8e71-05aa-4c44-9728-5ff1a0a20d65" providerId="ADAL" clId="{97DAD74B-12A8-48A6-915E-49C926601897}" dt="2020-02-18T13:58:04.408" v="150" actId="2696"/>
        <pc:sldMkLst>
          <pc:docMk/>
          <pc:sldMk cId="250847482" sldId="329"/>
        </pc:sldMkLst>
      </pc:sldChg>
      <pc:sldChg chg="del">
        <pc:chgData name="Erik Král" userId="e92e8e71-05aa-4c44-9728-5ff1a0a20d65" providerId="ADAL" clId="{97DAD74B-12A8-48A6-915E-49C926601897}" dt="2020-02-18T13:58:04.424" v="151" actId="2696"/>
        <pc:sldMkLst>
          <pc:docMk/>
          <pc:sldMk cId="792419813" sldId="330"/>
        </pc:sldMkLst>
      </pc:sldChg>
      <pc:sldChg chg="del">
        <pc:chgData name="Erik Král" userId="e92e8e71-05aa-4c44-9728-5ff1a0a20d65" providerId="ADAL" clId="{97DAD74B-12A8-48A6-915E-49C926601897}" dt="2020-02-18T13:58:04.424" v="152" actId="2696"/>
        <pc:sldMkLst>
          <pc:docMk/>
          <pc:sldMk cId="1256706702" sldId="331"/>
        </pc:sldMkLst>
      </pc:sldChg>
      <pc:sldChg chg="del">
        <pc:chgData name="Erik Král" userId="e92e8e71-05aa-4c44-9728-5ff1a0a20d65" providerId="ADAL" clId="{97DAD74B-12A8-48A6-915E-49C926601897}" dt="2020-02-18T11:57:55.781" v="0" actId="2696"/>
        <pc:sldMkLst>
          <pc:docMk/>
          <pc:sldMk cId="2033509079" sldId="369"/>
        </pc:sldMkLst>
      </pc:sldChg>
      <pc:sldChg chg="del">
        <pc:chgData name="Erik Král" userId="e92e8e71-05aa-4c44-9728-5ff1a0a20d65" providerId="ADAL" clId="{97DAD74B-12A8-48A6-915E-49C926601897}" dt="2020-02-18T13:58:22.250" v="154" actId="2696"/>
        <pc:sldMkLst>
          <pc:docMk/>
          <pc:sldMk cId="1187370146" sldId="370"/>
        </pc:sldMkLst>
      </pc:sldChg>
      <pc:sldChg chg="modSp add del">
        <pc:chgData name="Erik Král" userId="e92e8e71-05aa-4c44-9728-5ff1a0a20d65" providerId="ADAL" clId="{97DAD74B-12A8-48A6-915E-49C926601897}" dt="2020-02-18T13:58:04.267" v="136" actId="2696"/>
        <pc:sldMkLst>
          <pc:docMk/>
          <pc:sldMk cId="1782412226" sldId="371"/>
        </pc:sldMkLst>
        <pc:spChg chg="mod">
          <ac:chgData name="Erik Král" userId="e92e8e71-05aa-4c44-9728-5ff1a0a20d65" providerId="ADAL" clId="{97DAD74B-12A8-48A6-915E-49C926601897}" dt="2020-02-18T11:58:18.308" v="16" actId="20577"/>
          <ac:spMkLst>
            <pc:docMk/>
            <pc:sldMk cId="1782412226" sldId="371"/>
            <ac:spMk id="2" creationId="{8F3A90F3-7F1F-46DF-838B-D96CFD684949}"/>
          </ac:spMkLst>
        </pc:spChg>
        <pc:spChg chg="mod">
          <ac:chgData name="Erik Král" userId="e92e8e71-05aa-4c44-9728-5ff1a0a20d65" providerId="ADAL" clId="{97DAD74B-12A8-48A6-915E-49C926601897}" dt="2020-02-18T11:58:26.676" v="43" actId="20577"/>
          <ac:spMkLst>
            <pc:docMk/>
            <pc:sldMk cId="1782412226" sldId="371"/>
            <ac:spMk id="3" creationId="{F8D6B7CC-914C-45E2-A0D2-D62269EF2BAF}"/>
          </ac:spMkLst>
        </pc:spChg>
      </pc:sldChg>
      <pc:sldChg chg="del">
        <pc:chgData name="Erik Král" userId="e92e8e71-05aa-4c44-9728-5ff1a0a20d65" providerId="ADAL" clId="{97DAD74B-12A8-48A6-915E-49C926601897}" dt="2020-02-18T11:57:55.818" v="3" actId="2696"/>
        <pc:sldMkLst>
          <pc:docMk/>
          <pc:sldMk cId="2446944833" sldId="371"/>
        </pc:sldMkLst>
      </pc:sldChg>
      <pc:sldChg chg="modSp add del">
        <pc:chgData name="Erik Král" userId="e92e8e71-05aa-4c44-9728-5ff1a0a20d65" providerId="ADAL" clId="{97DAD74B-12A8-48A6-915E-49C926601897}" dt="2020-02-18T13:58:04.408" v="149" actId="2696"/>
        <pc:sldMkLst>
          <pc:docMk/>
          <pc:sldMk cId="1738463506" sldId="372"/>
        </pc:sldMkLst>
        <pc:spChg chg="mod">
          <ac:chgData name="Erik Král" userId="e92e8e71-05aa-4c44-9728-5ff1a0a20d65" providerId="ADAL" clId="{97DAD74B-12A8-48A6-915E-49C926601897}" dt="2020-02-18T11:59:09.316" v="69" actId="20577"/>
          <ac:spMkLst>
            <pc:docMk/>
            <pc:sldMk cId="1738463506" sldId="372"/>
            <ac:spMk id="2" creationId="{8F3A90F3-7F1F-46DF-838B-D96CFD684949}"/>
          </ac:spMkLst>
        </pc:spChg>
        <pc:spChg chg="mod">
          <ac:chgData name="Erik Král" userId="e92e8e71-05aa-4c44-9728-5ff1a0a20d65" providerId="ADAL" clId="{97DAD74B-12A8-48A6-915E-49C926601897}" dt="2020-02-18T11:59:04.427" v="61" actId="20577"/>
          <ac:spMkLst>
            <pc:docMk/>
            <pc:sldMk cId="1738463506" sldId="372"/>
            <ac:spMk id="3" creationId="{F8D6B7CC-914C-45E2-A0D2-D62269EF2BAF}"/>
          </ac:spMkLst>
        </pc:spChg>
      </pc:sldChg>
      <pc:sldChg chg="modSp add">
        <pc:chgData name="Erik Král" userId="e92e8e71-05aa-4c44-9728-5ff1a0a20d65" providerId="ADAL" clId="{97DAD74B-12A8-48A6-915E-49C926601897}" dt="2020-02-18T11:59:25.419" v="87" actId="20577"/>
        <pc:sldMkLst>
          <pc:docMk/>
          <pc:sldMk cId="4292257253" sldId="373"/>
        </pc:sldMkLst>
        <pc:spChg chg="mod">
          <ac:chgData name="Erik Král" userId="e92e8e71-05aa-4c44-9728-5ff1a0a20d65" providerId="ADAL" clId="{97DAD74B-12A8-48A6-915E-49C926601897}" dt="2020-02-18T11:59:22.068" v="82" actId="20577"/>
          <ac:spMkLst>
            <pc:docMk/>
            <pc:sldMk cId="4292257253" sldId="373"/>
            <ac:spMk id="2" creationId="{8F3A90F3-7F1F-46DF-838B-D96CFD684949}"/>
          </ac:spMkLst>
        </pc:spChg>
        <pc:spChg chg="mod">
          <ac:chgData name="Erik Král" userId="e92e8e71-05aa-4c44-9728-5ff1a0a20d65" providerId="ADAL" clId="{97DAD74B-12A8-48A6-915E-49C926601897}" dt="2020-02-18T11:59:25.419" v="87" actId="20577"/>
          <ac:spMkLst>
            <pc:docMk/>
            <pc:sldMk cId="4292257253" sldId="373"/>
            <ac:spMk id="3" creationId="{F8D6B7CC-914C-45E2-A0D2-D62269EF2BAF}"/>
          </ac:spMkLst>
        </pc:spChg>
      </pc:sldChg>
      <pc:sldChg chg="modSp add">
        <pc:chgData name="Erik Král" userId="e92e8e71-05aa-4c44-9728-5ff1a0a20d65" providerId="ADAL" clId="{97DAD74B-12A8-48A6-915E-49C926601897}" dt="2020-02-18T11:59:44.632" v="100" actId="20577"/>
        <pc:sldMkLst>
          <pc:docMk/>
          <pc:sldMk cId="3583583687" sldId="374"/>
        </pc:sldMkLst>
        <pc:spChg chg="mod">
          <ac:chgData name="Erik Král" userId="e92e8e71-05aa-4c44-9728-5ff1a0a20d65" providerId="ADAL" clId="{97DAD74B-12A8-48A6-915E-49C926601897}" dt="2020-02-18T11:59:40.069" v="94" actId="20577"/>
          <ac:spMkLst>
            <pc:docMk/>
            <pc:sldMk cId="3583583687" sldId="374"/>
            <ac:spMk id="2" creationId="{8F3A90F3-7F1F-46DF-838B-D96CFD684949}"/>
          </ac:spMkLst>
        </pc:spChg>
        <pc:spChg chg="mod">
          <ac:chgData name="Erik Král" userId="e92e8e71-05aa-4c44-9728-5ff1a0a20d65" providerId="ADAL" clId="{97DAD74B-12A8-48A6-915E-49C926601897}" dt="2020-02-18T11:59:44.632" v="100" actId="20577"/>
          <ac:spMkLst>
            <pc:docMk/>
            <pc:sldMk cId="3583583687" sldId="374"/>
            <ac:spMk id="3" creationId="{F8D6B7CC-914C-45E2-A0D2-D62269EF2BA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query-keywords" TargetMode="External"/><Relationship Id="rId2" Type="http://schemas.openxmlformats.org/officeDocument/2006/relationships/hyperlink" Target="https://docs.microsoft.com/en-us/dotnet/csharp/programming-guide/concepts/linq/query-syntax-and-method-syntax-in-linq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790A4-BAC8-45ED-870F-95B9C7C6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Filtrov</a:t>
            </a:r>
            <a:r>
              <a:rPr lang="cs-CZ" dirty="0" err="1"/>
              <a:t>ání</a:t>
            </a:r>
            <a:br>
              <a:rPr lang="cs-CZ" dirty="0"/>
            </a:br>
            <a:r>
              <a:rPr lang="cs-CZ" dirty="0" err="1"/>
              <a:t>Where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341DDA-C239-4C52-95D6-D3D6BD87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metody </a:t>
            </a:r>
            <a:r>
              <a:rPr lang="cs-CZ" i="1" dirty="0" err="1"/>
              <a:t>Where</a:t>
            </a:r>
            <a:r>
              <a:rPr lang="cs-CZ" dirty="0"/>
              <a:t> nebo klíčového slova </a:t>
            </a:r>
            <a:r>
              <a:rPr lang="cs-CZ" i="1" dirty="0" err="1"/>
              <a:t>where</a:t>
            </a:r>
            <a:r>
              <a:rPr lang="cs-CZ" dirty="0"/>
              <a:t> můžeme z kolekce filtrovat jen konkrétní výsledky.</a:t>
            </a:r>
          </a:p>
          <a:p>
            <a:r>
              <a:rPr lang="cs-CZ" dirty="0"/>
              <a:t>U metody </a:t>
            </a:r>
            <a:r>
              <a:rPr lang="cs-CZ" i="1" dirty="0" err="1"/>
              <a:t>Where</a:t>
            </a:r>
            <a:r>
              <a:rPr lang="cs-CZ" dirty="0"/>
              <a:t> předáváme delegáta na metodu, většinou jako lambda výraz.</a:t>
            </a:r>
          </a:p>
          <a:p>
            <a:r>
              <a:rPr lang="cs-CZ" dirty="0"/>
              <a:t>V případě použití klíčového slova </a:t>
            </a:r>
            <a:r>
              <a:rPr lang="cs-CZ" i="1" dirty="0" err="1"/>
              <a:t>where</a:t>
            </a:r>
            <a:r>
              <a:rPr lang="cs-CZ" dirty="0"/>
              <a:t> v </a:t>
            </a:r>
            <a:r>
              <a:rPr lang="cs-CZ" i="1" dirty="0" err="1"/>
              <a:t>Query</a:t>
            </a:r>
            <a:r>
              <a:rPr lang="cs-CZ" i="1" dirty="0"/>
              <a:t> Syntax </a:t>
            </a:r>
            <a:r>
              <a:rPr lang="cs-CZ" dirty="0"/>
              <a:t>použijeme </a:t>
            </a:r>
            <a:r>
              <a:rPr lang="cs-CZ" dirty="0" err="1"/>
              <a:t>booleanovské</a:t>
            </a:r>
            <a:r>
              <a:rPr lang="cs-CZ" dirty="0"/>
              <a:t> výrazy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DFC3C7-720E-4F9B-B648-F4406EE1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144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790A4-BAC8-45ED-870F-95B9C7C6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Filtrov</a:t>
            </a:r>
            <a:r>
              <a:rPr lang="cs-CZ" dirty="0" err="1"/>
              <a:t>ání</a:t>
            </a:r>
            <a:br>
              <a:rPr lang="cs-CZ" dirty="0"/>
            </a:br>
            <a:r>
              <a:rPr lang="cs-CZ" dirty="0"/>
              <a:t>Příklad </a:t>
            </a:r>
            <a:r>
              <a:rPr lang="cs-CZ" dirty="0" err="1"/>
              <a:t>Where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341DDA-C239-4C52-95D6-D3D6BD87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definujeme kolekci studentů a poté s pomocí filtrování vybereme jen studenty kteří mají </a:t>
            </a:r>
            <a:r>
              <a:rPr lang="cs-CZ" b="1" dirty="0"/>
              <a:t>průměrný výsledek lepší než 45</a:t>
            </a:r>
            <a:r>
              <a:rPr lang="cs-CZ" dirty="0"/>
              <a:t>.</a:t>
            </a:r>
          </a:p>
          <a:p>
            <a:r>
              <a:rPr lang="cs-CZ" dirty="0"/>
              <a:t>Nejprve si opět ukážeme </a:t>
            </a:r>
            <a:r>
              <a:rPr lang="cs-CZ" i="1" dirty="0" err="1"/>
              <a:t>Method</a:t>
            </a:r>
            <a:r>
              <a:rPr lang="cs-CZ" i="1" dirty="0"/>
              <a:t> Syntax </a:t>
            </a:r>
            <a:r>
              <a:rPr lang="cs-CZ" dirty="0"/>
              <a:t>a potom stejný příklad pomocí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DFC3C7-720E-4F9B-B648-F4406EE1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9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D8C43-0866-4F20-9B28-2A8CB0A3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Filtrov</a:t>
            </a:r>
            <a:r>
              <a:rPr lang="cs-CZ" dirty="0" err="1"/>
              <a:t>ání</a:t>
            </a:r>
            <a:br>
              <a:rPr lang="cs-CZ" dirty="0"/>
            </a:br>
            <a:r>
              <a:rPr lang="cs-CZ" dirty="0"/>
              <a:t>Příklad </a:t>
            </a:r>
            <a:r>
              <a:rPr lang="cs-CZ" dirty="0" err="1"/>
              <a:t>Where</a:t>
            </a:r>
            <a:r>
              <a:rPr lang="cs-CZ" dirty="0"/>
              <a:t> – </a:t>
            </a: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F050F6-9E59-4880-96C5-98DE1E0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C96D2F5D-F43B-448F-91C2-E18E38BEE585}"/>
              </a:ext>
            </a:extLst>
          </p:cNvPr>
          <p:cNvSpPr/>
          <p:nvPr/>
        </p:nvSpPr>
        <p:spPr>
          <a:xfrm>
            <a:off x="609600" y="1417638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studenti.Where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45);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28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D8C43-0866-4F20-9B28-2A8CB0A3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Filtrov</a:t>
            </a:r>
            <a:r>
              <a:rPr lang="cs-CZ" dirty="0" err="1"/>
              <a:t>ání</a:t>
            </a:r>
            <a:br>
              <a:rPr lang="cs-CZ" dirty="0"/>
            </a:br>
            <a:r>
              <a:rPr lang="cs-CZ" dirty="0"/>
              <a:t>Příklad </a:t>
            </a:r>
            <a:r>
              <a:rPr lang="cs-CZ" dirty="0" err="1"/>
              <a:t>Where</a:t>
            </a:r>
            <a:r>
              <a:rPr lang="cs-CZ" dirty="0"/>
              <a:t> – </a:t>
            </a: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F050F6-9E59-4880-96C5-98DE1E0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029D755-03BB-4DB8-B7BC-1CE9D876C493}"/>
              </a:ext>
            </a:extLst>
          </p:cNvPr>
          <p:cNvSpPr/>
          <p:nvPr/>
        </p:nvSpPr>
        <p:spPr>
          <a:xfrm>
            <a:off x="609600" y="1417638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45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025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790A4-BAC8-45ED-870F-95B9C7C6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Filtrov</a:t>
            </a:r>
            <a:r>
              <a:rPr lang="cs-CZ" dirty="0" err="1"/>
              <a:t>ání</a:t>
            </a:r>
            <a:br>
              <a:rPr lang="cs-CZ" dirty="0"/>
            </a:br>
            <a:r>
              <a:rPr lang="cs-CZ" dirty="0"/>
              <a:t>Příklad </a:t>
            </a:r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Booleanovský</a:t>
            </a:r>
            <a:r>
              <a:rPr lang="cs-CZ" dirty="0"/>
              <a:t> výraz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341DDA-C239-4C52-95D6-D3D6BD87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definujeme kolekci studentů a poté s pomocí filtrování vybereme jen studenty kteří mají </a:t>
            </a:r>
            <a:r>
              <a:rPr lang="cs-CZ" b="1" dirty="0"/>
              <a:t>výsledek z prvního nebo druhého testu lepší než 70</a:t>
            </a:r>
            <a:r>
              <a:rPr lang="cs-CZ" dirty="0"/>
              <a:t>.</a:t>
            </a:r>
          </a:p>
          <a:p>
            <a:r>
              <a:rPr lang="cs-CZ" dirty="0"/>
              <a:t>Nejprve si opět ukážeme </a:t>
            </a:r>
            <a:r>
              <a:rPr lang="cs-CZ" i="1" dirty="0" err="1"/>
              <a:t>Method</a:t>
            </a:r>
            <a:r>
              <a:rPr lang="cs-CZ" i="1" dirty="0"/>
              <a:t> Syntax </a:t>
            </a:r>
            <a:r>
              <a:rPr lang="cs-CZ" dirty="0"/>
              <a:t>a potom stejný příklad pomocí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DFC3C7-720E-4F9B-B648-F4406EE1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90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D8C43-0866-4F20-9B28-2A8CB0A3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Filtrov</a:t>
            </a:r>
            <a:r>
              <a:rPr lang="cs-CZ" dirty="0" err="1"/>
              <a:t>ání</a:t>
            </a:r>
            <a:br>
              <a:rPr lang="cs-CZ" dirty="0"/>
            </a:br>
            <a:r>
              <a:rPr lang="cs-CZ" sz="4000" dirty="0"/>
              <a:t>Příklad </a:t>
            </a:r>
            <a:r>
              <a:rPr lang="cs-CZ" sz="4000" dirty="0" err="1"/>
              <a:t>Where</a:t>
            </a:r>
            <a:r>
              <a:rPr lang="cs-CZ" sz="4000" dirty="0"/>
              <a:t> </a:t>
            </a:r>
            <a:r>
              <a:rPr lang="cs-CZ" sz="4000" dirty="0" err="1"/>
              <a:t>Booleanovský</a:t>
            </a:r>
            <a:r>
              <a:rPr lang="cs-CZ" sz="4000" dirty="0"/>
              <a:t> výraz – </a:t>
            </a:r>
            <a:r>
              <a:rPr lang="cs-CZ" sz="4000" dirty="0" err="1"/>
              <a:t>Method</a:t>
            </a:r>
            <a:r>
              <a:rPr lang="cs-CZ" sz="4000" dirty="0"/>
              <a:t> Syntax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F050F6-9E59-4880-96C5-98DE1E0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8CC4F0B-9EA8-40F2-9620-13D2E797C6CC}"/>
              </a:ext>
            </a:extLst>
          </p:cNvPr>
          <p:cNvSpPr/>
          <p:nvPr/>
        </p:nvSpPr>
        <p:spPr>
          <a:xfrm>
            <a:off x="609600" y="1417638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studenti.Where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student.Test1 &gt; 60 || student.Test1 &gt; 60);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09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D8C43-0866-4F20-9B28-2A8CB0A3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Filtrov</a:t>
            </a:r>
            <a:r>
              <a:rPr lang="cs-CZ" dirty="0" err="1"/>
              <a:t>ání</a:t>
            </a:r>
            <a:br>
              <a:rPr lang="cs-CZ" dirty="0"/>
            </a:br>
            <a:r>
              <a:rPr lang="cs-CZ" sz="4000" dirty="0"/>
              <a:t>Příklad </a:t>
            </a:r>
            <a:r>
              <a:rPr lang="cs-CZ" sz="4000" dirty="0" err="1"/>
              <a:t>Where</a:t>
            </a:r>
            <a:r>
              <a:rPr lang="cs-CZ" sz="4000" dirty="0"/>
              <a:t> </a:t>
            </a:r>
            <a:r>
              <a:rPr lang="cs-CZ" sz="4000" dirty="0" err="1"/>
              <a:t>Booleanovský</a:t>
            </a:r>
            <a:r>
              <a:rPr lang="cs-CZ" sz="4000" dirty="0"/>
              <a:t> výraz – </a:t>
            </a:r>
            <a:r>
              <a:rPr lang="cs-CZ" sz="4000" dirty="0" err="1"/>
              <a:t>Query</a:t>
            </a:r>
            <a:r>
              <a:rPr lang="cs-CZ" sz="4000" dirty="0"/>
              <a:t> Syntax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F050F6-9E59-4880-96C5-98DE1E0A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612064F4-D92A-4940-B6AE-F2ADEC4165C5}"/>
              </a:ext>
            </a:extLst>
          </p:cNvPr>
          <p:cNvSpPr/>
          <p:nvPr/>
        </p:nvSpPr>
        <p:spPr>
          <a:xfrm>
            <a:off x="609600" y="1417638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student.Test1 &gt; 60 || student.Test2 &gt; 60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80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A90F3-7F1F-46DF-838B-D96CFD6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Řažení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D6B7CC-914C-45E2-A0D2-D62269EF2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</a:t>
            </a:r>
            <a:r>
              <a:rPr lang="cs-CZ"/>
              <a:t>probereme  řazení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525023-1701-40F6-860B-DAA1B910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358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432CFF-B830-4E5C-B353-10CC5DD9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</a:t>
            </a:r>
            <a:br>
              <a:rPr lang="cs-CZ" dirty="0"/>
            </a:br>
            <a:r>
              <a:rPr lang="cs-CZ" dirty="0" err="1"/>
              <a:t>OrderBy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2E3CEF-9444-4B35-9084-22AB27A5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Pomocí metody </a:t>
            </a:r>
            <a:r>
              <a:rPr lang="cs-CZ" dirty="0" err="1"/>
              <a:t>OrderBy</a:t>
            </a:r>
            <a:r>
              <a:rPr lang="cs-CZ" dirty="0"/>
              <a:t> nebo pomocí klíčového slova </a:t>
            </a:r>
            <a:r>
              <a:rPr lang="cs-CZ" dirty="0" err="1"/>
              <a:t>orderby</a:t>
            </a:r>
            <a:r>
              <a:rPr lang="cs-CZ" dirty="0"/>
              <a:t> můžeme získat výsledek seřazený vzestupně nebo sestupně.</a:t>
            </a:r>
          </a:p>
          <a:p>
            <a:r>
              <a:rPr lang="cs-CZ" dirty="0"/>
              <a:t>Nejprve si ukážeme výchozí řazení, které je vzestupné a potom explicitní seřazení vzestupně pomocí klíčového slova </a:t>
            </a:r>
            <a:r>
              <a:rPr lang="cs-CZ" i="1" dirty="0" err="1"/>
              <a:t>ascending</a:t>
            </a:r>
            <a:r>
              <a:rPr lang="cs-CZ" dirty="0"/>
              <a:t> a seřazení sestupně pomocí klíčového slova </a:t>
            </a:r>
            <a:r>
              <a:rPr lang="cs-CZ" i="1" dirty="0" err="1"/>
              <a:t>descending</a:t>
            </a:r>
            <a:r>
              <a:rPr lang="cs-CZ" dirty="0"/>
              <a:t>.</a:t>
            </a:r>
          </a:p>
          <a:p>
            <a:r>
              <a:rPr lang="cs-CZ" dirty="0"/>
              <a:t>Nejprve si opět ukážeme </a:t>
            </a:r>
            <a:r>
              <a:rPr lang="cs-CZ" i="1" dirty="0" err="1"/>
              <a:t>Method</a:t>
            </a:r>
            <a:r>
              <a:rPr lang="cs-CZ" i="1" dirty="0"/>
              <a:t> Syntax </a:t>
            </a:r>
            <a:r>
              <a:rPr lang="cs-CZ" dirty="0"/>
              <a:t>a potom stejný příklad pomocí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496F8A-03D9-4889-97A2-A4C6CC47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68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F1B0D-AA50-4DD9-ADE5-C9DD21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</a:t>
            </a:r>
            <a:br>
              <a:rPr lang="cs-CZ" dirty="0"/>
            </a:br>
            <a:r>
              <a:rPr lang="en-US" dirty="0" err="1"/>
              <a:t>Vzestupn</a:t>
            </a:r>
            <a:r>
              <a:rPr lang="cs-CZ" dirty="0"/>
              <a:t>ě – </a:t>
            </a: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838228-8B98-45B0-A138-FD3ECFC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C231DBAD-4ACA-4866-8AB5-D9E83661EE3C}"/>
              </a:ext>
            </a:extLst>
          </p:cNvPr>
          <p:cNvSpPr/>
          <p:nvPr/>
        </p:nvSpPr>
        <p:spPr>
          <a:xfrm>
            <a:off x="609600" y="1417638"/>
            <a:ext cx="109727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studenti.OrderBy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155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Filtrování</a:t>
            </a:r>
          </a:p>
          <a:p>
            <a:pPr marL="0" indent="0">
              <a:buNone/>
            </a:pPr>
            <a:r>
              <a:rPr lang="cs-CZ" dirty="0"/>
              <a:t>Řazení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F1B0D-AA50-4DD9-ADE5-C9DD21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</a:t>
            </a:r>
            <a:br>
              <a:rPr lang="cs-CZ" dirty="0"/>
            </a:br>
            <a:r>
              <a:rPr lang="cs-CZ" dirty="0"/>
              <a:t>Sestupně – </a:t>
            </a: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838228-8B98-45B0-A138-FD3ECFC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69F52081-18E0-4E30-A25B-9AF99237164A}"/>
              </a:ext>
            </a:extLst>
          </p:cNvPr>
          <p:cNvSpPr/>
          <p:nvPr/>
        </p:nvSpPr>
        <p:spPr>
          <a:xfrm>
            <a:off x="609600" y="1417638"/>
            <a:ext cx="109727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studenti.OrderByDescending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559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F1B0D-AA50-4DD9-ADE5-C9DD21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</a:t>
            </a:r>
            <a:br>
              <a:rPr lang="cs-CZ" dirty="0"/>
            </a:br>
            <a:r>
              <a:rPr lang="cs-CZ" dirty="0"/>
              <a:t>Implicitní – </a:t>
            </a: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838228-8B98-45B0-A138-FD3ECFC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8523A22F-D848-44BC-B359-3B5944136DA5}"/>
              </a:ext>
            </a:extLst>
          </p:cNvPr>
          <p:cNvSpPr/>
          <p:nvPr/>
        </p:nvSpPr>
        <p:spPr>
          <a:xfrm>
            <a:off x="609600" y="1417638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2010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F1B0D-AA50-4DD9-ADE5-C9DD21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</a:t>
            </a:r>
            <a:br>
              <a:rPr lang="cs-CZ" dirty="0"/>
            </a:br>
            <a:r>
              <a:rPr lang="cs-CZ" dirty="0"/>
              <a:t>Explicitní – </a:t>
            </a: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838228-8B98-45B0-A138-FD3ECFC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B4BF817-3084-4794-9094-D3EEF44148E4}"/>
              </a:ext>
            </a:extLst>
          </p:cNvPr>
          <p:cNvSpPr/>
          <p:nvPr/>
        </p:nvSpPr>
        <p:spPr>
          <a:xfrm>
            <a:off x="609601" y="1417638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ascending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991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F1B0D-AA50-4DD9-ADE5-C9DD21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</a:t>
            </a:r>
            <a:br>
              <a:rPr lang="cs-CZ" dirty="0"/>
            </a:br>
            <a:r>
              <a:rPr lang="cs-CZ" dirty="0"/>
              <a:t>Sestupně – </a:t>
            </a: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838228-8B98-45B0-A138-FD3ECFC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519A772-4B15-4412-A440-D661D2CF9F5B}"/>
              </a:ext>
            </a:extLst>
          </p:cNvPr>
          <p:cNvSpPr/>
          <p:nvPr/>
        </p:nvSpPr>
        <p:spPr>
          <a:xfrm>
            <a:off x="609601" y="1417638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descending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408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432CFF-B830-4E5C-B353-10CC5DD9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</a:t>
            </a:r>
            <a:br>
              <a:rPr lang="cs-CZ" dirty="0"/>
            </a:br>
            <a:r>
              <a:rPr lang="cs-CZ" dirty="0" err="1"/>
              <a:t>ThenBy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2E3CEF-9444-4B35-9084-22AB27A5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Pomocí metody </a:t>
            </a:r>
            <a:r>
              <a:rPr lang="cs-CZ" i="1" dirty="0" err="1"/>
              <a:t>ThenBy</a:t>
            </a:r>
            <a:r>
              <a:rPr lang="cs-CZ" dirty="0"/>
              <a:t> můžeme seřadit výsledek v případě rovnosti.</a:t>
            </a:r>
          </a:p>
          <a:p>
            <a:r>
              <a:rPr lang="cs-CZ" dirty="0"/>
              <a:t>U </a:t>
            </a:r>
            <a:r>
              <a:rPr lang="cs-CZ" dirty="0" err="1"/>
              <a:t>Query</a:t>
            </a:r>
            <a:r>
              <a:rPr lang="cs-CZ" dirty="0"/>
              <a:t> Syntax uvedeme seznam </a:t>
            </a:r>
            <a:r>
              <a:rPr lang="cs-CZ" dirty="0" err="1"/>
              <a:t>propert</a:t>
            </a:r>
            <a:r>
              <a:rPr lang="cs-CZ" dirty="0"/>
              <a:t> jako list oddělený čárkou volitelně s klíčovými slovy </a:t>
            </a:r>
            <a:r>
              <a:rPr lang="cs-CZ" i="1" dirty="0" err="1"/>
              <a:t>ascending</a:t>
            </a:r>
            <a:r>
              <a:rPr lang="cs-CZ" dirty="0"/>
              <a:t> nebo </a:t>
            </a:r>
            <a:r>
              <a:rPr lang="cs-CZ" i="1" dirty="0" err="1"/>
              <a:t>descedning</a:t>
            </a:r>
            <a:r>
              <a:rPr lang="cs-CZ" dirty="0"/>
              <a:t>.</a:t>
            </a:r>
          </a:p>
          <a:p>
            <a:r>
              <a:rPr lang="cs-CZ" dirty="0"/>
              <a:t>Nejprve si opět ukážeme </a:t>
            </a:r>
            <a:r>
              <a:rPr lang="cs-CZ" i="1" dirty="0" err="1"/>
              <a:t>Method</a:t>
            </a:r>
            <a:r>
              <a:rPr lang="cs-CZ" i="1" dirty="0"/>
              <a:t> Syntax </a:t>
            </a:r>
            <a:r>
              <a:rPr lang="cs-CZ" dirty="0"/>
              <a:t>a potom stejný příklad pomocí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496F8A-03D9-4889-97A2-A4C6CC47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944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F1B0D-AA50-4DD9-ADE5-C9DD21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 </a:t>
            </a:r>
            <a:r>
              <a:rPr lang="cs-CZ" dirty="0" err="1"/>
              <a:t>ThenBy</a:t>
            </a:r>
            <a:br>
              <a:rPr lang="cs-CZ" dirty="0"/>
            </a:br>
            <a:r>
              <a:rPr lang="en-US" dirty="0" err="1"/>
              <a:t>Vzestupn</a:t>
            </a:r>
            <a:r>
              <a:rPr lang="cs-CZ" dirty="0"/>
              <a:t>ě – </a:t>
            </a: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838228-8B98-45B0-A138-FD3ECFC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5042332-85C3-4CFB-BAFA-74277C5ECF43}"/>
              </a:ext>
            </a:extLst>
          </p:cNvPr>
          <p:cNvSpPr/>
          <p:nvPr/>
        </p:nvSpPr>
        <p:spPr>
          <a:xfrm>
            <a:off x="609600" y="1417638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studenti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ThenBy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446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F1B0D-AA50-4DD9-ADE5-C9DD21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 </a:t>
            </a:r>
            <a:r>
              <a:rPr lang="cs-CZ" dirty="0" err="1"/>
              <a:t>ThenBy</a:t>
            </a:r>
            <a:br>
              <a:rPr lang="cs-CZ" dirty="0"/>
            </a:br>
            <a:r>
              <a:rPr lang="cs-CZ" dirty="0"/>
              <a:t>Sestupně – </a:t>
            </a: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838228-8B98-45B0-A138-FD3ECFC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6F2DD3FF-089C-429C-8ECF-60B66D790220}"/>
              </a:ext>
            </a:extLst>
          </p:cNvPr>
          <p:cNvSpPr/>
          <p:nvPr/>
        </p:nvSpPr>
        <p:spPr>
          <a:xfrm>
            <a:off x="609600" y="1417638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studenti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OrderByDescending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ThenByDescending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1727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F1B0D-AA50-4DD9-ADE5-C9DD21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 </a:t>
            </a:r>
            <a:r>
              <a:rPr lang="cs-CZ" dirty="0" err="1"/>
              <a:t>ThenBy</a:t>
            </a:r>
            <a:br>
              <a:rPr lang="cs-CZ"/>
            </a:br>
            <a:r>
              <a:rPr lang="cs-CZ"/>
              <a:t>Implicitní– </a:t>
            </a: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838228-8B98-45B0-A138-FD3ECFC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40FA42A-5684-46AF-A0E8-9EEA9A826319}"/>
              </a:ext>
            </a:extLst>
          </p:cNvPr>
          <p:cNvSpPr/>
          <p:nvPr/>
        </p:nvSpPr>
        <p:spPr>
          <a:xfrm>
            <a:off x="609600" y="1417638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7646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F1B0D-AA50-4DD9-ADE5-C9DD215F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Řazení </a:t>
            </a:r>
            <a:r>
              <a:rPr lang="cs-CZ" dirty="0" err="1"/>
              <a:t>ThenBy</a:t>
            </a:r>
            <a:br>
              <a:rPr lang="cs-CZ" dirty="0"/>
            </a:br>
            <a:r>
              <a:rPr lang="en-US" dirty="0" err="1"/>
              <a:t>Explicitn</a:t>
            </a:r>
            <a:r>
              <a:rPr lang="cs-CZ" dirty="0"/>
              <a:t>í – </a:t>
            </a: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838228-8B98-45B0-A138-FD3ECFC7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91A02EA-B0D4-4E57-90DF-A8A106562F14}"/>
              </a:ext>
            </a:extLst>
          </p:cNvPr>
          <p:cNvSpPr/>
          <p:nvPr/>
        </p:nvSpPr>
        <p:spPr>
          <a:xfrm>
            <a:off x="609601" y="1417638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90, 70);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{ jiri, alena, petr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ascending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descending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659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</a:t>
            </a:r>
            <a:r>
              <a:rPr lang="en-US" dirty="0"/>
              <a:t>j</a:t>
            </a:r>
            <a:r>
              <a:rPr lang="cs-CZ" dirty="0" err="1"/>
              <a:t>sme</a:t>
            </a:r>
            <a:r>
              <a:rPr lang="cs-CZ" dirty="0"/>
              <a:t> se seznámili s filtrování a řazením pomocí knihovny LINQ.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4C154-5DBA-4541-B4C6-828DF11D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LINQ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E66393-92AB-44C4-9C2C-106727F99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Nejprve si připomeneme základy LINQ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9617A66-1EBB-4D58-9C6D-F2CB205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615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cs-CZ" dirty="0"/>
              <a:t> Syntax and </a:t>
            </a:r>
            <a:r>
              <a:rPr lang="cs-CZ" dirty="0" err="1"/>
              <a:t>Method</a:t>
            </a:r>
            <a:r>
              <a:rPr lang="cs-CZ" dirty="0"/>
              <a:t> Syntax in LINQ (C#)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2"/>
              </a:rPr>
              <a:t>https://docs.microsoft.com/en-us/dotnet/csharp/programming-guide/concepts/linq/query-syntax-and-method-syntax-in-linq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keywords</a:t>
            </a:r>
            <a:r>
              <a:rPr lang="cs-CZ" dirty="0"/>
              <a:t> - C# Reference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3"/>
              </a:rPr>
              <a:t>https://docs.microsoft.com/en-us/dotnet/csharp/language-reference/keywords/query-keywords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Úvod</a:t>
            </a:r>
            <a:br>
              <a:rPr lang="cs-CZ" dirty="0"/>
            </a:br>
            <a:r>
              <a:rPr lang="cs-CZ" dirty="0"/>
              <a:t>Opakování pojmů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(Language Integrated Query)</a:t>
            </a:r>
            <a:r>
              <a:rPr lang="cs-CZ" dirty="0"/>
              <a:t> je soubor technologií pro zápis dotazů.</a:t>
            </a:r>
          </a:p>
          <a:p>
            <a:r>
              <a:rPr lang="cs-CZ" dirty="0"/>
              <a:t>Pomocí LINQ můžeme pracovat jak s listy, tak například s databází pomocí objektově relačního mapování. Syntaxe přitom zůstává stejná.</a:t>
            </a:r>
            <a:endParaRPr lang="en-US" dirty="0"/>
          </a:p>
          <a:p>
            <a:r>
              <a:rPr lang="cs-CZ" dirty="0"/>
              <a:t>LINQ </a:t>
            </a:r>
            <a:r>
              <a:rPr lang="cs-CZ" dirty="0" err="1"/>
              <a:t>take</a:t>
            </a:r>
            <a:r>
              <a:rPr lang="cs-CZ" dirty="0"/>
              <a:t> podporuje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order</a:t>
            </a:r>
            <a:r>
              <a:rPr lang="cs-CZ" dirty="0"/>
              <a:t> funkce a umožní kombinovat více operací do jedné, kdy se vše vyhodnotí až teprve přistoupíme k výsledku.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79E1C-99C1-4FFB-AD71-C8A7DAA1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Třídy pro 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6D35F4-66AE-4C74-90BA-404AE491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Nejprve si pro potřebu ukázek definujeme třídu </a:t>
            </a:r>
            <a:r>
              <a:rPr lang="cs-CZ" i="1" dirty="0"/>
              <a:t>Student,</a:t>
            </a:r>
          </a:p>
          <a:p>
            <a:r>
              <a:rPr lang="cs-CZ" dirty="0"/>
              <a:t>Poté třídu </a:t>
            </a:r>
            <a:r>
              <a:rPr lang="cs-CZ" i="1" dirty="0" err="1"/>
              <a:t>Zaznam</a:t>
            </a:r>
            <a:r>
              <a:rPr lang="cs-CZ" dirty="0"/>
              <a:t> reprezentující studijní záznam studenta.</a:t>
            </a:r>
          </a:p>
          <a:p>
            <a:r>
              <a:rPr lang="cs-CZ" dirty="0"/>
              <a:t>A Nakonec třídu </a:t>
            </a:r>
            <a:r>
              <a:rPr lang="cs-CZ" i="1" dirty="0" err="1"/>
              <a:t>StudijniSkupina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464B50-7C52-4EC1-83E8-2D2E42D0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5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37FEA6-8870-4ED8-A0BD-3CC071C6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en-US" dirty="0"/>
              <a:t>S</a:t>
            </a:r>
            <a:r>
              <a:rPr lang="cs-CZ" dirty="0" err="1"/>
              <a:t>tudent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59E5C1A-877E-42EA-B971-32E9DCB0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FEA62F9-4F5A-4269-86AA-BC6F3D4E9928}"/>
              </a:ext>
            </a:extLst>
          </p:cNvPr>
          <p:cNvSpPr/>
          <p:nvPr/>
        </p:nvSpPr>
        <p:spPr>
          <a:xfrm>
            <a:off x="609600" y="1417638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Test1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Test2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=&gt; (Test1 + Test2) / 2.0;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test2)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Test1 = test1;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Test2 = test2;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80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2BA0E0-FF49-49A0-B606-569E6325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en-US" dirty="0"/>
              <a:t>Z</a:t>
            </a:r>
            <a:r>
              <a:rPr lang="cs-CZ" dirty="0" err="1"/>
              <a:t>áznam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654D12F-F4AB-4F0B-9936-06F8C14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7CA546C-C18A-4917-9835-C9F0F4836FA7}"/>
              </a:ext>
            </a:extLst>
          </p:cNvPr>
          <p:cNvSpPr/>
          <p:nvPr/>
        </p:nvSpPr>
        <p:spPr>
          <a:xfrm>
            <a:off x="609600" y="1417638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Zaznam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Zaznam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101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706E64-A0A7-44AF-A476-D4681FF7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en-US" dirty="0"/>
              <a:t>S</a:t>
            </a:r>
            <a:r>
              <a:rPr lang="cs-CZ" dirty="0" err="1"/>
              <a:t>kupina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2FFF069-F6AE-4323-86DD-4DBAC1C0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187F45A-4394-41B2-B682-B8ABFE817321}"/>
              </a:ext>
            </a:extLst>
          </p:cNvPr>
          <p:cNvSpPr/>
          <p:nvPr/>
        </p:nvSpPr>
        <p:spPr>
          <a:xfrm>
            <a:off x="609600" y="1417638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nazev, List&lt;Student&gt; studenti)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Studenti = studenti;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154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A90F3-7F1F-46DF-838B-D96CFD6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Filtrování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D6B7CC-914C-45E2-A0D2-D62269EF2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probereme  metodu </a:t>
            </a:r>
            <a:r>
              <a:rPr lang="cs-CZ" dirty="0" err="1"/>
              <a:t>Where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525023-1701-40F6-860B-DAA1B910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225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20268733-5f22-42fd-8f9d-ffbc0e994e1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be1491ba-191a-468a-9e51-27abfd4363e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1891</Words>
  <Application>Microsoft Office PowerPoint</Application>
  <PresentationFormat>Širokoúhlá obrazovka</PresentationFormat>
  <Paragraphs>317</Paragraphs>
  <Slides>31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8" baseType="lpstr">
      <vt:lpstr>Source sans Pro</vt:lpstr>
      <vt:lpstr>Arial</vt:lpstr>
      <vt:lpstr>Calibri</vt:lpstr>
      <vt:lpstr>Berlin CE</vt:lpstr>
      <vt:lpstr>Source Sans Pro Bold</vt:lpstr>
      <vt:lpstr>Consolas</vt:lpstr>
      <vt:lpstr>Office Theme</vt:lpstr>
      <vt:lpstr>LINQ</vt:lpstr>
      <vt:lpstr>Obsah</vt:lpstr>
      <vt:lpstr>Opakování LINQ</vt:lpstr>
      <vt:lpstr>Úvod Opakování pojmů</vt:lpstr>
      <vt:lpstr>Třídy pro příklady</vt:lpstr>
      <vt:lpstr>Třída Student</vt:lpstr>
      <vt:lpstr>Třída Záznam</vt:lpstr>
      <vt:lpstr>Třída Skupina</vt:lpstr>
      <vt:lpstr>Filtrování</vt:lpstr>
      <vt:lpstr>Filtrování Where</vt:lpstr>
      <vt:lpstr>Filtrování Příklad Where</vt:lpstr>
      <vt:lpstr>Filtrování Příklad Where – Method Syntax</vt:lpstr>
      <vt:lpstr>Filtrování Příklad Where – Query Syntax</vt:lpstr>
      <vt:lpstr>Filtrování Příklad Where Booleanovský výraz</vt:lpstr>
      <vt:lpstr>Filtrování Příklad Where Booleanovský výraz – Method Syntax</vt:lpstr>
      <vt:lpstr>Filtrování Příklad Where Booleanovský výraz – Query Syntax</vt:lpstr>
      <vt:lpstr>Řažení</vt:lpstr>
      <vt:lpstr>Řazení OrderBy</vt:lpstr>
      <vt:lpstr>Řazení Vzestupně – Method Syntax</vt:lpstr>
      <vt:lpstr>Řazení Sestupně – Method Syntax</vt:lpstr>
      <vt:lpstr>Řazení Implicitní – Query Syntax</vt:lpstr>
      <vt:lpstr>Řazení Explicitní – Query Syntax</vt:lpstr>
      <vt:lpstr>Řazení Sestupně – Query Syntax</vt:lpstr>
      <vt:lpstr>Řazení ThenBy</vt:lpstr>
      <vt:lpstr>Řazení ThenBy Vzestupně – Method Syntax</vt:lpstr>
      <vt:lpstr>Řazení ThenBy Sestupně – Method Syntax</vt:lpstr>
      <vt:lpstr>Řazení ThenBy Implicitní– Query Syntax</vt:lpstr>
      <vt:lpstr>Řazení ThenBy Explicitní – Query Syntax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2020-02-20T14:55:25Z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