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6" r:id="rId5"/>
    <p:sldId id="280" r:id="rId6"/>
    <p:sldId id="281" r:id="rId7"/>
    <p:sldId id="309" r:id="rId8"/>
    <p:sldId id="311" r:id="rId9"/>
    <p:sldId id="282" r:id="rId10"/>
    <p:sldId id="293" r:id="rId11"/>
    <p:sldId id="294" r:id="rId12"/>
    <p:sldId id="295" r:id="rId13"/>
    <p:sldId id="296" r:id="rId14"/>
    <p:sldId id="310" r:id="rId15"/>
    <p:sldId id="297" r:id="rId16"/>
    <p:sldId id="298" r:id="rId17"/>
    <p:sldId id="299" r:id="rId18"/>
    <p:sldId id="301" r:id="rId19"/>
    <p:sldId id="302" r:id="rId20"/>
    <p:sldId id="300" r:id="rId21"/>
    <p:sldId id="303" r:id="rId22"/>
    <p:sldId id="312" r:id="rId23"/>
    <p:sldId id="304" r:id="rId24"/>
    <p:sldId id="305" r:id="rId25"/>
    <p:sldId id="306" r:id="rId26"/>
    <p:sldId id="307" r:id="rId27"/>
    <p:sldId id="308" r:id="rId28"/>
    <p:sldId id="289" r:id="rId29"/>
    <p:sldId id="291" r:id="rId30"/>
    <p:sldId id="292" r:id="rId31"/>
  </p:sldIdLst>
  <p:sldSz cx="12192000" cy="6858000"/>
  <p:notesSz cx="6858000" cy="9144000"/>
  <p:embeddedFontLst>
    <p:embeddedFont>
      <p:font typeface="Berlin CE" panose="020B0604020202020204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  <p:embeddedFont>
      <p:font typeface="Source Sans Pro Bold" panose="020B0703030403020204" charset="-18"/>
      <p:bold r:id="rId4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6966C-907E-4020-9BB1-C366942495AB}" v="1" dt="2020-02-20T15:01:59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8F10A794-BDC4-4CE8-A192-CDA8B8507413}"/>
    <pc:docChg chg="undo custSel addSld delSld modSld">
      <pc:chgData name="Erik Král" userId="e92e8e71-05aa-4c44-9728-5ff1a0a20d65" providerId="ADAL" clId="{8F10A794-BDC4-4CE8-A192-CDA8B8507413}" dt="2020-02-12T13:20:54.372" v="1294" actId="20577"/>
      <pc:docMkLst>
        <pc:docMk/>
      </pc:docMkLst>
      <pc:sldChg chg="modSp">
        <pc:chgData name="Erik Král" userId="e92e8e71-05aa-4c44-9728-5ff1a0a20d65" providerId="ADAL" clId="{8F10A794-BDC4-4CE8-A192-CDA8B8507413}" dt="2020-02-12T13:06:08.354" v="273" actId="20577"/>
        <pc:sldMkLst>
          <pc:docMk/>
          <pc:sldMk cId="2148507867" sldId="256"/>
        </pc:sldMkLst>
        <pc:spChg chg="mod">
          <ac:chgData name="Erik Král" userId="e92e8e71-05aa-4c44-9728-5ff1a0a20d65" providerId="ADAL" clId="{8F10A794-BDC4-4CE8-A192-CDA8B8507413}" dt="2020-02-12T13:06:08.354" v="273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8F10A794-BDC4-4CE8-A192-CDA8B8507413}" dt="2020-02-12T13:09:54.143" v="474" actId="20577"/>
        <pc:sldMkLst>
          <pc:docMk/>
          <pc:sldMk cId="3410786804" sldId="280"/>
        </pc:sldMkLst>
        <pc:spChg chg="mod">
          <ac:chgData name="Erik Král" userId="e92e8e71-05aa-4c44-9728-5ff1a0a20d65" providerId="ADAL" clId="{8F10A794-BDC4-4CE8-A192-CDA8B8507413}" dt="2020-02-12T13:09:54.143" v="474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8F10A794-BDC4-4CE8-A192-CDA8B8507413}" dt="2020-02-12T13:05:26.482" v="246" actId="20577"/>
        <pc:sldMkLst>
          <pc:docMk/>
          <pc:sldMk cId="590704556" sldId="281"/>
        </pc:sldMkLst>
        <pc:spChg chg="mod">
          <ac:chgData name="Erik Král" userId="e92e8e71-05aa-4c44-9728-5ff1a0a20d65" providerId="ADAL" clId="{8F10A794-BDC4-4CE8-A192-CDA8B8507413}" dt="2020-02-12T13:05:26.482" v="246" actId="20577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8F10A794-BDC4-4CE8-A192-CDA8B8507413}" dt="2020-02-12T13:01:10.410" v="199" actId="20577"/>
        <pc:sldMkLst>
          <pc:docMk/>
          <pc:sldMk cId="2128216432" sldId="289"/>
        </pc:sldMkLst>
        <pc:spChg chg="mod">
          <ac:chgData name="Erik Král" userId="e92e8e71-05aa-4c44-9728-5ff1a0a20d65" providerId="ADAL" clId="{8F10A794-BDC4-4CE8-A192-CDA8B8507413}" dt="2020-02-12T13:01:10.410" v="199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8F10A794-BDC4-4CE8-A192-CDA8B8507413}" dt="2020-02-12T13:05:14.874" v="240" actId="20577"/>
        <pc:sldMkLst>
          <pc:docMk/>
          <pc:sldMk cId="2076725490" sldId="291"/>
        </pc:sldMkLst>
        <pc:spChg chg="mod">
          <ac:chgData name="Erik Král" userId="e92e8e71-05aa-4c44-9728-5ff1a0a20d65" providerId="ADAL" clId="{8F10A794-BDC4-4CE8-A192-CDA8B8507413}" dt="2020-02-12T13:05:14.874" v="240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addSp delSp modSp">
        <pc:chgData name="Erik Král" userId="e92e8e71-05aa-4c44-9728-5ff1a0a20d65" providerId="ADAL" clId="{8F10A794-BDC4-4CE8-A192-CDA8B8507413}" dt="2020-02-12T13:01:26.022" v="220" actId="478"/>
        <pc:sldMkLst>
          <pc:docMk/>
          <pc:sldMk cId="2179686236" sldId="292"/>
        </pc:sldMkLst>
        <pc:spChg chg="mod">
          <ac:chgData name="Erik Král" userId="e92e8e71-05aa-4c44-9728-5ff1a0a20d65" providerId="ADAL" clId="{8F10A794-BDC4-4CE8-A192-CDA8B8507413}" dt="2020-02-12T13:01:19.026" v="218" actId="20577"/>
          <ac:spMkLst>
            <pc:docMk/>
            <pc:sldMk cId="2179686236" sldId="292"/>
            <ac:spMk id="2" creationId="{00000000-0000-0000-0000-000000000000}"/>
          </ac:spMkLst>
        </pc:spChg>
        <pc:spChg chg="del">
          <ac:chgData name="Erik Král" userId="e92e8e71-05aa-4c44-9728-5ff1a0a20d65" providerId="ADAL" clId="{8F10A794-BDC4-4CE8-A192-CDA8B8507413}" dt="2020-02-12T13:01:21.818" v="219" actId="478"/>
          <ac:spMkLst>
            <pc:docMk/>
            <pc:sldMk cId="2179686236" sldId="292"/>
            <ac:spMk id="3" creationId="{00000000-0000-0000-0000-000000000000}"/>
          </ac:spMkLst>
        </pc:spChg>
        <pc:spChg chg="add del mod">
          <ac:chgData name="Erik Král" userId="e92e8e71-05aa-4c44-9728-5ff1a0a20d65" providerId="ADAL" clId="{8F10A794-BDC4-4CE8-A192-CDA8B8507413}" dt="2020-02-12T13:01:26.022" v="220" actId="478"/>
          <ac:spMkLst>
            <pc:docMk/>
            <pc:sldMk cId="2179686236" sldId="292"/>
            <ac:spMk id="9" creationId="{E2C42901-264B-4EE2-96EF-757BE2AB3D28}"/>
          </ac:spMkLst>
        </pc:spChg>
      </pc:sldChg>
      <pc:sldChg chg="modSp">
        <pc:chgData name="Erik Král" userId="e92e8e71-05aa-4c44-9728-5ff1a0a20d65" providerId="ADAL" clId="{8F10A794-BDC4-4CE8-A192-CDA8B8507413}" dt="2020-02-12T13:16:23.337" v="903" actId="20577"/>
        <pc:sldMkLst>
          <pc:docMk/>
          <pc:sldMk cId="537032303" sldId="297"/>
        </pc:sldMkLst>
        <pc:spChg chg="mod">
          <ac:chgData name="Erik Král" userId="e92e8e71-05aa-4c44-9728-5ff1a0a20d65" providerId="ADAL" clId="{8F10A794-BDC4-4CE8-A192-CDA8B8507413}" dt="2020-02-12T13:16:23.337" v="903" actId="20577"/>
          <ac:spMkLst>
            <pc:docMk/>
            <pc:sldMk cId="537032303" sldId="297"/>
            <ac:spMk id="2" creationId="{54AFC2D8-3242-4EA7-8179-1C738EEB7D58}"/>
          </ac:spMkLst>
        </pc:spChg>
        <pc:spChg chg="mod">
          <ac:chgData name="Erik Král" userId="e92e8e71-05aa-4c44-9728-5ff1a0a20d65" providerId="ADAL" clId="{8F10A794-BDC4-4CE8-A192-CDA8B8507413}" dt="2020-02-12T13:10:47.962" v="487" actId="20577"/>
          <ac:spMkLst>
            <pc:docMk/>
            <pc:sldMk cId="537032303" sldId="297"/>
            <ac:spMk id="3" creationId="{3AF15A1C-3E83-448A-8DCA-8F551025836B}"/>
          </ac:spMkLst>
        </pc:spChg>
      </pc:sldChg>
      <pc:sldChg chg="modSp">
        <pc:chgData name="Erik Král" userId="e92e8e71-05aa-4c44-9728-5ff1a0a20d65" providerId="ADAL" clId="{8F10A794-BDC4-4CE8-A192-CDA8B8507413}" dt="2020-02-12T13:15:37.537" v="858" actId="20577"/>
        <pc:sldMkLst>
          <pc:docMk/>
          <pc:sldMk cId="573790310" sldId="298"/>
        </pc:sldMkLst>
        <pc:spChg chg="mod">
          <ac:chgData name="Erik Král" userId="e92e8e71-05aa-4c44-9728-5ff1a0a20d65" providerId="ADAL" clId="{8F10A794-BDC4-4CE8-A192-CDA8B8507413}" dt="2020-02-12T13:15:37.537" v="858" actId="20577"/>
          <ac:spMkLst>
            <pc:docMk/>
            <pc:sldMk cId="573790310" sldId="298"/>
            <ac:spMk id="2" creationId="{59478DAB-E65B-43D6-BDCD-B69D3E679EC3}"/>
          </ac:spMkLst>
        </pc:spChg>
      </pc:sldChg>
      <pc:sldChg chg="modSp">
        <pc:chgData name="Erik Král" userId="e92e8e71-05aa-4c44-9728-5ff1a0a20d65" providerId="ADAL" clId="{8F10A794-BDC4-4CE8-A192-CDA8B8507413}" dt="2020-02-12T13:17:04.632" v="938" actId="20577"/>
        <pc:sldMkLst>
          <pc:docMk/>
          <pc:sldMk cId="2590713169" sldId="299"/>
        </pc:sldMkLst>
        <pc:spChg chg="mod">
          <ac:chgData name="Erik Král" userId="e92e8e71-05aa-4c44-9728-5ff1a0a20d65" providerId="ADAL" clId="{8F10A794-BDC4-4CE8-A192-CDA8B8507413}" dt="2020-02-12T13:17:04.632" v="938" actId="20577"/>
          <ac:spMkLst>
            <pc:docMk/>
            <pc:sldMk cId="2590713169" sldId="299"/>
            <ac:spMk id="2" creationId="{48FA4BAE-84F4-41CE-B84F-383A9E3C6D24}"/>
          </ac:spMkLst>
        </pc:spChg>
      </pc:sldChg>
      <pc:sldChg chg="modSp">
        <pc:chgData name="Erik Král" userId="e92e8e71-05aa-4c44-9728-5ff1a0a20d65" providerId="ADAL" clId="{8F10A794-BDC4-4CE8-A192-CDA8B8507413}" dt="2020-02-12T13:17:24.450" v="947" actId="20577"/>
        <pc:sldMkLst>
          <pc:docMk/>
          <pc:sldMk cId="1250669726" sldId="300"/>
        </pc:sldMkLst>
        <pc:spChg chg="mod">
          <ac:chgData name="Erik Král" userId="e92e8e71-05aa-4c44-9728-5ff1a0a20d65" providerId="ADAL" clId="{8F10A794-BDC4-4CE8-A192-CDA8B8507413}" dt="2020-02-12T13:17:24.450" v="947" actId="20577"/>
          <ac:spMkLst>
            <pc:docMk/>
            <pc:sldMk cId="1250669726" sldId="300"/>
            <ac:spMk id="2" creationId="{59478DAB-E65B-43D6-BDCD-B69D3E679EC3}"/>
          </ac:spMkLst>
        </pc:spChg>
      </pc:sldChg>
      <pc:sldChg chg="modSp">
        <pc:chgData name="Erik Král" userId="e92e8e71-05aa-4c44-9728-5ff1a0a20d65" providerId="ADAL" clId="{8F10A794-BDC4-4CE8-A192-CDA8B8507413}" dt="2020-02-12T13:15:55.639" v="886" actId="20577"/>
        <pc:sldMkLst>
          <pc:docMk/>
          <pc:sldMk cId="3504955550" sldId="301"/>
        </pc:sldMkLst>
        <pc:spChg chg="mod">
          <ac:chgData name="Erik Král" userId="e92e8e71-05aa-4c44-9728-5ff1a0a20d65" providerId="ADAL" clId="{8F10A794-BDC4-4CE8-A192-CDA8B8507413}" dt="2020-02-12T13:15:55.639" v="886" actId="20577"/>
          <ac:spMkLst>
            <pc:docMk/>
            <pc:sldMk cId="3504955550" sldId="301"/>
            <ac:spMk id="2" creationId="{CB88A18C-AF96-4F4A-BDA0-246388102301}"/>
          </ac:spMkLst>
        </pc:spChg>
      </pc:sldChg>
      <pc:sldChg chg="modSp">
        <pc:chgData name="Erik Král" userId="e92e8e71-05aa-4c44-9728-5ff1a0a20d65" providerId="ADAL" clId="{8F10A794-BDC4-4CE8-A192-CDA8B8507413}" dt="2020-02-12T13:16:56.257" v="926" actId="20577"/>
        <pc:sldMkLst>
          <pc:docMk/>
          <pc:sldMk cId="4179570535" sldId="302"/>
        </pc:sldMkLst>
        <pc:spChg chg="mod">
          <ac:chgData name="Erik Král" userId="e92e8e71-05aa-4c44-9728-5ff1a0a20d65" providerId="ADAL" clId="{8F10A794-BDC4-4CE8-A192-CDA8B8507413}" dt="2020-02-12T13:16:56.257" v="926" actId="20577"/>
          <ac:spMkLst>
            <pc:docMk/>
            <pc:sldMk cId="4179570535" sldId="302"/>
            <ac:spMk id="2" creationId="{48FA4BAE-84F4-41CE-B84F-383A9E3C6D24}"/>
          </ac:spMkLst>
        </pc:spChg>
      </pc:sldChg>
      <pc:sldChg chg="modSp">
        <pc:chgData name="Erik Král" userId="e92e8e71-05aa-4c44-9728-5ff1a0a20d65" providerId="ADAL" clId="{8F10A794-BDC4-4CE8-A192-CDA8B8507413}" dt="2020-02-12T13:17:39.133" v="963" actId="20577"/>
        <pc:sldMkLst>
          <pc:docMk/>
          <pc:sldMk cId="880835937" sldId="303"/>
        </pc:sldMkLst>
        <pc:spChg chg="mod">
          <ac:chgData name="Erik Král" userId="e92e8e71-05aa-4c44-9728-5ff1a0a20d65" providerId="ADAL" clId="{8F10A794-BDC4-4CE8-A192-CDA8B8507413}" dt="2020-02-12T13:17:39.133" v="963" actId="20577"/>
          <ac:spMkLst>
            <pc:docMk/>
            <pc:sldMk cId="880835937" sldId="303"/>
            <ac:spMk id="2" creationId="{926B1B97-10C4-4701-AB02-4259B71443FA}"/>
          </ac:spMkLst>
        </pc:spChg>
      </pc:sldChg>
      <pc:sldChg chg="modSp">
        <pc:chgData name="Erik Král" userId="e92e8e71-05aa-4c44-9728-5ff1a0a20d65" providerId="ADAL" clId="{8F10A794-BDC4-4CE8-A192-CDA8B8507413}" dt="2020-02-12T13:19:48.720" v="1237" actId="114"/>
        <pc:sldMkLst>
          <pc:docMk/>
          <pc:sldMk cId="431877491" sldId="304"/>
        </pc:sldMkLst>
        <pc:spChg chg="mod">
          <ac:chgData name="Erik Král" userId="e92e8e71-05aa-4c44-9728-5ff1a0a20d65" providerId="ADAL" clId="{8F10A794-BDC4-4CE8-A192-CDA8B8507413}" dt="2020-02-12T13:19:45.686" v="1236" actId="20577"/>
          <ac:spMkLst>
            <pc:docMk/>
            <pc:sldMk cId="431877491" sldId="304"/>
            <ac:spMk id="2" creationId="{01064DD4-1092-443A-AF51-8F48796AAB3A}"/>
          </ac:spMkLst>
        </pc:spChg>
        <pc:spChg chg="mod">
          <ac:chgData name="Erik Král" userId="e92e8e71-05aa-4c44-9728-5ff1a0a20d65" providerId="ADAL" clId="{8F10A794-BDC4-4CE8-A192-CDA8B8507413}" dt="2020-02-12T13:19:48.720" v="1237" actId="114"/>
          <ac:spMkLst>
            <pc:docMk/>
            <pc:sldMk cId="431877491" sldId="304"/>
            <ac:spMk id="3" creationId="{080C4FA2-8256-478C-B97B-717B47EFE604}"/>
          </ac:spMkLst>
        </pc:spChg>
      </pc:sldChg>
      <pc:sldChg chg="modSp">
        <pc:chgData name="Erik Král" userId="e92e8e71-05aa-4c44-9728-5ff1a0a20d65" providerId="ADAL" clId="{8F10A794-BDC4-4CE8-A192-CDA8B8507413}" dt="2020-02-12T13:19:34.120" v="1216" actId="20577"/>
        <pc:sldMkLst>
          <pc:docMk/>
          <pc:sldMk cId="2782920181" sldId="305"/>
        </pc:sldMkLst>
        <pc:spChg chg="mod">
          <ac:chgData name="Erik Král" userId="e92e8e71-05aa-4c44-9728-5ff1a0a20d65" providerId="ADAL" clId="{8F10A794-BDC4-4CE8-A192-CDA8B8507413}" dt="2020-02-12T13:19:34.120" v="1216" actId="20577"/>
          <ac:spMkLst>
            <pc:docMk/>
            <pc:sldMk cId="2782920181" sldId="305"/>
            <ac:spMk id="2" creationId="{01064DD4-1092-443A-AF51-8F48796AAB3A}"/>
          </ac:spMkLst>
        </pc:spChg>
      </pc:sldChg>
      <pc:sldChg chg="modSp">
        <pc:chgData name="Erik Král" userId="e92e8e71-05aa-4c44-9728-5ff1a0a20d65" providerId="ADAL" clId="{8F10A794-BDC4-4CE8-A192-CDA8B8507413}" dt="2020-02-12T13:20:09.108" v="1253" actId="20577"/>
        <pc:sldMkLst>
          <pc:docMk/>
          <pc:sldMk cId="314535457" sldId="306"/>
        </pc:sldMkLst>
        <pc:spChg chg="mod">
          <ac:chgData name="Erik Král" userId="e92e8e71-05aa-4c44-9728-5ff1a0a20d65" providerId="ADAL" clId="{8F10A794-BDC4-4CE8-A192-CDA8B8507413}" dt="2020-02-12T13:20:09.108" v="1253" actId="20577"/>
          <ac:spMkLst>
            <pc:docMk/>
            <pc:sldMk cId="314535457" sldId="306"/>
            <ac:spMk id="2" creationId="{115B2A5D-48FC-4E03-A7DD-6ABF7A5BC96B}"/>
          </ac:spMkLst>
        </pc:spChg>
      </pc:sldChg>
      <pc:sldChg chg="modSp">
        <pc:chgData name="Erik Král" userId="e92e8e71-05aa-4c44-9728-5ff1a0a20d65" providerId="ADAL" clId="{8F10A794-BDC4-4CE8-A192-CDA8B8507413}" dt="2020-02-12T13:20:33.976" v="1282" actId="6549"/>
        <pc:sldMkLst>
          <pc:docMk/>
          <pc:sldMk cId="873753193" sldId="307"/>
        </pc:sldMkLst>
        <pc:spChg chg="mod">
          <ac:chgData name="Erik Král" userId="e92e8e71-05aa-4c44-9728-5ff1a0a20d65" providerId="ADAL" clId="{8F10A794-BDC4-4CE8-A192-CDA8B8507413}" dt="2020-02-12T13:20:33.976" v="1282" actId="6549"/>
          <ac:spMkLst>
            <pc:docMk/>
            <pc:sldMk cId="873753193" sldId="307"/>
            <ac:spMk id="2" creationId="{8FAD1315-36C3-4344-8ABA-0F9EB22FA267}"/>
          </ac:spMkLst>
        </pc:spChg>
      </pc:sldChg>
      <pc:sldChg chg="modSp">
        <pc:chgData name="Erik Král" userId="e92e8e71-05aa-4c44-9728-5ff1a0a20d65" providerId="ADAL" clId="{8F10A794-BDC4-4CE8-A192-CDA8B8507413}" dt="2020-02-12T13:20:54.372" v="1294" actId="20577"/>
        <pc:sldMkLst>
          <pc:docMk/>
          <pc:sldMk cId="333186285" sldId="308"/>
        </pc:sldMkLst>
        <pc:spChg chg="mod">
          <ac:chgData name="Erik Král" userId="e92e8e71-05aa-4c44-9728-5ff1a0a20d65" providerId="ADAL" clId="{8F10A794-BDC4-4CE8-A192-CDA8B8507413}" dt="2020-02-12T13:20:54.372" v="1294" actId="20577"/>
          <ac:spMkLst>
            <pc:docMk/>
            <pc:sldMk cId="333186285" sldId="308"/>
            <ac:spMk id="2" creationId="{53B5AC90-CC2C-43DB-BB50-B5B0D809801B}"/>
          </ac:spMkLst>
        </pc:spChg>
      </pc:sldChg>
      <pc:sldChg chg="modSp">
        <pc:chgData name="Erik Král" userId="e92e8e71-05aa-4c44-9728-5ff1a0a20d65" providerId="ADAL" clId="{8F10A794-BDC4-4CE8-A192-CDA8B8507413}" dt="2020-02-12T13:05:53.744" v="257" actId="113"/>
        <pc:sldMkLst>
          <pc:docMk/>
          <pc:sldMk cId="1771172762" sldId="309"/>
        </pc:sldMkLst>
        <pc:spChg chg="mod">
          <ac:chgData name="Erik Král" userId="e92e8e71-05aa-4c44-9728-5ff1a0a20d65" providerId="ADAL" clId="{8F10A794-BDC4-4CE8-A192-CDA8B8507413}" dt="2020-02-12T13:05:53.744" v="257" actId="113"/>
          <ac:spMkLst>
            <pc:docMk/>
            <pc:sldMk cId="1771172762" sldId="309"/>
            <ac:spMk id="3" creationId="{63E0AEC2-4A47-45BC-976F-18FB097072CA}"/>
          </ac:spMkLst>
        </pc:spChg>
      </pc:sldChg>
      <pc:sldChg chg="add del">
        <pc:chgData name="Erik Král" userId="e92e8e71-05aa-4c44-9728-5ff1a0a20d65" providerId="ADAL" clId="{8F10A794-BDC4-4CE8-A192-CDA8B8507413}" dt="2020-02-12T13:10:59.256" v="489"/>
        <pc:sldMkLst>
          <pc:docMk/>
          <pc:sldMk cId="656499489" sldId="310"/>
        </pc:sldMkLst>
      </pc:sldChg>
      <pc:sldChg chg="delSp modSp add">
        <pc:chgData name="Erik Král" userId="e92e8e71-05aa-4c44-9728-5ff1a0a20d65" providerId="ADAL" clId="{8F10A794-BDC4-4CE8-A192-CDA8B8507413}" dt="2020-02-12T13:12:11.132" v="629" actId="20577"/>
        <pc:sldMkLst>
          <pc:docMk/>
          <pc:sldMk cId="1755952165" sldId="310"/>
        </pc:sldMkLst>
        <pc:spChg chg="mod">
          <ac:chgData name="Erik Král" userId="e92e8e71-05aa-4c44-9728-5ff1a0a20d65" providerId="ADAL" clId="{8F10A794-BDC4-4CE8-A192-CDA8B8507413}" dt="2020-02-12T13:12:11.132" v="629" actId="20577"/>
          <ac:spMkLst>
            <pc:docMk/>
            <pc:sldMk cId="1755952165" sldId="310"/>
            <ac:spMk id="2" creationId="{59AF1D6B-345D-49A1-ABD4-03B2E1BBEA54}"/>
          </ac:spMkLst>
        </pc:spChg>
        <pc:spChg chg="mod">
          <ac:chgData name="Erik Král" userId="e92e8e71-05aa-4c44-9728-5ff1a0a20d65" providerId="ADAL" clId="{8F10A794-BDC4-4CE8-A192-CDA8B8507413}" dt="2020-02-12T13:12:01.990" v="627" actId="20577"/>
          <ac:spMkLst>
            <pc:docMk/>
            <pc:sldMk cId="1755952165" sldId="310"/>
            <ac:spMk id="3" creationId="{6092FC03-1A42-45E0-A1E4-6B4D737B7AFD}"/>
          </ac:spMkLst>
        </pc:spChg>
        <pc:spChg chg="del">
          <ac:chgData name="Erik Král" userId="e92e8e71-05aa-4c44-9728-5ff1a0a20d65" providerId="ADAL" clId="{8F10A794-BDC4-4CE8-A192-CDA8B8507413}" dt="2020-02-12T13:11:28.290" v="495" actId="478"/>
          <ac:spMkLst>
            <pc:docMk/>
            <pc:sldMk cId="1755952165" sldId="310"/>
            <ac:spMk id="4" creationId="{E6182ADE-B697-4782-9EDA-743D7F1EBB0D}"/>
          </ac:spMkLst>
        </pc:spChg>
      </pc:sldChg>
      <pc:sldChg chg="del">
        <pc:chgData name="Erik Král" userId="e92e8e71-05aa-4c44-9728-5ff1a0a20d65" providerId="ADAL" clId="{8F10A794-BDC4-4CE8-A192-CDA8B8507413}" dt="2020-02-12T13:00:18.613" v="3" actId="2696"/>
        <pc:sldMkLst>
          <pc:docMk/>
          <pc:sldMk cId="1826522988" sldId="310"/>
        </pc:sldMkLst>
      </pc:sldChg>
      <pc:sldChg chg="del">
        <pc:chgData name="Erik Král" userId="e92e8e71-05aa-4c44-9728-5ff1a0a20d65" providerId="ADAL" clId="{8F10A794-BDC4-4CE8-A192-CDA8B8507413}" dt="2020-02-12T13:00:18.604" v="1" actId="2696"/>
        <pc:sldMkLst>
          <pc:docMk/>
          <pc:sldMk cId="659344230" sldId="311"/>
        </pc:sldMkLst>
      </pc:sldChg>
      <pc:sldChg chg="modSp add">
        <pc:chgData name="Erik Král" userId="e92e8e71-05aa-4c44-9728-5ff1a0a20d65" providerId="ADAL" clId="{8F10A794-BDC4-4CE8-A192-CDA8B8507413}" dt="2020-02-12T13:13:04.402" v="742" actId="20577"/>
        <pc:sldMkLst>
          <pc:docMk/>
          <pc:sldMk cId="3029566125" sldId="311"/>
        </pc:sldMkLst>
        <pc:spChg chg="mod">
          <ac:chgData name="Erik Král" userId="e92e8e71-05aa-4c44-9728-5ff1a0a20d65" providerId="ADAL" clId="{8F10A794-BDC4-4CE8-A192-CDA8B8507413}" dt="2020-02-12T13:12:36.299" v="657" actId="20577"/>
          <ac:spMkLst>
            <pc:docMk/>
            <pc:sldMk cId="3029566125" sldId="311"/>
            <ac:spMk id="2" creationId="{59AF1D6B-345D-49A1-ABD4-03B2E1BBEA54}"/>
          </ac:spMkLst>
        </pc:spChg>
        <pc:spChg chg="mod">
          <ac:chgData name="Erik Král" userId="e92e8e71-05aa-4c44-9728-5ff1a0a20d65" providerId="ADAL" clId="{8F10A794-BDC4-4CE8-A192-CDA8B8507413}" dt="2020-02-12T13:13:04.402" v="742" actId="20577"/>
          <ac:spMkLst>
            <pc:docMk/>
            <pc:sldMk cId="3029566125" sldId="311"/>
            <ac:spMk id="3" creationId="{6092FC03-1A42-45E0-A1E4-6B4D737B7AFD}"/>
          </ac:spMkLst>
        </pc:spChg>
      </pc:sldChg>
      <pc:sldChg chg="delSp modSp add">
        <pc:chgData name="Erik Král" userId="e92e8e71-05aa-4c44-9728-5ff1a0a20d65" providerId="ADAL" clId="{8F10A794-BDC4-4CE8-A192-CDA8B8507413}" dt="2020-02-12T13:19:12.002" v="1196" actId="478"/>
        <pc:sldMkLst>
          <pc:docMk/>
          <pc:sldMk cId="1667515546" sldId="312"/>
        </pc:sldMkLst>
        <pc:spChg chg="mod">
          <ac:chgData name="Erik Král" userId="e92e8e71-05aa-4c44-9728-5ff1a0a20d65" providerId="ADAL" clId="{8F10A794-BDC4-4CE8-A192-CDA8B8507413}" dt="2020-02-12T13:18:42.788" v="1067" actId="20577"/>
          <ac:spMkLst>
            <pc:docMk/>
            <pc:sldMk cId="1667515546" sldId="312"/>
            <ac:spMk id="2" creationId="{816BC6D9-5CBA-4256-B01C-8635BD171A06}"/>
          </ac:spMkLst>
        </pc:spChg>
        <pc:spChg chg="mod">
          <ac:chgData name="Erik Král" userId="e92e8e71-05aa-4c44-9728-5ff1a0a20d65" providerId="ADAL" clId="{8F10A794-BDC4-4CE8-A192-CDA8B8507413}" dt="2020-02-12T13:19:07.735" v="1195" actId="20577"/>
          <ac:spMkLst>
            <pc:docMk/>
            <pc:sldMk cId="1667515546" sldId="312"/>
            <ac:spMk id="3" creationId="{9FB244B3-C8BF-419F-B767-240B62F23ACA}"/>
          </ac:spMkLst>
        </pc:spChg>
        <pc:spChg chg="del">
          <ac:chgData name="Erik Král" userId="e92e8e71-05aa-4c44-9728-5ff1a0a20d65" providerId="ADAL" clId="{8F10A794-BDC4-4CE8-A192-CDA8B8507413}" dt="2020-02-12T13:19:12.002" v="1196" actId="478"/>
          <ac:spMkLst>
            <pc:docMk/>
            <pc:sldMk cId="1667515546" sldId="312"/>
            <ac:spMk id="4" creationId="{168DD067-97E5-48EF-A937-240CE2914A72}"/>
          </ac:spMkLst>
        </pc:spChg>
      </pc:sldChg>
      <pc:sldChg chg="del">
        <pc:chgData name="Erik Král" userId="e92e8e71-05aa-4c44-9728-5ff1a0a20d65" providerId="ADAL" clId="{8F10A794-BDC4-4CE8-A192-CDA8B8507413}" dt="2020-02-12T13:00:18.609" v="2" actId="2696"/>
        <pc:sldMkLst>
          <pc:docMk/>
          <pc:sldMk cId="2885336709" sldId="312"/>
        </pc:sldMkLst>
      </pc:sldChg>
      <pc:sldChg chg="del">
        <pc:chgData name="Erik Král" userId="e92e8e71-05aa-4c44-9728-5ff1a0a20d65" providerId="ADAL" clId="{8F10A794-BDC4-4CE8-A192-CDA8B8507413}" dt="2020-02-12T13:00:18.629" v="7" actId="2696"/>
        <pc:sldMkLst>
          <pc:docMk/>
          <pc:sldMk cId="2797881907" sldId="313"/>
        </pc:sldMkLst>
      </pc:sldChg>
      <pc:sldChg chg="del">
        <pc:chgData name="Erik Král" userId="e92e8e71-05aa-4c44-9728-5ff1a0a20d65" providerId="ADAL" clId="{8F10A794-BDC4-4CE8-A192-CDA8B8507413}" dt="2020-02-12T13:00:18.617" v="4" actId="2696"/>
        <pc:sldMkLst>
          <pc:docMk/>
          <pc:sldMk cId="1818018919" sldId="314"/>
        </pc:sldMkLst>
      </pc:sldChg>
      <pc:sldChg chg="del">
        <pc:chgData name="Erik Král" userId="e92e8e71-05aa-4c44-9728-5ff1a0a20d65" providerId="ADAL" clId="{8F10A794-BDC4-4CE8-A192-CDA8B8507413}" dt="2020-02-12T13:00:18.622" v="5" actId="2696"/>
        <pc:sldMkLst>
          <pc:docMk/>
          <pc:sldMk cId="1401017520" sldId="315"/>
        </pc:sldMkLst>
      </pc:sldChg>
      <pc:sldChg chg="del">
        <pc:chgData name="Erik Král" userId="e92e8e71-05aa-4c44-9728-5ff1a0a20d65" providerId="ADAL" clId="{8F10A794-BDC4-4CE8-A192-CDA8B8507413}" dt="2020-02-12T13:00:18.626" v="6" actId="2696"/>
        <pc:sldMkLst>
          <pc:docMk/>
          <pc:sldMk cId="2151540441" sldId="316"/>
        </pc:sldMkLst>
      </pc:sldChg>
      <pc:sldChg chg="del">
        <pc:chgData name="Erik Král" userId="e92e8e71-05aa-4c44-9728-5ff1a0a20d65" providerId="ADAL" clId="{8F10A794-BDC4-4CE8-A192-CDA8B8507413}" dt="2020-02-12T13:00:18.633" v="8" actId="2696"/>
        <pc:sldMkLst>
          <pc:docMk/>
          <pc:sldMk cId="493728760" sldId="317"/>
        </pc:sldMkLst>
      </pc:sldChg>
      <pc:sldChg chg="del">
        <pc:chgData name="Erik Král" userId="e92e8e71-05aa-4c44-9728-5ff1a0a20d65" providerId="ADAL" clId="{8F10A794-BDC4-4CE8-A192-CDA8B8507413}" dt="2020-02-12T13:00:18.635" v="9" actId="2696"/>
        <pc:sldMkLst>
          <pc:docMk/>
          <pc:sldMk cId="2011817331" sldId="318"/>
        </pc:sldMkLst>
      </pc:sldChg>
      <pc:sldChg chg="del">
        <pc:chgData name="Erik Král" userId="e92e8e71-05aa-4c44-9728-5ff1a0a20d65" providerId="ADAL" clId="{8F10A794-BDC4-4CE8-A192-CDA8B8507413}" dt="2020-02-12T13:00:18.637" v="10" actId="2696"/>
        <pc:sldMkLst>
          <pc:docMk/>
          <pc:sldMk cId="3678743782" sldId="319"/>
        </pc:sldMkLst>
      </pc:sldChg>
      <pc:sldChg chg="del">
        <pc:chgData name="Erik Král" userId="e92e8e71-05aa-4c44-9728-5ff1a0a20d65" providerId="ADAL" clId="{8F10A794-BDC4-4CE8-A192-CDA8B8507413}" dt="2020-02-12T13:00:18.639" v="11" actId="2696"/>
        <pc:sldMkLst>
          <pc:docMk/>
          <pc:sldMk cId="770963957" sldId="320"/>
        </pc:sldMkLst>
      </pc:sldChg>
      <pc:sldChg chg="del">
        <pc:chgData name="Erik Král" userId="e92e8e71-05aa-4c44-9728-5ff1a0a20d65" providerId="ADAL" clId="{8F10A794-BDC4-4CE8-A192-CDA8B8507413}" dt="2020-02-12T13:00:18.644" v="13" actId="2696"/>
        <pc:sldMkLst>
          <pc:docMk/>
          <pc:sldMk cId="2926049120" sldId="321"/>
        </pc:sldMkLst>
      </pc:sldChg>
      <pc:sldChg chg="del">
        <pc:chgData name="Erik Král" userId="e92e8e71-05aa-4c44-9728-5ff1a0a20d65" providerId="ADAL" clId="{8F10A794-BDC4-4CE8-A192-CDA8B8507413}" dt="2020-02-12T13:00:18.641" v="12" actId="2696"/>
        <pc:sldMkLst>
          <pc:docMk/>
          <pc:sldMk cId="3672641525" sldId="322"/>
        </pc:sldMkLst>
      </pc:sldChg>
      <pc:sldChg chg="del">
        <pc:chgData name="Erik Král" userId="e92e8e71-05aa-4c44-9728-5ff1a0a20d65" providerId="ADAL" clId="{8F10A794-BDC4-4CE8-A192-CDA8B8507413}" dt="2020-02-12T13:00:18.645" v="14" actId="2696"/>
        <pc:sldMkLst>
          <pc:docMk/>
          <pc:sldMk cId="1219101" sldId="324"/>
        </pc:sldMkLst>
      </pc:sldChg>
      <pc:sldChg chg="del">
        <pc:chgData name="Erik Král" userId="e92e8e71-05aa-4c44-9728-5ff1a0a20d65" providerId="ADAL" clId="{8F10A794-BDC4-4CE8-A192-CDA8B8507413}" dt="2020-02-12T13:00:18.647" v="15" actId="2696"/>
        <pc:sldMkLst>
          <pc:docMk/>
          <pc:sldMk cId="2209659173" sldId="325"/>
        </pc:sldMkLst>
      </pc:sldChg>
      <pc:sldChg chg="del">
        <pc:chgData name="Erik Král" userId="e92e8e71-05aa-4c44-9728-5ff1a0a20d65" providerId="ADAL" clId="{8F10A794-BDC4-4CE8-A192-CDA8B8507413}" dt="2020-02-12T13:00:18.649" v="16" actId="2696"/>
        <pc:sldMkLst>
          <pc:docMk/>
          <pc:sldMk cId="2303606054" sldId="326"/>
        </pc:sldMkLst>
      </pc:sldChg>
      <pc:sldChg chg="del">
        <pc:chgData name="Erik Král" userId="e92e8e71-05aa-4c44-9728-5ff1a0a20d65" providerId="ADAL" clId="{8F10A794-BDC4-4CE8-A192-CDA8B8507413}" dt="2020-02-12T13:00:18.652" v="17" actId="2696"/>
        <pc:sldMkLst>
          <pc:docMk/>
          <pc:sldMk cId="2690019927" sldId="327"/>
        </pc:sldMkLst>
      </pc:sldChg>
      <pc:sldChg chg="del">
        <pc:chgData name="Erik Král" userId="e92e8e71-05aa-4c44-9728-5ff1a0a20d65" providerId="ADAL" clId="{8F10A794-BDC4-4CE8-A192-CDA8B8507413}" dt="2020-02-12T13:00:18.654" v="18" actId="2696"/>
        <pc:sldMkLst>
          <pc:docMk/>
          <pc:sldMk cId="453746848" sldId="328"/>
        </pc:sldMkLst>
      </pc:sldChg>
      <pc:sldChg chg="del">
        <pc:chgData name="Erik Král" userId="e92e8e71-05aa-4c44-9728-5ff1a0a20d65" providerId="ADAL" clId="{8F10A794-BDC4-4CE8-A192-CDA8B8507413}" dt="2020-02-12T13:00:18.655" v="19" actId="2696"/>
        <pc:sldMkLst>
          <pc:docMk/>
          <pc:sldMk cId="250847482" sldId="329"/>
        </pc:sldMkLst>
      </pc:sldChg>
      <pc:sldChg chg="del">
        <pc:chgData name="Erik Král" userId="e92e8e71-05aa-4c44-9728-5ff1a0a20d65" providerId="ADAL" clId="{8F10A794-BDC4-4CE8-A192-CDA8B8507413}" dt="2020-02-12T13:00:18.657" v="20" actId="2696"/>
        <pc:sldMkLst>
          <pc:docMk/>
          <pc:sldMk cId="792419813" sldId="330"/>
        </pc:sldMkLst>
      </pc:sldChg>
      <pc:sldChg chg="del">
        <pc:chgData name="Erik Král" userId="e92e8e71-05aa-4c44-9728-5ff1a0a20d65" providerId="ADAL" clId="{8F10A794-BDC4-4CE8-A192-CDA8B8507413}" dt="2020-02-12T13:00:18.659" v="21" actId="2696"/>
        <pc:sldMkLst>
          <pc:docMk/>
          <pc:sldMk cId="1256706702" sldId="331"/>
        </pc:sldMkLst>
      </pc:sldChg>
      <pc:sldChg chg="del">
        <pc:chgData name="Erik Král" userId="e92e8e71-05aa-4c44-9728-5ff1a0a20d65" providerId="ADAL" clId="{8F10A794-BDC4-4CE8-A192-CDA8B8507413}" dt="2020-02-12T13:00:18.661" v="22" actId="2696"/>
        <pc:sldMkLst>
          <pc:docMk/>
          <pc:sldMk cId="3311449578" sldId="332"/>
        </pc:sldMkLst>
      </pc:sldChg>
      <pc:sldChg chg="del">
        <pc:chgData name="Erik Král" userId="e92e8e71-05aa-4c44-9728-5ff1a0a20d65" providerId="ADAL" clId="{8F10A794-BDC4-4CE8-A192-CDA8B8507413}" dt="2020-02-12T13:00:18.662" v="23" actId="2696"/>
        <pc:sldMkLst>
          <pc:docMk/>
          <pc:sldMk cId="3186895851" sldId="333"/>
        </pc:sldMkLst>
      </pc:sldChg>
      <pc:sldChg chg="del">
        <pc:chgData name="Erik Král" userId="e92e8e71-05aa-4c44-9728-5ff1a0a20d65" providerId="ADAL" clId="{8F10A794-BDC4-4CE8-A192-CDA8B8507413}" dt="2020-02-12T13:00:18.666" v="25" actId="2696"/>
        <pc:sldMkLst>
          <pc:docMk/>
          <pc:sldMk cId="3870258253" sldId="334"/>
        </pc:sldMkLst>
      </pc:sldChg>
      <pc:sldChg chg="del">
        <pc:chgData name="Erik Král" userId="e92e8e71-05aa-4c44-9728-5ff1a0a20d65" providerId="ADAL" clId="{8F10A794-BDC4-4CE8-A192-CDA8B8507413}" dt="2020-02-12T13:00:18.664" v="24" actId="2696"/>
        <pc:sldMkLst>
          <pc:docMk/>
          <pc:sldMk cId="3672845639" sldId="335"/>
        </pc:sldMkLst>
      </pc:sldChg>
      <pc:sldChg chg="del">
        <pc:chgData name="Erik Král" userId="e92e8e71-05aa-4c44-9728-5ff1a0a20d65" providerId="ADAL" clId="{8F10A794-BDC4-4CE8-A192-CDA8B8507413}" dt="2020-02-12T13:00:18.668" v="26" actId="2696"/>
        <pc:sldMkLst>
          <pc:docMk/>
          <pc:sldMk cId="2089905226" sldId="336"/>
        </pc:sldMkLst>
      </pc:sldChg>
      <pc:sldChg chg="del">
        <pc:chgData name="Erik Král" userId="e92e8e71-05aa-4c44-9728-5ff1a0a20d65" providerId="ADAL" clId="{8F10A794-BDC4-4CE8-A192-CDA8B8507413}" dt="2020-02-12T13:00:18.670" v="27" actId="2696"/>
        <pc:sldMkLst>
          <pc:docMk/>
          <pc:sldMk cId="3540092561" sldId="337"/>
        </pc:sldMkLst>
      </pc:sldChg>
      <pc:sldChg chg="del">
        <pc:chgData name="Erik Král" userId="e92e8e71-05aa-4c44-9728-5ff1a0a20d65" providerId="ADAL" clId="{8F10A794-BDC4-4CE8-A192-CDA8B8507413}" dt="2020-02-12T13:00:18.672" v="28" actId="2696"/>
        <pc:sldMkLst>
          <pc:docMk/>
          <pc:sldMk cId="177808906" sldId="338"/>
        </pc:sldMkLst>
      </pc:sldChg>
      <pc:sldChg chg="del">
        <pc:chgData name="Erik Král" userId="e92e8e71-05aa-4c44-9728-5ff1a0a20d65" providerId="ADAL" clId="{8F10A794-BDC4-4CE8-A192-CDA8B8507413}" dt="2020-02-12T13:00:18.673" v="29" actId="2696"/>
        <pc:sldMkLst>
          <pc:docMk/>
          <pc:sldMk cId="1520683746" sldId="339"/>
        </pc:sldMkLst>
      </pc:sldChg>
      <pc:sldChg chg="del">
        <pc:chgData name="Erik Král" userId="e92e8e71-05aa-4c44-9728-5ff1a0a20d65" providerId="ADAL" clId="{8F10A794-BDC4-4CE8-A192-CDA8B8507413}" dt="2020-02-12T13:00:18.678" v="32" actId="2696"/>
        <pc:sldMkLst>
          <pc:docMk/>
          <pc:sldMk cId="1272010923" sldId="340"/>
        </pc:sldMkLst>
      </pc:sldChg>
      <pc:sldChg chg="del">
        <pc:chgData name="Erik Král" userId="e92e8e71-05aa-4c44-9728-5ff1a0a20d65" providerId="ADAL" clId="{8F10A794-BDC4-4CE8-A192-CDA8B8507413}" dt="2020-02-12T13:00:18.680" v="33" actId="2696"/>
        <pc:sldMkLst>
          <pc:docMk/>
          <pc:sldMk cId="869914161" sldId="341"/>
        </pc:sldMkLst>
      </pc:sldChg>
      <pc:sldChg chg="del">
        <pc:chgData name="Erik Král" userId="e92e8e71-05aa-4c44-9728-5ff1a0a20d65" providerId="ADAL" clId="{8F10A794-BDC4-4CE8-A192-CDA8B8507413}" dt="2020-02-12T13:00:18.681" v="34" actId="2696"/>
        <pc:sldMkLst>
          <pc:docMk/>
          <pc:sldMk cId="3274088145" sldId="342"/>
        </pc:sldMkLst>
      </pc:sldChg>
      <pc:sldChg chg="del">
        <pc:chgData name="Erik Král" userId="e92e8e71-05aa-4c44-9728-5ff1a0a20d65" providerId="ADAL" clId="{8F10A794-BDC4-4CE8-A192-CDA8B8507413}" dt="2020-02-12T13:00:18.675" v="30" actId="2696"/>
        <pc:sldMkLst>
          <pc:docMk/>
          <pc:sldMk cId="2171551296" sldId="343"/>
        </pc:sldMkLst>
      </pc:sldChg>
      <pc:sldChg chg="del">
        <pc:chgData name="Erik Král" userId="e92e8e71-05aa-4c44-9728-5ff1a0a20d65" providerId="ADAL" clId="{8F10A794-BDC4-4CE8-A192-CDA8B8507413}" dt="2020-02-12T13:00:18.676" v="31" actId="2696"/>
        <pc:sldMkLst>
          <pc:docMk/>
          <pc:sldMk cId="2885595557" sldId="345"/>
        </pc:sldMkLst>
      </pc:sldChg>
      <pc:sldChg chg="del">
        <pc:chgData name="Erik Král" userId="e92e8e71-05aa-4c44-9728-5ff1a0a20d65" providerId="ADAL" clId="{8F10A794-BDC4-4CE8-A192-CDA8B8507413}" dt="2020-02-12T13:00:18.683" v="35" actId="2696"/>
        <pc:sldMkLst>
          <pc:docMk/>
          <pc:sldMk cId="1439440358" sldId="346"/>
        </pc:sldMkLst>
      </pc:sldChg>
      <pc:sldChg chg="del">
        <pc:chgData name="Erik Král" userId="e92e8e71-05aa-4c44-9728-5ff1a0a20d65" providerId="ADAL" clId="{8F10A794-BDC4-4CE8-A192-CDA8B8507413}" dt="2020-02-12T13:00:18.685" v="36" actId="2696"/>
        <pc:sldMkLst>
          <pc:docMk/>
          <pc:sldMk cId="2944467357" sldId="347"/>
        </pc:sldMkLst>
      </pc:sldChg>
      <pc:sldChg chg="del">
        <pc:chgData name="Erik Král" userId="e92e8e71-05aa-4c44-9728-5ff1a0a20d65" providerId="ADAL" clId="{8F10A794-BDC4-4CE8-A192-CDA8B8507413}" dt="2020-02-12T13:00:18.687" v="37" actId="2696"/>
        <pc:sldMkLst>
          <pc:docMk/>
          <pc:sldMk cId="3891727414" sldId="349"/>
        </pc:sldMkLst>
      </pc:sldChg>
      <pc:sldChg chg="del">
        <pc:chgData name="Erik Král" userId="e92e8e71-05aa-4c44-9728-5ff1a0a20d65" providerId="ADAL" clId="{8F10A794-BDC4-4CE8-A192-CDA8B8507413}" dt="2020-02-12T13:00:18.688" v="38" actId="2696"/>
        <pc:sldMkLst>
          <pc:docMk/>
          <pc:sldMk cId="1637646855" sldId="350"/>
        </pc:sldMkLst>
      </pc:sldChg>
      <pc:sldChg chg="del">
        <pc:chgData name="Erik Král" userId="e92e8e71-05aa-4c44-9728-5ff1a0a20d65" providerId="ADAL" clId="{8F10A794-BDC4-4CE8-A192-CDA8B8507413}" dt="2020-02-12T13:00:18.690" v="39" actId="2696"/>
        <pc:sldMkLst>
          <pc:docMk/>
          <pc:sldMk cId="1006595225" sldId="353"/>
        </pc:sldMkLst>
      </pc:sldChg>
      <pc:sldChg chg="del">
        <pc:chgData name="Erik Král" userId="e92e8e71-05aa-4c44-9728-5ff1a0a20d65" providerId="ADAL" clId="{8F10A794-BDC4-4CE8-A192-CDA8B8507413}" dt="2020-02-12T13:00:18.691" v="40" actId="2696"/>
        <pc:sldMkLst>
          <pc:docMk/>
          <pc:sldMk cId="3845975114" sldId="354"/>
        </pc:sldMkLst>
      </pc:sldChg>
      <pc:sldChg chg="del">
        <pc:chgData name="Erik Král" userId="e92e8e71-05aa-4c44-9728-5ff1a0a20d65" providerId="ADAL" clId="{8F10A794-BDC4-4CE8-A192-CDA8B8507413}" dt="2020-02-12T13:00:18.692" v="41" actId="2696"/>
        <pc:sldMkLst>
          <pc:docMk/>
          <pc:sldMk cId="3762667847" sldId="355"/>
        </pc:sldMkLst>
      </pc:sldChg>
      <pc:sldChg chg="del">
        <pc:chgData name="Erik Král" userId="e92e8e71-05aa-4c44-9728-5ff1a0a20d65" providerId="ADAL" clId="{8F10A794-BDC4-4CE8-A192-CDA8B8507413}" dt="2020-02-12T13:00:18.694" v="42" actId="2696"/>
        <pc:sldMkLst>
          <pc:docMk/>
          <pc:sldMk cId="1897810051" sldId="356"/>
        </pc:sldMkLst>
      </pc:sldChg>
      <pc:sldChg chg="del">
        <pc:chgData name="Erik Král" userId="e92e8e71-05aa-4c44-9728-5ff1a0a20d65" providerId="ADAL" clId="{8F10A794-BDC4-4CE8-A192-CDA8B8507413}" dt="2020-02-12T13:00:18.695" v="43" actId="2696"/>
        <pc:sldMkLst>
          <pc:docMk/>
          <pc:sldMk cId="2280542256" sldId="357"/>
        </pc:sldMkLst>
      </pc:sldChg>
      <pc:sldChg chg="del">
        <pc:chgData name="Erik Král" userId="e92e8e71-05aa-4c44-9728-5ff1a0a20d65" providerId="ADAL" clId="{8F10A794-BDC4-4CE8-A192-CDA8B8507413}" dt="2020-02-12T13:00:18.696" v="44" actId="2696"/>
        <pc:sldMkLst>
          <pc:docMk/>
          <pc:sldMk cId="1312671442" sldId="358"/>
        </pc:sldMkLst>
      </pc:sldChg>
      <pc:sldChg chg="del">
        <pc:chgData name="Erik Král" userId="e92e8e71-05aa-4c44-9728-5ff1a0a20d65" providerId="ADAL" clId="{8F10A794-BDC4-4CE8-A192-CDA8B8507413}" dt="2020-02-12T13:00:18.697" v="45" actId="2696"/>
        <pc:sldMkLst>
          <pc:docMk/>
          <pc:sldMk cId="1214146452" sldId="359"/>
        </pc:sldMkLst>
      </pc:sldChg>
      <pc:sldChg chg="del">
        <pc:chgData name="Erik Král" userId="e92e8e71-05aa-4c44-9728-5ff1a0a20d65" providerId="ADAL" clId="{8F10A794-BDC4-4CE8-A192-CDA8B8507413}" dt="2020-02-12T13:00:18.699" v="46" actId="2696"/>
        <pc:sldMkLst>
          <pc:docMk/>
          <pc:sldMk cId="392843037" sldId="360"/>
        </pc:sldMkLst>
      </pc:sldChg>
      <pc:sldChg chg="del">
        <pc:chgData name="Erik Král" userId="e92e8e71-05aa-4c44-9728-5ff1a0a20d65" providerId="ADAL" clId="{8F10A794-BDC4-4CE8-A192-CDA8B8507413}" dt="2020-02-12T13:00:18.700" v="47" actId="2696"/>
        <pc:sldMkLst>
          <pc:docMk/>
          <pc:sldMk cId="1344599778" sldId="361"/>
        </pc:sldMkLst>
      </pc:sldChg>
      <pc:sldChg chg="del">
        <pc:chgData name="Erik Král" userId="e92e8e71-05aa-4c44-9728-5ff1a0a20d65" providerId="ADAL" clId="{8F10A794-BDC4-4CE8-A192-CDA8B8507413}" dt="2020-02-12T13:00:18.701" v="48" actId="2696"/>
        <pc:sldMkLst>
          <pc:docMk/>
          <pc:sldMk cId="2407819192" sldId="362"/>
        </pc:sldMkLst>
      </pc:sldChg>
      <pc:sldChg chg="del">
        <pc:chgData name="Erik Král" userId="e92e8e71-05aa-4c44-9728-5ff1a0a20d65" providerId="ADAL" clId="{8F10A794-BDC4-4CE8-A192-CDA8B8507413}" dt="2020-02-12T13:00:18.702" v="49" actId="2696"/>
        <pc:sldMkLst>
          <pc:docMk/>
          <pc:sldMk cId="20466358" sldId="363"/>
        </pc:sldMkLst>
      </pc:sldChg>
      <pc:sldChg chg="del">
        <pc:chgData name="Erik Král" userId="e92e8e71-05aa-4c44-9728-5ff1a0a20d65" providerId="ADAL" clId="{8F10A794-BDC4-4CE8-A192-CDA8B8507413}" dt="2020-02-12T13:00:18.704" v="50" actId="2696"/>
        <pc:sldMkLst>
          <pc:docMk/>
          <pc:sldMk cId="2200685746" sldId="364"/>
        </pc:sldMkLst>
      </pc:sldChg>
      <pc:sldChg chg="del">
        <pc:chgData name="Erik Král" userId="e92e8e71-05aa-4c44-9728-5ff1a0a20d65" providerId="ADAL" clId="{8F10A794-BDC4-4CE8-A192-CDA8B8507413}" dt="2020-02-12T13:00:18.705" v="51" actId="2696"/>
        <pc:sldMkLst>
          <pc:docMk/>
          <pc:sldMk cId="601886954" sldId="365"/>
        </pc:sldMkLst>
      </pc:sldChg>
      <pc:sldChg chg="del">
        <pc:chgData name="Erik Král" userId="e92e8e71-05aa-4c44-9728-5ff1a0a20d65" providerId="ADAL" clId="{8F10A794-BDC4-4CE8-A192-CDA8B8507413}" dt="2020-02-12T13:00:18.706" v="52" actId="2696"/>
        <pc:sldMkLst>
          <pc:docMk/>
          <pc:sldMk cId="1616579729" sldId="366"/>
        </pc:sldMkLst>
      </pc:sldChg>
      <pc:sldChg chg="del">
        <pc:chgData name="Erik Král" userId="e92e8e71-05aa-4c44-9728-5ff1a0a20d65" providerId="ADAL" clId="{8F10A794-BDC4-4CE8-A192-CDA8B8507413}" dt="2020-02-12T13:00:18.597" v="0" actId="2696"/>
        <pc:sldMkLst>
          <pc:docMk/>
          <pc:sldMk cId="2898124477" sldId="367"/>
        </pc:sldMkLst>
      </pc:sldChg>
    </pc:docChg>
  </pc:docChgLst>
  <pc:docChgLst>
    <pc:chgData name="Erik Král" userId="e92e8e71-05aa-4c44-9728-5ff1a0a20d65" providerId="ADAL" clId="{9D86966C-907E-4020-9BB1-C366942495AB}"/>
    <pc:docChg chg="modSld">
      <pc:chgData name="Erik Král" userId="e92e8e71-05aa-4c44-9728-5ff1a0a20d65" providerId="ADAL" clId="{9D86966C-907E-4020-9BB1-C366942495AB}" dt="2020-02-20T15:03:06.895" v="2" actId="114"/>
      <pc:docMkLst>
        <pc:docMk/>
      </pc:docMkLst>
      <pc:sldChg chg="modSp">
        <pc:chgData name="Erik Král" userId="e92e8e71-05aa-4c44-9728-5ff1a0a20d65" providerId="ADAL" clId="{9D86966C-907E-4020-9BB1-C366942495AB}" dt="2020-02-20T15:02:13.491" v="1" actId="114"/>
        <pc:sldMkLst>
          <pc:docMk/>
          <pc:sldMk cId="590704556" sldId="281"/>
        </pc:sldMkLst>
        <pc:spChg chg="mod">
          <ac:chgData name="Erik Král" userId="e92e8e71-05aa-4c44-9728-5ff1a0a20d65" providerId="ADAL" clId="{9D86966C-907E-4020-9BB1-C366942495AB}" dt="2020-02-20T15:02:13.491" v="1" actId="114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9D86966C-907E-4020-9BB1-C366942495AB}" dt="2020-02-20T15:03:06.895" v="2" actId="114"/>
        <pc:sldMkLst>
          <pc:docMk/>
          <pc:sldMk cId="2128216432" sldId="289"/>
        </pc:sldMkLst>
        <pc:spChg chg="mod">
          <ac:chgData name="Erik Král" userId="e92e8e71-05aa-4c44-9728-5ff1a0a20d65" providerId="ADAL" clId="{9D86966C-907E-4020-9BB1-C366942495AB}" dt="2020-02-20T15:03:06.895" v="2" actId="114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9D86966C-907E-4020-9BB1-C366942495AB}" dt="2020-02-20T15:01:59.399" v="0"/>
        <pc:sldMkLst>
          <pc:docMk/>
          <pc:sldMk cId="2179686236" sldId="292"/>
        </pc:sldMkLst>
        <pc:spChg chg="mod">
          <ac:chgData name="Erik Král" userId="e92e8e71-05aa-4c44-9728-5ff1a0a20d65" providerId="ADAL" clId="{9D86966C-907E-4020-9BB1-C366942495AB}" dt="2020-02-20T15:01:59.399" v="0"/>
          <ac:spMkLst>
            <pc:docMk/>
            <pc:sldMk cId="2179686236" sldId="292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cs-cz/dotnet/csharp/programming-guide/concepts/linq/linq-to-objects" TargetMode="External"/><Relationship Id="rId2" Type="http://schemas.openxmlformats.org/officeDocument/2006/relationships/hyperlink" Target="https://docs.microsoft.com/en-us/dotnet/csharp/programming-guide/concepts/linq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framework/data/adonet/ef/language-reference/linq-to-entiti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LINQ</a:t>
            </a:r>
            <a:r>
              <a:rPr lang="en-US" dirty="0"/>
              <a:t> – </a:t>
            </a:r>
            <a:r>
              <a:rPr lang="cs-CZ" dirty="0"/>
              <a:t>úvod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C050DE-4285-4819-AB33-0902685E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en-US" dirty="0"/>
              <a:t>M</a:t>
            </a:r>
            <a:r>
              <a:rPr lang="cs-CZ" dirty="0" err="1"/>
              <a:t>etody</a:t>
            </a:r>
            <a:r>
              <a:rPr lang="cs-CZ" dirty="0"/>
              <a:t> </a:t>
            </a:r>
            <a:r>
              <a:rPr lang="cs-CZ" dirty="0" err="1"/>
              <a:t>Where</a:t>
            </a:r>
            <a:r>
              <a:rPr lang="cs-CZ" dirty="0"/>
              <a:t> a </a:t>
            </a:r>
            <a:r>
              <a:rPr lang="cs-CZ" dirty="0" err="1"/>
              <a:t>ToList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189C0D5-D361-48FA-AFE8-0D2EECDF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2E17FF1-CE0D-4D5A-8402-F3CF18F1D94B}"/>
              </a:ext>
            </a:extLst>
          </p:cNvPr>
          <p:cNvSpPr/>
          <p:nvPr/>
        </p:nvSpPr>
        <p:spPr>
          <a:xfrm>
            <a:off x="609600" y="1602000"/>
            <a:ext cx="8534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 3, 7, 8, 2, 9, 1 };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 kolekce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cisla.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Where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3);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velkaCisla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kolekce.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velkaCisla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969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F1D6B-345D-49A1-ABD4-03B2E1BB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 err="1"/>
              <a:t>Vlas</a:t>
            </a:r>
            <a:r>
              <a:rPr lang="cs-CZ" dirty="0" err="1"/>
              <a:t>tní</a:t>
            </a:r>
            <a:r>
              <a:rPr lang="cs-CZ" dirty="0"/>
              <a:t> triviální implementace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092FC03-1A42-45E0-A1E4-6B4D737B7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vytvoříme vlastní triviální implementaci LINQ metod </a:t>
            </a:r>
            <a:r>
              <a:rPr lang="cs-CZ" dirty="0" err="1"/>
              <a:t>Where</a:t>
            </a:r>
            <a:r>
              <a:rPr lang="cs-CZ" dirty="0"/>
              <a:t> a </a:t>
            </a:r>
            <a:r>
              <a:rPr lang="cs-CZ" dirty="0" err="1"/>
              <a:t>ToList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F0F086-DA33-47D1-86CE-EB74492F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595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AFC2D8-3242-4EA7-8179-1C738EEB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</a:t>
            </a:r>
            <a:r>
              <a:rPr lang="cs-CZ" dirty="0" err="1"/>
              <a:t>lastní</a:t>
            </a:r>
            <a:r>
              <a:rPr lang="cs-CZ" dirty="0"/>
              <a:t> implementace</a:t>
            </a:r>
            <a:br>
              <a:rPr lang="cs-CZ" dirty="0"/>
            </a:br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F15A1C-3E83-448A-8DCA-8F5510258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Nyní si pro </a:t>
            </a:r>
            <a:r>
              <a:rPr lang="cs-CZ" b="1" dirty="0"/>
              <a:t>lepší pochopení </a:t>
            </a:r>
            <a:r>
              <a:rPr lang="cs-CZ" dirty="0"/>
              <a:t>knihovny LINQ vytvoříme </a:t>
            </a:r>
            <a:r>
              <a:rPr lang="cs-CZ" b="1" dirty="0"/>
              <a:t>vlastní triviální implementaci</a:t>
            </a:r>
            <a:r>
              <a:rPr lang="cs-CZ" dirty="0"/>
              <a:t> metody </a:t>
            </a:r>
            <a:r>
              <a:rPr lang="cs-CZ" i="1" dirty="0" err="1"/>
              <a:t>Where</a:t>
            </a:r>
            <a:r>
              <a:rPr lang="cs-CZ" dirty="0"/>
              <a:t> a </a:t>
            </a:r>
            <a:r>
              <a:rPr lang="cs-CZ" i="1" dirty="0" err="1"/>
              <a:t>ToList</a:t>
            </a:r>
            <a:r>
              <a:rPr lang="cs-CZ" dirty="0"/>
              <a:t>.</a:t>
            </a:r>
          </a:p>
          <a:p>
            <a:r>
              <a:rPr lang="cs-CZ" dirty="0"/>
              <a:t>Obě metody budou </a:t>
            </a:r>
            <a:r>
              <a:rPr lang="en-US" dirty="0"/>
              <a:t>E</a:t>
            </a:r>
            <a:r>
              <a:rPr lang="cs-CZ" dirty="0" err="1"/>
              <a:t>xtension</a:t>
            </a:r>
            <a:r>
              <a:rPr lang="cs-CZ" dirty="0"/>
              <a:t> metody</a:t>
            </a:r>
            <a:r>
              <a:rPr lang="en-US" dirty="0"/>
              <a:t>.</a:t>
            </a:r>
          </a:p>
          <a:p>
            <a:r>
              <a:rPr lang="cs-CZ" dirty="0"/>
              <a:t>Nejprve je budeme implementovat </a:t>
            </a:r>
            <a:r>
              <a:rPr lang="en-US" dirty="0"/>
              <a:t>pro </a:t>
            </a:r>
            <a:r>
              <a:rPr lang="en-US" dirty="0" err="1"/>
              <a:t>typ</a:t>
            </a:r>
            <a:r>
              <a:rPr lang="cs-CZ" dirty="0"/>
              <a:t> </a:t>
            </a:r>
            <a:r>
              <a:rPr lang="cs-CZ" i="1" dirty="0"/>
              <a:t>List</a:t>
            </a:r>
            <a:r>
              <a:rPr lang="en-US" i="1" dirty="0"/>
              <a:t>&lt;int&gt; </a:t>
            </a:r>
          </a:p>
          <a:p>
            <a:r>
              <a:rPr lang="en-US" i="1" dirty="0"/>
              <a:t>Pot</a:t>
            </a:r>
            <a:r>
              <a:rPr lang="cs-CZ" i="1" dirty="0"/>
              <a:t>é </a:t>
            </a:r>
            <a:r>
              <a:rPr lang="cs-CZ" dirty="0"/>
              <a:t>pro</a:t>
            </a:r>
            <a:r>
              <a:rPr lang="cs-CZ" i="1" dirty="0"/>
              <a:t> </a:t>
            </a:r>
            <a:r>
              <a:rPr lang="cs-CZ" dirty="0"/>
              <a:t>rozhraní </a:t>
            </a:r>
            <a:r>
              <a:rPr lang="cs-CZ" i="1" dirty="0"/>
              <a:t>I</a:t>
            </a:r>
            <a:r>
              <a:rPr lang="en-US" i="1" dirty="0"/>
              <a:t>E</a:t>
            </a:r>
            <a:r>
              <a:rPr lang="cs-CZ" i="1" dirty="0" err="1"/>
              <a:t>numerable</a:t>
            </a:r>
            <a:r>
              <a:rPr lang="en-US" i="1" dirty="0"/>
              <a:t>&lt;int&gt;</a:t>
            </a:r>
            <a:r>
              <a:rPr lang="cs-CZ" i="1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9F6D11-F759-4693-BE9A-44B0A6E2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703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78DAB-E65B-43D6-BDCD-B69D3E67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Vlastní implementace</a:t>
            </a:r>
            <a:br>
              <a:rPr lang="cs-CZ" dirty="0"/>
            </a:br>
            <a:r>
              <a:rPr lang="cs-CZ" dirty="0"/>
              <a:t> </a:t>
            </a:r>
            <a:r>
              <a:rPr lang="cs-CZ" dirty="0" err="1"/>
              <a:t>Where</a:t>
            </a:r>
            <a:r>
              <a:rPr lang="cs-CZ" dirty="0"/>
              <a:t> pro List</a:t>
            </a:r>
            <a:r>
              <a:rPr lang="en-US" dirty="0"/>
              <a:t>&lt;int&gt;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234AF2-A962-4899-932C-F6734956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vytvoříme implementaci metody </a:t>
            </a:r>
            <a:r>
              <a:rPr lang="cs-CZ" i="1" dirty="0" err="1"/>
              <a:t>Where</a:t>
            </a:r>
            <a:r>
              <a:rPr lang="cs-CZ" dirty="0"/>
              <a:t>, která bude procházet prvky a vracet je s pomocí klíčového slova </a:t>
            </a:r>
            <a:r>
              <a:rPr lang="cs-CZ" i="1" dirty="0" err="1"/>
              <a:t>yield</a:t>
            </a:r>
            <a:r>
              <a:rPr lang="cs-CZ" dirty="0"/>
              <a:t> jako rozhraní </a:t>
            </a:r>
            <a:r>
              <a:rPr lang="cs-CZ" i="1" dirty="0" err="1"/>
              <a:t>IEnumerable</a:t>
            </a:r>
            <a:r>
              <a:rPr lang="cs-CZ" dirty="0"/>
              <a:t>.</a:t>
            </a:r>
          </a:p>
          <a:p>
            <a:r>
              <a:rPr lang="cs-CZ" dirty="0"/>
              <a:t>Kolekce kterou budeme procházet bude nejprve typu </a:t>
            </a:r>
            <a:r>
              <a:rPr lang="cs-CZ" i="1" dirty="0"/>
              <a:t>List</a:t>
            </a:r>
            <a:r>
              <a:rPr lang="en-US" i="1" dirty="0"/>
              <a:t>&lt;int&gt;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69A1043-896D-46BB-8D11-14E08F2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79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FA4BAE-84F4-41CE-B84F-383A9E3C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Where</a:t>
            </a:r>
            <a:r>
              <a:rPr lang="en-US" dirty="0"/>
              <a:t> pro List&lt;int&gt;</a:t>
            </a:r>
            <a:br>
              <a:rPr lang="cs-CZ" dirty="0"/>
            </a:br>
            <a:r>
              <a:rPr lang="cs-CZ" dirty="0"/>
              <a:t>Implementace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1515499-7B20-4EC3-A709-BAD4A7C2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5C8A488-4130-4A3B-AEF2-2D11C946EEEA}"/>
              </a:ext>
            </a:extLst>
          </p:cNvPr>
          <p:cNvSpPr/>
          <p:nvPr/>
        </p:nvSpPr>
        <p:spPr>
          <a:xfrm>
            <a:off x="609600" y="1602000"/>
            <a:ext cx="10972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Moje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Where(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source,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predicate)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source)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59071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88A18C-AF96-4F4A-BDA0-24638810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Vlastn</a:t>
            </a:r>
            <a:r>
              <a:rPr lang="cs-CZ" dirty="0"/>
              <a:t>í implementace</a:t>
            </a:r>
            <a:br>
              <a:rPr lang="cs-CZ" dirty="0"/>
            </a:br>
            <a:r>
              <a:rPr lang="cs-CZ" dirty="0" err="1"/>
              <a:t>Where</a:t>
            </a:r>
            <a:r>
              <a:rPr lang="cs-CZ" dirty="0"/>
              <a:t> </a:t>
            </a:r>
            <a:r>
              <a:rPr lang="en-US" dirty="0"/>
              <a:t>pro</a:t>
            </a:r>
            <a:r>
              <a:rPr lang="cs-CZ" dirty="0"/>
              <a:t> I</a:t>
            </a:r>
            <a:r>
              <a:rPr lang="en-US" dirty="0"/>
              <a:t>E</a:t>
            </a:r>
            <a:r>
              <a:rPr lang="cs-CZ" dirty="0" err="1"/>
              <a:t>numerable</a:t>
            </a:r>
            <a:r>
              <a:rPr lang="en-US" dirty="0"/>
              <a:t>&lt;int&gt;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AE43B4-4CC1-48B8-A9A3-CD25DD32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předcházejícím příkladu jsme měli parametr source typu </a:t>
            </a:r>
            <a:r>
              <a:rPr lang="cs-CZ" i="1" dirty="0"/>
              <a:t>List</a:t>
            </a:r>
            <a:r>
              <a:rPr lang="en-US" i="1" dirty="0"/>
              <a:t>&lt;int&gt;</a:t>
            </a:r>
            <a:r>
              <a:rPr lang="en-US" dirty="0"/>
              <a:t>, to </a:t>
            </a:r>
            <a:r>
              <a:rPr lang="cs-CZ" dirty="0"/>
              <a:t>znamená, že by se metoda dala použít pouze s typem </a:t>
            </a:r>
            <a:r>
              <a:rPr lang="cs-CZ" i="1" dirty="0"/>
              <a:t>List</a:t>
            </a:r>
            <a:r>
              <a:rPr lang="en-US" i="1" dirty="0"/>
              <a:t>&lt;int&gt; </a:t>
            </a:r>
            <a:r>
              <a:rPr lang="en-US" dirty="0"/>
              <a:t>a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potomky</a:t>
            </a:r>
            <a:r>
              <a:rPr lang="en-US" dirty="0"/>
              <a:t>.</a:t>
            </a:r>
          </a:p>
          <a:p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chceme</a:t>
            </a:r>
            <a:r>
              <a:rPr lang="en-US" dirty="0"/>
              <a:t> aby </a:t>
            </a:r>
            <a:r>
              <a:rPr lang="cs-CZ" dirty="0"/>
              <a:t>naše metoda byla </a:t>
            </a:r>
            <a:r>
              <a:rPr lang="cs-CZ" b="1" dirty="0" err="1"/>
              <a:t>použitelna</a:t>
            </a:r>
            <a:r>
              <a:rPr lang="cs-CZ" b="1" dirty="0"/>
              <a:t> pro více kolekcí</a:t>
            </a:r>
            <a:r>
              <a:rPr lang="cs-CZ" dirty="0"/>
              <a:t>, včetně pole, </a:t>
            </a:r>
            <a:r>
              <a:rPr lang="cs-CZ" i="1" dirty="0"/>
              <a:t>Listu</a:t>
            </a:r>
            <a:r>
              <a:rPr lang="cs-CZ" dirty="0"/>
              <a:t> a </a:t>
            </a:r>
            <a:r>
              <a:rPr lang="cs-CZ" i="1" dirty="0" err="1"/>
              <a:t>Dictionary</a:t>
            </a:r>
            <a:r>
              <a:rPr lang="cs-CZ" dirty="0"/>
              <a:t>, tak </a:t>
            </a:r>
            <a:r>
              <a:rPr lang="cs-CZ" b="1" dirty="0"/>
              <a:t>použijeme</a:t>
            </a:r>
            <a:r>
              <a:rPr lang="en-US" b="1" dirty="0"/>
              <a:t> </a:t>
            </a:r>
            <a:r>
              <a:rPr lang="en-US" b="1" dirty="0" err="1"/>
              <a:t>generick</a:t>
            </a:r>
            <a:r>
              <a:rPr lang="cs-CZ" b="1" dirty="0"/>
              <a:t>é rozhraní </a:t>
            </a:r>
            <a:r>
              <a:rPr lang="cs-CZ" b="1" i="1" dirty="0" err="1"/>
              <a:t>IEnumerable</a:t>
            </a:r>
            <a:r>
              <a:rPr lang="cs-CZ" dirty="0"/>
              <a:t>, které obsahuje </a:t>
            </a:r>
            <a:r>
              <a:rPr lang="cs-CZ" dirty="0" err="1"/>
              <a:t>enumerátor</a:t>
            </a:r>
            <a:r>
              <a:rPr lang="cs-CZ" dirty="0"/>
              <a:t> podporující </a:t>
            </a:r>
            <a:r>
              <a:rPr lang="cs-CZ" i="1" dirty="0" err="1"/>
              <a:t>foreach</a:t>
            </a:r>
            <a:r>
              <a:rPr lang="cs-CZ" dirty="0"/>
              <a:t> a které implementuje většina kolekcí v .NET.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5227473-2732-44D8-953D-8B5FBBF6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95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FA4BAE-84F4-41CE-B84F-383A9E3C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Where</a:t>
            </a:r>
            <a:r>
              <a:rPr lang="cs-CZ" dirty="0"/>
              <a:t> pro </a:t>
            </a:r>
            <a:r>
              <a:rPr lang="cs-CZ" dirty="0" err="1"/>
              <a:t>Ienumerable</a:t>
            </a:r>
            <a:r>
              <a:rPr lang="en-US" dirty="0"/>
              <a:t>&lt;int&gt;</a:t>
            </a:r>
            <a:br>
              <a:rPr lang="cs-CZ" dirty="0"/>
            </a:br>
            <a:r>
              <a:rPr lang="cs-CZ" dirty="0"/>
              <a:t>Implementace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1515499-7B20-4EC3-A709-BAD4A7C2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5C8A488-4130-4A3B-AEF2-2D11C946EEEA}"/>
              </a:ext>
            </a:extLst>
          </p:cNvPr>
          <p:cNvSpPr/>
          <p:nvPr/>
        </p:nvSpPr>
        <p:spPr>
          <a:xfrm>
            <a:off x="609600" y="1602000"/>
            <a:ext cx="10972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Moje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Where(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source,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predicate)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source)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179570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478DAB-E65B-43D6-BDCD-B69D3E679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Vlastní implementace </a:t>
            </a:r>
            <a:br>
              <a:rPr lang="cs-CZ" dirty="0"/>
            </a:br>
            <a:r>
              <a:rPr lang="cs-CZ" dirty="0" err="1"/>
              <a:t>ToList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234AF2-A962-4899-932C-F6734956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Nyní si vytvoříme vlastní implementaci metody </a:t>
            </a:r>
            <a:r>
              <a:rPr lang="cs-CZ" i="1" dirty="0" err="1"/>
              <a:t>ToList</a:t>
            </a:r>
            <a:r>
              <a:rPr lang="cs-CZ" dirty="0"/>
              <a:t>, která bude mít jen jeden parametr typu </a:t>
            </a:r>
            <a:r>
              <a:rPr lang="cs-CZ" i="1" dirty="0" err="1"/>
              <a:t>IEnumerable</a:t>
            </a:r>
            <a:r>
              <a:rPr lang="cs-CZ" dirty="0"/>
              <a:t>.</a:t>
            </a:r>
          </a:p>
          <a:p>
            <a:r>
              <a:rPr lang="cs-CZ" dirty="0"/>
              <a:t>Metoda jednoduše vytvoří novou instanci třídy </a:t>
            </a:r>
            <a:r>
              <a:rPr lang="cs-CZ" i="1" dirty="0"/>
              <a:t>List</a:t>
            </a:r>
            <a:r>
              <a:rPr lang="en-US" i="1" dirty="0"/>
              <a:t>&lt;int&gt;</a:t>
            </a:r>
            <a:r>
              <a:rPr lang="cs-CZ" dirty="0"/>
              <a:t> a vrátí ji.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69A1043-896D-46BB-8D11-14E08F28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66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6B1B97-10C4-4701-AB02-4259B71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ToList</a:t>
            </a:r>
            <a:br>
              <a:rPr lang="cs-CZ" dirty="0"/>
            </a:br>
            <a:r>
              <a:rPr lang="cs-CZ" dirty="0"/>
              <a:t>Implementace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18BAEFA-3123-49BA-9656-3679791D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38E2CCC-2C1A-4664-82B8-0B805C767200}"/>
              </a:ext>
            </a:extLst>
          </p:cNvPr>
          <p:cNvSpPr/>
          <p:nvPr/>
        </p:nvSpPr>
        <p:spPr>
          <a:xfrm>
            <a:off x="609601" y="1624837"/>
            <a:ext cx="109727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Moje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source)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&gt;(source);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8083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6BC6D9-5CBA-4256-B01C-8635BD17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Generická implementace a příklad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FB244B3-C8BF-419F-B767-240B62F23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Nyní si probereme finální generickou implementaci metod </a:t>
            </a:r>
            <a:r>
              <a:rPr lang="cs-CZ" dirty="0" err="1"/>
              <a:t>Where</a:t>
            </a:r>
            <a:r>
              <a:rPr lang="cs-CZ" dirty="0"/>
              <a:t> a </a:t>
            </a:r>
            <a:r>
              <a:rPr lang="cs-CZ" dirty="0" err="1"/>
              <a:t>ToList</a:t>
            </a:r>
            <a:r>
              <a:rPr lang="cs-CZ" dirty="0"/>
              <a:t> a ukážeme si příklad jejich použití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404C77-9186-42B7-906E-CD1AC17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751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Popis</a:t>
            </a:r>
          </a:p>
          <a:p>
            <a:pPr marL="0" indent="0">
              <a:buNone/>
            </a:pPr>
            <a:r>
              <a:rPr lang="cs-CZ" dirty="0"/>
              <a:t>LINQ technologie</a:t>
            </a:r>
          </a:p>
          <a:p>
            <a:pPr marL="0" indent="0">
              <a:buNone/>
            </a:pPr>
            <a:r>
              <a:rPr lang="cs-CZ" dirty="0"/>
              <a:t>Vlastní triviální implementace</a:t>
            </a:r>
          </a:p>
          <a:p>
            <a:pPr marL="0" indent="0">
              <a:buNone/>
            </a:pPr>
            <a:r>
              <a:rPr lang="cs-CZ" dirty="0"/>
              <a:t>Implementace pro List</a:t>
            </a:r>
            <a:r>
              <a:rPr lang="en-US" dirty="0"/>
              <a:t>&lt;int&gt;</a:t>
            </a:r>
          </a:p>
          <a:p>
            <a:pPr marL="0" indent="0">
              <a:buNone/>
            </a:pPr>
            <a:r>
              <a:rPr lang="en-US" dirty="0" err="1"/>
              <a:t>Implementace</a:t>
            </a:r>
            <a:r>
              <a:rPr lang="en-US" dirty="0"/>
              <a:t> pro </a:t>
            </a:r>
            <a:r>
              <a:rPr lang="en-US" dirty="0" err="1"/>
              <a:t>IEnumerable</a:t>
            </a:r>
            <a:r>
              <a:rPr lang="en-US" dirty="0"/>
              <a:t>&lt;int&gt;</a:t>
            </a:r>
          </a:p>
          <a:p>
            <a:pPr marL="0" indent="0">
              <a:buNone/>
            </a:pPr>
            <a:r>
              <a:rPr lang="en-US" dirty="0" err="1"/>
              <a:t>Generick</a:t>
            </a:r>
            <a:r>
              <a:rPr lang="cs-CZ" dirty="0"/>
              <a:t>á implementace pro </a:t>
            </a:r>
            <a:r>
              <a:rPr lang="cs-CZ" dirty="0" err="1"/>
              <a:t>IEnumerable</a:t>
            </a:r>
            <a:r>
              <a:rPr lang="en-US" dirty="0"/>
              <a:t>&lt;T&gt;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064DD4-1092-443A-AF51-8F48796A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Generická implementace </a:t>
            </a:r>
            <a:r>
              <a:rPr lang="cs-CZ" dirty="0" err="1"/>
              <a:t>Where</a:t>
            </a:r>
            <a:r>
              <a:rPr lang="cs-CZ" dirty="0"/>
              <a:t> a </a:t>
            </a:r>
            <a:r>
              <a:rPr lang="cs-CZ" dirty="0" err="1"/>
              <a:t>ToList</a:t>
            </a:r>
            <a:br>
              <a:rPr lang="cs-CZ" dirty="0"/>
            </a:br>
            <a:r>
              <a:rPr lang="cs-CZ" dirty="0"/>
              <a:t>Motivace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0C4FA2-8256-478C-B97B-717B47EF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Proto abychom mohli metody použít i s </a:t>
            </a:r>
            <a:r>
              <a:rPr lang="cs-CZ" dirty="0" err="1"/>
              <a:t>jinýmy</a:t>
            </a:r>
            <a:r>
              <a:rPr lang="cs-CZ" dirty="0"/>
              <a:t> typy než s </a:t>
            </a:r>
            <a:r>
              <a:rPr lang="cs-CZ" i="1" dirty="0" err="1"/>
              <a:t>int</a:t>
            </a:r>
            <a:r>
              <a:rPr lang="cs-CZ" dirty="0"/>
              <a:t>, tak metody </a:t>
            </a:r>
            <a:r>
              <a:rPr lang="cs-CZ" i="1" dirty="0" err="1"/>
              <a:t>Where</a:t>
            </a:r>
            <a:r>
              <a:rPr lang="cs-CZ" dirty="0"/>
              <a:t> i </a:t>
            </a:r>
            <a:r>
              <a:rPr lang="cs-CZ" i="1" dirty="0" err="1"/>
              <a:t>ToList</a:t>
            </a:r>
            <a:r>
              <a:rPr lang="cs-CZ" dirty="0"/>
              <a:t> implementujeme jako </a:t>
            </a:r>
            <a:r>
              <a:rPr lang="cs-CZ" b="1" dirty="0"/>
              <a:t>generické metody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0DAF061-8373-4F9E-9899-D30FE71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1877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064DD4-1092-443A-AF51-8F48796A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Generická implementace </a:t>
            </a:r>
            <a:r>
              <a:rPr lang="cs-CZ" dirty="0" err="1"/>
              <a:t>Where</a:t>
            </a:r>
            <a:r>
              <a:rPr lang="cs-CZ" dirty="0"/>
              <a:t> a To List</a:t>
            </a:r>
            <a:br>
              <a:rPr lang="cs-CZ" dirty="0"/>
            </a:br>
            <a:r>
              <a:rPr lang="cs-CZ" dirty="0"/>
              <a:t>Řešení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0DAF061-8373-4F9E-9899-D30FE717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C4B2A30-67AE-4406-A7A9-278519C8EF5F}"/>
              </a:ext>
            </a:extLst>
          </p:cNvPr>
          <p:cNvSpPr/>
          <p:nvPr/>
        </p:nvSpPr>
        <p:spPr>
          <a:xfrm>
            <a:off x="609601" y="1602000"/>
            <a:ext cx="109727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Moje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Where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source,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predicate)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(T item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source)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predicate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item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List&lt;T&gt;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source)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List&lt;T&gt;(source);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782920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5B2A5D-48FC-4E03-A7DD-6ABF7A5B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Generická implementace </a:t>
            </a:r>
            <a:r>
              <a:rPr lang="cs-CZ" dirty="0" err="1"/>
              <a:t>Where</a:t>
            </a:r>
            <a:r>
              <a:rPr lang="cs-CZ" dirty="0"/>
              <a:t> a To List</a:t>
            </a:r>
            <a:br>
              <a:rPr lang="cs-CZ" dirty="0"/>
            </a:br>
            <a:r>
              <a:rPr lang="cs-CZ" dirty="0"/>
              <a:t>Příklad použití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95911C8-2DA1-4A2E-AA56-7CC49975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Díky tomu, že máme nadefinované metody jako generické, tak můžeme jak naši implementaci, tak metody knihovny LINQ používat jak pro hodnotové, tak referenční typy.</a:t>
            </a:r>
          </a:p>
          <a:p>
            <a:r>
              <a:rPr lang="cs-CZ" dirty="0"/>
              <a:t>V dalším příkladu si definujeme třídu student a pomocí našich metod </a:t>
            </a:r>
            <a:r>
              <a:rPr lang="cs-CZ" i="1" dirty="0" err="1"/>
              <a:t>Where</a:t>
            </a:r>
            <a:r>
              <a:rPr lang="cs-CZ" dirty="0"/>
              <a:t> a </a:t>
            </a:r>
            <a:r>
              <a:rPr lang="cs-CZ" i="1" dirty="0" err="1"/>
              <a:t>ToList</a:t>
            </a:r>
            <a:r>
              <a:rPr lang="cs-CZ" dirty="0"/>
              <a:t> vybereme jen studenty, kteří splnili zápočet.</a:t>
            </a:r>
          </a:p>
          <a:p>
            <a:r>
              <a:rPr lang="cs-CZ" dirty="0"/>
              <a:t>Ukážeme si také, že naše metody fungují jak s listem, tak polem.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771FC20-8494-4C85-97FE-3702540D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3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AD1315-36C3-4344-8ABA-0F9EB22F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cs-CZ" dirty="0"/>
              <a:t>Příklad použití generické </a:t>
            </a:r>
            <a:r>
              <a:rPr lang="cs-CZ" dirty="0" err="1"/>
              <a:t>implemetace</a:t>
            </a:r>
            <a:br>
              <a:rPr lang="cs-CZ" dirty="0"/>
            </a:br>
            <a:r>
              <a:rPr lang="cs-CZ" dirty="0"/>
              <a:t>Definice třídy student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E46DBF-12A3-4939-BF3F-CFF62A05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697062-5DDF-4828-A650-E7361B4A525C}"/>
              </a:ext>
            </a:extLst>
          </p:cNvPr>
          <p:cNvSpPr/>
          <p:nvPr/>
        </p:nvSpPr>
        <p:spPr>
          <a:xfrm>
            <a:off x="609600" y="1602000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SplnilZapocet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 &gt; 45 ?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Test = test;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375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B5AC90-CC2C-43DB-BB50-B5B0D809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použití generické </a:t>
            </a:r>
            <a:r>
              <a:rPr lang="cs-CZ" dirty="0" err="1"/>
              <a:t>implemetace</a:t>
            </a:r>
            <a:br>
              <a:rPr lang="cs-CZ" dirty="0"/>
            </a:br>
            <a:r>
              <a:rPr lang="cs-CZ" dirty="0"/>
              <a:t>Použití s Listem i </a:t>
            </a:r>
            <a:r>
              <a:rPr lang="cs-CZ"/>
              <a:t>s polem studentů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4833BD-6EF5-4D12-8023-09950EF7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F0729CF-7A61-40FF-8006-073F5FC2D5B5}"/>
              </a:ext>
            </a:extLst>
          </p:cNvPr>
          <p:cNvSpPr/>
          <p:nvPr/>
        </p:nvSpPr>
        <p:spPr>
          <a:xfrm>
            <a:off x="609600" y="1602000"/>
            <a:ext cx="10972800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List&lt;Student&gt;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20),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80),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70)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Student[]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studentiB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Student[]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"Jozef"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60),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30),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"Jaroslav"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70)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List&lt;Student&gt;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uspesniA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studentiA.Where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(o =&gt;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o.SplnilZapocet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List&lt;Student&gt;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uspesniB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studentiB.Where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(o =&gt;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o.SplnilZapocet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33186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se seznámili se základy knihovny LINQ. </a:t>
            </a:r>
          </a:p>
          <a:p>
            <a:r>
              <a:rPr lang="cs-CZ" dirty="0"/>
              <a:t>A pomocí </a:t>
            </a:r>
            <a:r>
              <a:rPr lang="cs-CZ" i="1" dirty="0" err="1"/>
              <a:t>Extension</a:t>
            </a:r>
            <a:r>
              <a:rPr lang="cs-CZ" i="1" dirty="0"/>
              <a:t> </a:t>
            </a:r>
            <a:r>
              <a:rPr lang="cs-CZ" i="1" dirty="0" err="1"/>
              <a:t>Methods</a:t>
            </a:r>
            <a:r>
              <a:rPr lang="cs-CZ" i="1" dirty="0"/>
              <a:t> </a:t>
            </a:r>
            <a:r>
              <a:rPr lang="cs-CZ" dirty="0"/>
              <a:t>jsme si vytvořili vlastní triviální implementaci.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cs-CZ" dirty="0"/>
              <a:t>1</a:t>
            </a:r>
            <a:r>
              <a:rPr lang="en-US" dirty="0"/>
              <a:t>] </a:t>
            </a:r>
            <a:r>
              <a:rPr lang="cs-CZ" dirty="0" err="1"/>
              <a:t>Language-Integrated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cs-CZ" dirty="0"/>
              <a:t> (LINQ) (C#)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2"/>
              </a:rPr>
              <a:t>https://docs.microsoft.com/en-us/dotnet/csharp/programming-guide/concepts/linq/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/>
              <a:t>LINQ to </a:t>
            </a:r>
            <a:r>
              <a:rPr lang="cs-CZ" dirty="0" err="1"/>
              <a:t>Objects</a:t>
            </a:r>
            <a:r>
              <a:rPr lang="cs-CZ" dirty="0"/>
              <a:t> (C#)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3"/>
              </a:rPr>
              <a:t>https://docs.microsoft.com/cs-cz/dotnet/csharp/programming-guide/concepts/linq/linq-to-objects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cs-CZ" dirty="0"/>
              <a:t>3</a:t>
            </a:r>
            <a:r>
              <a:rPr lang="en-US" dirty="0"/>
              <a:t>] </a:t>
            </a:r>
            <a:r>
              <a:rPr lang="cs-CZ" dirty="0"/>
              <a:t>LINQ to </a:t>
            </a:r>
            <a:r>
              <a:rPr lang="cs-CZ" dirty="0" err="1"/>
              <a:t>Entities</a:t>
            </a:r>
            <a:r>
              <a:rPr lang="cs-CZ" dirty="0"/>
              <a:t> - ADO.NET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4"/>
              </a:rPr>
              <a:t>https://docs.microsoft.com/en-us/dotnet/framework/data/adonet/ef/language-reference/linq-to-entities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LINQ (Language Integrated Query)</a:t>
            </a:r>
            <a:r>
              <a:rPr lang="cs-CZ" i="1" dirty="0"/>
              <a:t> </a:t>
            </a:r>
            <a:r>
              <a:rPr lang="cs-CZ" dirty="0"/>
              <a:t>je soubor technologií pro zápis dotazů </a:t>
            </a:r>
            <a:r>
              <a:rPr lang="en-US" dirty="0"/>
              <a:t>[1]</a:t>
            </a:r>
            <a:r>
              <a:rPr lang="cs-CZ" dirty="0"/>
              <a:t>.</a:t>
            </a:r>
          </a:p>
          <a:p>
            <a:r>
              <a:rPr lang="cs-CZ" dirty="0"/>
              <a:t>Pomocí LINQ můžeme pracovat jak s listy, tak například s databází pomocí objektově relačního mapování. Syntaxe přitom zůstává stejná.</a:t>
            </a:r>
            <a:endParaRPr lang="en-US" dirty="0"/>
          </a:p>
          <a:p>
            <a:r>
              <a:rPr lang="cs-CZ" dirty="0"/>
              <a:t>LINQ </a:t>
            </a:r>
            <a:r>
              <a:rPr lang="cs-CZ" dirty="0" err="1"/>
              <a:t>take</a:t>
            </a:r>
            <a:r>
              <a:rPr lang="cs-CZ" dirty="0"/>
              <a:t> podporuje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order</a:t>
            </a:r>
            <a:r>
              <a:rPr lang="cs-CZ" dirty="0"/>
              <a:t> funkce a umožní kombinovat více operací do jedné, kdy se vše vyhodnotí až teprve přistoupíme k výsledku.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0CD399-3D7A-4C17-BC5C-6ACA15FA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</a:t>
            </a:r>
            <a:r>
              <a:rPr lang="en-US" dirty="0" err="1"/>
              <a:t>technologie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E0AEC2-4A47-45BC-976F-18FB0970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dirty="0"/>
              <a:t>Nejpoužívanější technologie využívající LINQ jsou:</a:t>
            </a:r>
          </a:p>
          <a:p>
            <a:r>
              <a:rPr lang="cs-CZ" b="1" dirty="0"/>
              <a:t>LINQ to </a:t>
            </a:r>
            <a:r>
              <a:rPr lang="cs-CZ" b="1" dirty="0" err="1"/>
              <a:t>objects</a:t>
            </a:r>
            <a:r>
              <a:rPr lang="en-US" dirty="0"/>
              <a:t> [2]</a:t>
            </a:r>
            <a:endParaRPr lang="cs-CZ" dirty="0"/>
          </a:p>
          <a:p>
            <a:pPr lvl="1"/>
            <a:r>
              <a:rPr lang="cs-CZ" dirty="0"/>
              <a:t>Práce s objekty v paměti, s polem, listy a dalšími kolekcemi implementujícími rozhraní </a:t>
            </a:r>
            <a:r>
              <a:rPr lang="cs-CZ" i="1" dirty="0"/>
              <a:t>I</a:t>
            </a:r>
            <a:r>
              <a:rPr lang="en-US" i="1" dirty="0"/>
              <a:t>E</a:t>
            </a:r>
            <a:r>
              <a:rPr lang="cs-CZ" i="1" dirty="0" err="1"/>
              <a:t>numerable</a:t>
            </a:r>
            <a:r>
              <a:rPr lang="cs-CZ" dirty="0"/>
              <a:t>.</a:t>
            </a:r>
          </a:p>
          <a:p>
            <a:r>
              <a:rPr lang="cs-CZ" b="1" dirty="0"/>
              <a:t>LINQ to </a:t>
            </a:r>
            <a:r>
              <a:rPr lang="cs-CZ" b="1" dirty="0" err="1"/>
              <a:t>entities</a:t>
            </a:r>
            <a:r>
              <a:rPr lang="en-US" b="1" dirty="0"/>
              <a:t> </a:t>
            </a:r>
            <a:r>
              <a:rPr lang="en-US" dirty="0"/>
              <a:t>[3]</a:t>
            </a:r>
            <a:endParaRPr lang="cs-CZ" dirty="0"/>
          </a:p>
          <a:p>
            <a:pPr lvl="1"/>
            <a:r>
              <a:rPr lang="cs-CZ" dirty="0"/>
              <a:t>Společně s objektově relačním mapováním umožňuje psát databázové dotazy stejným způsobem jak by to byly objekty v paměti.</a:t>
            </a:r>
          </a:p>
          <a:p>
            <a:pPr lvl="1"/>
            <a:r>
              <a:rPr lang="cs-CZ" dirty="0"/>
              <a:t>Jedním z nejběžnějším objektově-relačním </a:t>
            </a:r>
            <a:r>
              <a:rPr lang="cs-CZ" dirty="0" err="1"/>
              <a:t>mapperem</a:t>
            </a:r>
            <a:r>
              <a:rPr lang="cs-CZ" dirty="0"/>
              <a:t> v .Net je Entity Framework.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A74D8D3-0C12-4F35-A45A-6D92180D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172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F1D6B-345D-49A1-ABD4-03B2E1BB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cs-CZ" dirty="0"/>
              <a:t>Příklad použití metody LINQ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092FC03-1A42-45E0-A1E4-6B4D737B7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probereme jednoduchý příklad použití metod </a:t>
            </a:r>
            <a:r>
              <a:rPr lang="cs-CZ" dirty="0" err="1"/>
              <a:t>Where</a:t>
            </a:r>
            <a:r>
              <a:rPr lang="cs-CZ" dirty="0"/>
              <a:t> a </a:t>
            </a:r>
            <a:r>
              <a:rPr lang="cs-CZ" dirty="0" err="1"/>
              <a:t>ToList</a:t>
            </a:r>
            <a:r>
              <a:rPr lang="cs-CZ" dirty="0"/>
              <a:t> knihovny LINQ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F0F086-DA33-47D1-86CE-EB74492F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56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Úvodní příklad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lepší pochopení knihovny LINQ uvedeme jednoduchý příklad. </a:t>
            </a:r>
          </a:p>
          <a:p>
            <a:r>
              <a:rPr lang="cs-CZ" dirty="0"/>
              <a:t>Představte si, že máme list čísel a chceme z tohoto listu zkopírovat jen čísla větší než 5 do nového pole.</a:t>
            </a:r>
          </a:p>
          <a:p>
            <a:r>
              <a:rPr lang="cs-CZ" dirty="0"/>
              <a:t>Nejprve si uvedeme řešení bez LINQ, kdy v cyklu projdeme prvky pole a postupně je vložíme do pole nového.</a:t>
            </a:r>
          </a:p>
          <a:p>
            <a:r>
              <a:rPr lang="cs-CZ" dirty="0"/>
              <a:t>Poté si ukážeme příklad s použitím LINQ.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297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3DED08-F6EF-4D2B-907D-AECBF5B2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br>
              <a:rPr lang="cs-CZ" dirty="0"/>
            </a:br>
            <a:r>
              <a:rPr lang="en-US" dirty="0"/>
              <a:t>B</a:t>
            </a:r>
            <a:r>
              <a:rPr lang="cs-CZ" dirty="0" err="1"/>
              <a:t>ez</a:t>
            </a:r>
            <a:r>
              <a:rPr lang="cs-CZ" dirty="0"/>
              <a:t> použití LINQ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B1113B5-C4F5-4D84-B9B9-C9CDD7AD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8329798-CBBA-4774-8261-A8C44B68BFB0}"/>
              </a:ext>
            </a:extLst>
          </p:cNvPr>
          <p:cNvSpPr/>
          <p:nvPr/>
        </p:nvSpPr>
        <p:spPr>
          <a:xfrm>
            <a:off x="609600" y="1602000"/>
            <a:ext cx="715617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 3, 7, 8, 2, 9, 1 };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velkaCisla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3)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velkaCisla.Add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velkaCisla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5728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CC20C5-02A3-4913-AD26-3287006C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br>
              <a:rPr lang="cs-CZ" dirty="0"/>
            </a:br>
            <a:r>
              <a:rPr lang="en-US" dirty="0"/>
              <a:t>S</a:t>
            </a:r>
            <a:r>
              <a:rPr lang="cs-CZ" dirty="0"/>
              <a:t> využitím LINQ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37D6692-2F8B-42D4-9AAB-93EBDEB5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E082AC9-5A43-42CC-8EB7-5AFFE24204D3}"/>
              </a:ext>
            </a:extLst>
          </p:cNvPr>
          <p:cNvSpPr/>
          <p:nvPr/>
        </p:nvSpPr>
        <p:spPr>
          <a:xfrm>
            <a:off x="609600" y="1602000"/>
            <a:ext cx="89368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cisla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{ 3, 7, 8, 2, 9, 1 };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velkaCisla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cisla.Where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3).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","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velkaCisla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042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018EC5-EC7C-43FE-9C10-5F0B9737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/>
              <a:t>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3DC1BF-1BD3-49CD-9FE5-6B43EF19E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Řádek používající LINQ v předcházejícím příkladu si můžeme rozdělit na dva řádky, kdy na prvním budeme volat metodu </a:t>
            </a:r>
            <a:r>
              <a:rPr lang="cs-CZ" i="1" dirty="0" err="1"/>
              <a:t>Where</a:t>
            </a:r>
            <a:r>
              <a:rPr lang="cs-CZ" dirty="0"/>
              <a:t> a na druhém metodu </a:t>
            </a:r>
            <a:r>
              <a:rPr lang="cs-CZ" i="1" dirty="0" err="1"/>
              <a:t>ToList</a:t>
            </a:r>
            <a:r>
              <a:rPr lang="cs-CZ" i="1" dirty="0"/>
              <a:t>.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D02413-4A9A-4DA8-A144-EAE60A9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6091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20268733-5f22-42fd-8f9d-ffbc0e994e13"/>
    <ds:schemaRef ds:uri="be1491ba-191a-468a-9e51-27abfd4363e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1942</TotalTime>
  <Words>1392</Words>
  <Application>Microsoft Office PowerPoint</Application>
  <PresentationFormat>Širokoúhlá obrazovka</PresentationFormat>
  <Paragraphs>215</Paragraphs>
  <Slides>27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4" baseType="lpstr">
      <vt:lpstr>Source Sans Pro Bold</vt:lpstr>
      <vt:lpstr>Calibri</vt:lpstr>
      <vt:lpstr>Arial</vt:lpstr>
      <vt:lpstr>Consolas</vt:lpstr>
      <vt:lpstr>Source sans Pro</vt:lpstr>
      <vt:lpstr>Berlin CE</vt:lpstr>
      <vt:lpstr>Office Theme</vt:lpstr>
      <vt:lpstr>LINQ – úvod</vt:lpstr>
      <vt:lpstr>Obsah</vt:lpstr>
      <vt:lpstr>Úvod</vt:lpstr>
      <vt:lpstr>LINQ technologie</vt:lpstr>
      <vt:lpstr> Příklad použití metody LINQ</vt:lpstr>
      <vt:lpstr>Úvodní příklad</vt:lpstr>
      <vt:lpstr>Příklad Bez použití LINQ</vt:lpstr>
      <vt:lpstr>Příklad S využitím LINQ</vt:lpstr>
      <vt:lpstr>Příklad Popis</vt:lpstr>
      <vt:lpstr>Příklad Metody Where a ToList</vt:lpstr>
      <vt:lpstr> Vlastní triviální implementace</vt:lpstr>
      <vt:lpstr>Vlastní implementace Úvod</vt:lpstr>
      <vt:lpstr>Vlastní implementace  Where pro List&lt;int&gt;</vt:lpstr>
      <vt:lpstr>Where pro List&lt;int&gt; Implementace</vt:lpstr>
      <vt:lpstr>Vlastní implementace Where pro IEnumerable&lt;int&gt;</vt:lpstr>
      <vt:lpstr>Where pro Ienumerable&lt;int&gt; Implementace</vt:lpstr>
      <vt:lpstr>Vlastní implementace  ToList</vt:lpstr>
      <vt:lpstr>ToList Implementace</vt:lpstr>
      <vt:lpstr>Generická implementace a příklad</vt:lpstr>
      <vt:lpstr>Generická implementace Where a ToList Motivace</vt:lpstr>
      <vt:lpstr>Generická implementace Where a To List Řešení</vt:lpstr>
      <vt:lpstr>Generická implementace Where a To List Příklad použití</vt:lpstr>
      <vt:lpstr>Příklad použití generické implemetace Definice třídy student</vt:lpstr>
      <vt:lpstr>Příklad použití generické implemetace Použití s Listem i s polem studentů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3</cp:revision>
  <dcterms:modified xsi:type="dcterms:W3CDTF">2020-02-20T15:03:08Z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