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32"/>
  </p:notesMasterIdLst>
  <p:handoutMasterIdLst>
    <p:handoutMasterId r:id="rId33"/>
  </p:handoutMasterIdLst>
  <p:sldIdLst>
    <p:sldId id="256" r:id="rId5"/>
    <p:sldId id="280" r:id="rId6"/>
    <p:sldId id="380" r:id="rId7"/>
    <p:sldId id="370" r:id="rId8"/>
    <p:sldId id="381" r:id="rId9"/>
    <p:sldId id="382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3" r:id="rId19"/>
    <p:sldId id="392" r:id="rId20"/>
    <p:sldId id="394" r:id="rId21"/>
    <p:sldId id="395" r:id="rId22"/>
    <p:sldId id="396" r:id="rId23"/>
    <p:sldId id="379" r:id="rId24"/>
    <p:sldId id="397" r:id="rId25"/>
    <p:sldId id="398" r:id="rId26"/>
    <p:sldId id="399" r:id="rId27"/>
    <p:sldId id="400" r:id="rId28"/>
    <p:sldId id="289" r:id="rId29"/>
    <p:sldId id="291" r:id="rId30"/>
    <p:sldId id="292" r:id="rId31"/>
  </p:sldIdLst>
  <p:sldSz cx="12192000" cy="6858000"/>
  <p:notesSz cx="6858000" cy="9144000"/>
  <p:embeddedFontLst>
    <p:embeddedFont>
      <p:font typeface="Berlin CE" panose="020B0604020202020204"/>
      <p:regular r:id="rId34"/>
      <p:bold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  <p:embeddedFont>
      <p:font typeface="Source sans Pro" panose="020B0503030403020204" pitchFamily="34" charset="0"/>
      <p:regular r:id="rId44"/>
      <p:bold r:id="rId45"/>
      <p:italic r:id="rId46"/>
      <p:boldItalic r:id="rId47"/>
    </p:embeddedFont>
    <p:embeddedFont>
      <p:font typeface="Source Sans Pro Bold" panose="020B0703030403020204" charset="-18"/>
      <p:bold r:id="rId48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2638F8-C3F2-4D2A-932D-F1F71AA4461D}" v="1" dt="2020-02-20T15:03:51.0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6.fntdata"/><Relationship Id="rId21" Type="http://schemas.openxmlformats.org/officeDocument/2006/relationships/slide" Target="slides/slide17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11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20" Type="http://schemas.openxmlformats.org/officeDocument/2006/relationships/slide" Target="slides/slide16.xml"/><Relationship Id="rId41" Type="http://schemas.openxmlformats.org/officeDocument/2006/relationships/font" Target="fonts/font8.fntdata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3.fntdata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AB0D3D01-95F0-45D0-A66D-ECF42A9A0D43}"/>
    <pc:docChg chg="undo custSel addSld delSld modSld sldOrd">
      <pc:chgData name="Erik Král" userId="e92e8e71-05aa-4c44-9728-5ff1a0a20d65" providerId="ADAL" clId="{AB0D3D01-95F0-45D0-A66D-ECF42A9A0D43}" dt="2020-02-19T14:29:07.454" v="4942"/>
      <pc:docMkLst>
        <pc:docMk/>
      </pc:docMkLst>
      <pc:sldChg chg="modSp">
        <pc:chgData name="Erik Král" userId="e92e8e71-05aa-4c44-9728-5ff1a0a20d65" providerId="ADAL" clId="{AB0D3D01-95F0-45D0-A66D-ECF42A9A0D43}" dt="2020-02-19T14:02:43.891" v="4354" actId="20577"/>
        <pc:sldMkLst>
          <pc:docMk/>
          <pc:sldMk cId="2148507867" sldId="256"/>
        </pc:sldMkLst>
        <pc:spChg chg="mod">
          <ac:chgData name="Erik Král" userId="e92e8e71-05aa-4c44-9728-5ff1a0a20d65" providerId="ADAL" clId="{AB0D3D01-95F0-45D0-A66D-ECF42A9A0D43}" dt="2020-02-19T14:02:43.891" v="4354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AB0D3D01-95F0-45D0-A66D-ECF42A9A0D43}" dt="2020-02-19T14:02:57.779" v="4358" actId="20577"/>
        <pc:sldMkLst>
          <pc:docMk/>
          <pc:sldMk cId="3410786804" sldId="280"/>
        </pc:sldMkLst>
        <pc:spChg chg="mod">
          <ac:chgData name="Erik Král" userId="e92e8e71-05aa-4c44-9728-5ff1a0a20d65" providerId="ADAL" clId="{AB0D3D01-95F0-45D0-A66D-ECF42A9A0D43}" dt="2020-02-19T14:02:57.779" v="4358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del">
        <pc:chgData name="Erik Král" userId="e92e8e71-05aa-4c44-9728-5ff1a0a20d65" providerId="ADAL" clId="{AB0D3D01-95F0-45D0-A66D-ECF42A9A0D43}" dt="2020-02-19T12:46:13.569" v="145" actId="2696"/>
        <pc:sldMkLst>
          <pc:docMk/>
          <pc:sldMk cId="590704556" sldId="281"/>
        </pc:sldMkLst>
      </pc:sldChg>
      <pc:sldChg chg="modSp">
        <pc:chgData name="Erik Král" userId="e92e8e71-05aa-4c44-9728-5ff1a0a20d65" providerId="ADAL" clId="{AB0D3D01-95F0-45D0-A66D-ECF42A9A0D43}" dt="2020-02-19T14:14:10.716" v="4938" actId="313"/>
        <pc:sldMkLst>
          <pc:docMk/>
          <pc:sldMk cId="2128216432" sldId="289"/>
        </pc:sldMkLst>
        <pc:spChg chg="mod">
          <ac:chgData name="Erik Král" userId="e92e8e71-05aa-4c44-9728-5ff1a0a20d65" providerId="ADAL" clId="{AB0D3D01-95F0-45D0-A66D-ECF42A9A0D43}" dt="2020-02-19T14:14:10.716" v="4938" actId="313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AB0D3D01-95F0-45D0-A66D-ECF42A9A0D43}" dt="2020-02-19T14:04:51.871" v="4454" actId="20577"/>
        <pc:sldMkLst>
          <pc:docMk/>
          <pc:sldMk cId="2076725490" sldId="291"/>
        </pc:sldMkLst>
        <pc:spChg chg="mod">
          <ac:chgData name="Erik Král" userId="e92e8e71-05aa-4c44-9728-5ff1a0a20d65" providerId="ADAL" clId="{AB0D3D01-95F0-45D0-A66D-ECF42A9A0D43}" dt="2020-02-19T14:04:51.871" v="4454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del">
        <pc:chgData name="Erik Král" userId="e92e8e71-05aa-4c44-9728-5ff1a0a20d65" providerId="ADAL" clId="{AB0D3D01-95F0-45D0-A66D-ECF42A9A0D43}" dt="2020-02-19T12:46:13.606" v="147" actId="2696"/>
        <pc:sldMkLst>
          <pc:docMk/>
          <pc:sldMk cId="1826522988" sldId="310"/>
        </pc:sldMkLst>
      </pc:sldChg>
      <pc:sldChg chg="del">
        <pc:chgData name="Erik Král" userId="e92e8e71-05aa-4c44-9728-5ff1a0a20d65" providerId="ADAL" clId="{AB0D3D01-95F0-45D0-A66D-ECF42A9A0D43}" dt="2020-02-19T12:46:13.627" v="149" actId="2696"/>
        <pc:sldMkLst>
          <pc:docMk/>
          <pc:sldMk cId="1818018919" sldId="314"/>
        </pc:sldMkLst>
      </pc:sldChg>
      <pc:sldChg chg="del">
        <pc:chgData name="Erik Král" userId="e92e8e71-05aa-4c44-9728-5ff1a0a20d65" providerId="ADAL" clId="{AB0D3D01-95F0-45D0-A66D-ECF42A9A0D43}" dt="2020-02-19T12:46:13.636" v="150" actId="2696"/>
        <pc:sldMkLst>
          <pc:docMk/>
          <pc:sldMk cId="1401017520" sldId="315"/>
        </pc:sldMkLst>
      </pc:sldChg>
      <pc:sldChg chg="del">
        <pc:chgData name="Erik Král" userId="e92e8e71-05aa-4c44-9728-5ff1a0a20d65" providerId="ADAL" clId="{AB0D3D01-95F0-45D0-A66D-ECF42A9A0D43}" dt="2020-02-19T12:46:13.643" v="151" actId="2696"/>
        <pc:sldMkLst>
          <pc:docMk/>
          <pc:sldMk cId="2151540441" sldId="316"/>
        </pc:sldMkLst>
      </pc:sldChg>
      <pc:sldChg chg="del">
        <pc:chgData name="Erik Král" userId="e92e8e71-05aa-4c44-9728-5ff1a0a20d65" providerId="ADAL" clId="{AB0D3D01-95F0-45D0-A66D-ECF42A9A0D43}" dt="2020-02-19T12:45:43.182" v="94" actId="2696"/>
        <pc:sldMkLst>
          <pc:docMk/>
          <pc:sldMk cId="1916615183" sldId="368"/>
        </pc:sldMkLst>
      </pc:sldChg>
      <pc:sldChg chg="modSp ord">
        <pc:chgData name="Erik Král" userId="e92e8e71-05aa-4c44-9728-5ff1a0a20d65" providerId="ADAL" clId="{AB0D3D01-95F0-45D0-A66D-ECF42A9A0D43}" dt="2020-02-19T12:46:02.548" v="144" actId="20577"/>
        <pc:sldMkLst>
          <pc:docMk/>
          <pc:sldMk cId="1187370146" sldId="370"/>
        </pc:sldMkLst>
        <pc:spChg chg="mod">
          <ac:chgData name="Erik Král" userId="e92e8e71-05aa-4c44-9728-5ff1a0a20d65" providerId="ADAL" clId="{AB0D3D01-95F0-45D0-A66D-ECF42A9A0D43}" dt="2020-02-19T12:46:02.548" v="144" actId="20577"/>
          <ac:spMkLst>
            <pc:docMk/>
            <pc:sldMk cId="1187370146" sldId="370"/>
            <ac:spMk id="2" creationId="{8F3A90F3-7F1F-46DF-838B-D96CFD684949}"/>
          </ac:spMkLst>
        </pc:spChg>
        <pc:spChg chg="mod">
          <ac:chgData name="Erik Král" userId="e92e8e71-05aa-4c44-9728-5ff1a0a20d65" providerId="ADAL" clId="{AB0D3D01-95F0-45D0-A66D-ECF42A9A0D43}" dt="2020-02-19T12:45:59.056" v="138" actId="20577"/>
          <ac:spMkLst>
            <pc:docMk/>
            <pc:sldMk cId="1187370146" sldId="370"/>
            <ac:spMk id="3" creationId="{F8D6B7CC-914C-45E2-A0D2-D62269EF2BAF}"/>
          </ac:spMkLst>
        </pc:spChg>
      </pc:sldChg>
      <pc:sldChg chg="del">
        <pc:chgData name="Erik Král" userId="e92e8e71-05aa-4c44-9728-5ff1a0a20d65" providerId="ADAL" clId="{AB0D3D01-95F0-45D0-A66D-ECF42A9A0D43}" dt="2020-02-19T12:46:13.592" v="146" actId="2696"/>
        <pc:sldMkLst>
          <pc:docMk/>
          <pc:sldMk cId="324605791" sldId="377"/>
        </pc:sldMkLst>
      </pc:sldChg>
      <pc:sldChg chg="del">
        <pc:chgData name="Erik Král" userId="e92e8e71-05aa-4c44-9728-5ff1a0a20d65" providerId="ADAL" clId="{AB0D3D01-95F0-45D0-A66D-ECF42A9A0D43}" dt="2020-02-19T12:46:13.617" v="148" actId="2696"/>
        <pc:sldMkLst>
          <pc:docMk/>
          <pc:sldMk cId="113906423" sldId="378"/>
        </pc:sldMkLst>
      </pc:sldChg>
      <pc:sldChg chg="modSp">
        <pc:chgData name="Erik Král" userId="e92e8e71-05aa-4c44-9728-5ff1a0a20d65" providerId="ADAL" clId="{AB0D3D01-95F0-45D0-A66D-ECF42A9A0D43}" dt="2020-02-19T14:03:36.767" v="4410" actId="20577"/>
        <pc:sldMkLst>
          <pc:docMk/>
          <pc:sldMk cId="4086714056" sldId="379"/>
        </pc:sldMkLst>
        <pc:spChg chg="mod">
          <ac:chgData name="Erik Král" userId="e92e8e71-05aa-4c44-9728-5ff1a0a20d65" providerId="ADAL" clId="{AB0D3D01-95F0-45D0-A66D-ECF42A9A0D43}" dt="2020-02-19T14:00:29.967" v="4327" actId="20577"/>
          <ac:spMkLst>
            <pc:docMk/>
            <pc:sldMk cId="4086714056" sldId="379"/>
            <ac:spMk id="6" creationId="{3D8078D7-C430-41C0-AF8E-952C9339B86D}"/>
          </ac:spMkLst>
        </pc:spChg>
        <pc:spChg chg="mod">
          <ac:chgData name="Erik Král" userId="e92e8e71-05aa-4c44-9728-5ff1a0a20d65" providerId="ADAL" clId="{AB0D3D01-95F0-45D0-A66D-ECF42A9A0D43}" dt="2020-02-19T14:03:36.767" v="4410" actId="20577"/>
          <ac:spMkLst>
            <pc:docMk/>
            <pc:sldMk cId="4086714056" sldId="379"/>
            <ac:spMk id="7" creationId="{A603EE88-F8B0-4F33-A242-C4D962B79E01}"/>
          </ac:spMkLst>
        </pc:spChg>
      </pc:sldChg>
      <pc:sldChg chg="del">
        <pc:chgData name="Erik Král" userId="e92e8e71-05aa-4c44-9728-5ff1a0a20d65" providerId="ADAL" clId="{AB0D3D01-95F0-45D0-A66D-ECF42A9A0D43}" dt="2020-02-19T12:46:19.368" v="154" actId="2696"/>
        <pc:sldMkLst>
          <pc:docMk/>
          <pc:sldMk cId="745890322" sldId="380"/>
        </pc:sldMkLst>
      </pc:sldChg>
      <pc:sldChg chg="delSp modSp add">
        <pc:chgData name="Erik Král" userId="e92e8e71-05aa-4c44-9728-5ff1a0a20d65" providerId="ADAL" clId="{AB0D3D01-95F0-45D0-A66D-ECF42A9A0D43}" dt="2020-02-19T14:27:31.184" v="4941" actId="20577"/>
        <pc:sldMkLst>
          <pc:docMk/>
          <pc:sldMk cId="2788320496" sldId="380"/>
        </pc:sldMkLst>
        <pc:spChg chg="mod">
          <ac:chgData name="Erik Král" userId="e92e8e71-05aa-4c44-9728-5ff1a0a20d65" providerId="ADAL" clId="{AB0D3D01-95F0-45D0-A66D-ECF42A9A0D43}" dt="2020-02-19T14:01:38.189" v="4341" actId="114"/>
          <ac:spMkLst>
            <pc:docMk/>
            <pc:sldMk cId="2788320496" sldId="380"/>
            <ac:spMk id="2" creationId="{023D8F77-B02A-4444-9825-41F838F643DE}"/>
          </ac:spMkLst>
        </pc:spChg>
        <pc:spChg chg="mod">
          <ac:chgData name="Erik Král" userId="e92e8e71-05aa-4c44-9728-5ff1a0a20d65" providerId="ADAL" clId="{AB0D3D01-95F0-45D0-A66D-ECF42A9A0D43}" dt="2020-02-19T14:27:31.184" v="4941" actId="20577"/>
          <ac:spMkLst>
            <pc:docMk/>
            <pc:sldMk cId="2788320496" sldId="380"/>
            <ac:spMk id="3" creationId="{18654602-4996-4409-82C8-4E888F85D8AE}"/>
          </ac:spMkLst>
        </pc:spChg>
        <pc:spChg chg="del">
          <ac:chgData name="Erik Král" userId="e92e8e71-05aa-4c44-9728-5ff1a0a20d65" providerId="ADAL" clId="{AB0D3D01-95F0-45D0-A66D-ECF42A9A0D43}" dt="2020-02-19T12:55:58.512" v="620" actId="478"/>
          <ac:spMkLst>
            <pc:docMk/>
            <pc:sldMk cId="2788320496" sldId="380"/>
            <ac:spMk id="4" creationId="{4A914A3D-0C39-49F5-98E3-F9FFE070B619}"/>
          </ac:spMkLst>
        </pc:spChg>
      </pc:sldChg>
      <pc:sldChg chg="del">
        <pc:chgData name="Erik Král" userId="e92e8e71-05aa-4c44-9728-5ff1a0a20d65" providerId="ADAL" clId="{AB0D3D01-95F0-45D0-A66D-ECF42A9A0D43}" dt="2020-02-19T12:46:19.386" v="155" actId="2696"/>
        <pc:sldMkLst>
          <pc:docMk/>
          <pc:sldMk cId="552288123" sldId="381"/>
        </pc:sldMkLst>
      </pc:sldChg>
      <pc:sldChg chg="addSp delSp modSp add">
        <pc:chgData name="Erik Král" userId="e92e8e71-05aa-4c44-9728-5ff1a0a20d65" providerId="ADAL" clId="{AB0D3D01-95F0-45D0-A66D-ECF42A9A0D43}" dt="2020-02-19T13:02:16.944" v="1612" actId="114"/>
        <pc:sldMkLst>
          <pc:docMk/>
          <pc:sldMk cId="1249778820" sldId="381"/>
        </pc:sldMkLst>
        <pc:spChg chg="del">
          <ac:chgData name="Erik Král" userId="e92e8e71-05aa-4c44-9728-5ff1a0a20d65" providerId="ADAL" clId="{AB0D3D01-95F0-45D0-A66D-ECF42A9A0D43}" dt="2020-02-19T13:00:13.650" v="1222"/>
          <ac:spMkLst>
            <pc:docMk/>
            <pc:sldMk cId="1249778820" sldId="381"/>
            <ac:spMk id="2" creationId="{768B16E1-E883-4963-A32C-048B57CE55AB}"/>
          </ac:spMkLst>
        </pc:spChg>
        <pc:spChg chg="del">
          <ac:chgData name="Erik Král" userId="e92e8e71-05aa-4c44-9728-5ff1a0a20d65" providerId="ADAL" clId="{AB0D3D01-95F0-45D0-A66D-ECF42A9A0D43}" dt="2020-02-19T13:00:13.650" v="1222"/>
          <ac:spMkLst>
            <pc:docMk/>
            <pc:sldMk cId="1249778820" sldId="381"/>
            <ac:spMk id="3" creationId="{44B8A12C-4F68-4079-B4F3-B71CC34E72E0}"/>
          </ac:spMkLst>
        </pc:spChg>
        <pc:spChg chg="del">
          <ac:chgData name="Erik Král" userId="e92e8e71-05aa-4c44-9728-5ff1a0a20d65" providerId="ADAL" clId="{AB0D3D01-95F0-45D0-A66D-ECF42A9A0D43}" dt="2020-02-19T13:01:46.657" v="1560" actId="478"/>
          <ac:spMkLst>
            <pc:docMk/>
            <pc:sldMk cId="1249778820" sldId="381"/>
            <ac:spMk id="4" creationId="{A312EC71-3129-4707-BD8B-F48E778A9FAF}"/>
          </ac:spMkLst>
        </pc:spChg>
        <pc:spChg chg="add del mod">
          <ac:chgData name="Erik Král" userId="e92e8e71-05aa-4c44-9728-5ff1a0a20d65" providerId="ADAL" clId="{AB0D3D01-95F0-45D0-A66D-ECF42A9A0D43}" dt="2020-02-19T13:00:16.251" v="1223"/>
          <ac:spMkLst>
            <pc:docMk/>
            <pc:sldMk cId="1249778820" sldId="381"/>
            <ac:spMk id="6" creationId="{110E26FB-9D7D-4548-9534-A5CB6E9E9EFA}"/>
          </ac:spMkLst>
        </pc:spChg>
        <pc:spChg chg="add del mod">
          <ac:chgData name="Erik Král" userId="e92e8e71-05aa-4c44-9728-5ff1a0a20d65" providerId="ADAL" clId="{AB0D3D01-95F0-45D0-A66D-ECF42A9A0D43}" dt="2020-02-19T13:00:16.251" v="1223"/>
          <ac:spMkLst>
            <pc:docMk/>
            <pc:sldMk cId="1249778820" sldId="381"/>
            <ac:spMk id="7" creationId="{3F990481-4849-4CA0-9F05-03108CBBF6B2}"/>
          </ac:spMkLst>
        </pc:spChg>
        <pc:spChg chg="add mod">
          <ac:chgData name="Erik Král" userId="e92e8e71-05aa-4c44-9728-5ff1a0a20d65" providerId="ADAL" clId="{AB0D3D01-95F0-45D0-A66D-ECF42A9A0D43}" dt="2020-02-19T13:00:20.616" v="1231" actId="20577"/>
          <ac:spMkLst>
            <pc:docMk/>
            <pc:sldMk cId="1249778820" sldId="381"/>
            <ac:spMk id="8" creationId="{8C623C5A-7756-4361-80EB-1D041E85DBF4}"/>
          </ac:spMkLst>
        </pc:spChg>
        <pc:spChg chg="add mod">
          <ac:chgData name="Erik Král" userId="e92e8e71-05aa-4c44-9728-5ff1a0a20d65" providerId="ADAL" clId="{AB0D3D01-95F0-45D0-A66D-ECF42A9A0D43}" dt="2020-02-19T13:02:16.944" v="1612" actId="114"/>
          <ac:spMkLst>
            <pc:docMk/>
            <pc:sldMk cId="1249778820" sldId="381"/>
            <ac:spMk id="9" creationId="{13BBC3CE-9C4B-41B9-BE48-EBDE814E9A01}"/>
          </ac:spMkLst>
        </pc:spChg>
      </pc:sldChg>
      <pc:sldChg chg="addSp delSp modSp add">
        <pc:chgData name="Erik Král" userId="e92e8e71-05aa-4c44-9728-5ff1a0a20d65" providerId="ADAL" clId="{AB0D3D01-95F0-45D0-A66D-ECF42A9A0D43}" dt="2020-02-19T13:15:15.865" v="2099" actId="113"/>
        <pc:sldMkLst>
          <pc:docMk/>
          <pc:sldMk cId="252698305" sldId="382"/>
        </pc:sldMkLst>
        <pc:spChg chg="mod">
          <ac:chgData name="Erik Král" userId="e92e8e71-05aa-4c44-9728-5ff1a0a20d65" providerId="ADAL" clId="{AB0D3D01-95F0-45D0-A66D-ECF42A9A0D43}" dt="2020-02-19T13:11:50.877" v="1857" actId="20577"/>
          <ac:spMkLst>
            <pc:docMk/>
            <pc:sldMk cId="252698305" sldId="382"/>
            <ac:spMk id="2" creationId="{425B1028-C862-4D3F-A55D-7578BC18F71D}"/>
          </ac:spMkLst>
        </pc:spChg>
        <pc:spChg chg="del">
          <ac:chgData name="Erik Král" userId="e92e8e71-05aa-4c44-9728-5ff1a0a20d65" providerId="ADAL" clId="{AB0D3D01-95F0-45D0-A66D-ECF42A9A0D43}" dt="2020-02-19T13:07:50.282" v="1614" actId="478"/>
          <ac:spMkLst>
            <pc:docMk/>
            <pc:sldMk cId="252698305" sldId="382"/>
            <ac:spMk id="3" creationId="{B8FC8F87-1B37-460F-9712-413AB1158A5E}"/>
          </ac:spMkLst>
        </pc:spChg>
        <pc:spChg chg="del">
          <ac:chgData name="Erik Král" userId="e92e8e71-05aa-4c44-9728-5ff1a0a20d65" providerId="ADAL" clId="{AB0D3D01-95F0-45D0-A66D-ECF42A9A0D43}" dt="2020-02-19T13:08:17.305" v="1615" actId="478"/>
          <ac:spMkLst>
            <pc:docMk/>
            <pc:sldMk cId="252698305" sldId="382"/>
            <ac:spMk id="4" creationId="{584EB07C-50C4-4B53-ACD5-6D2BFD081BE3}"/>
          </ac:spMkLst>
        </pc:spChg>
        <pc:spChg chg="add mod">
          <ac:chgData name="Erik Král" userId="e92e8e71-05aa-4c44-9728-5ff1a0a20d65" providerId="ADAL" clId="{AB0D3D01-95F0-45D0-A66D-ECF42A9A0D43}" dt="2020-02-19T13:14:52.655" v="2096" actId="1076"/>
          <ac:spMkLst>
            <pc:docMk/>
            <pc:sldMk cId="252698305" sldId="382"/>
            <ac:spMk id="6" creationId="{237D9115-7F5B-4158-BC6D-2015A884B456}"/>
          </ac:spMkLst>
        </pc:spChg>
        <pc:spChg chg="add del">
          <ac:chgData name="Erik Král" userId="e92e8e71-05aa-4c44-9728-5ff1a0a20d65" providerId="ADAL" clId="{AB0D3D01-95F0-45D0-A66D-ECF42A9A0D43}" dt="2020-02-19T13:09:03.298" v="1670" actId="478"/>
          <ac:spMkLst>
            <pc:docMk/>
            <pc:sldMk cId="252698305" sldId="382"/>
            <ac:spMk id="7" creationId="{9FC03946-7589-41AD-AFBD-72A21FF5B10C}"/>
          </ac:spMkLst>
        </pc:spChg>
        <pc:spChg chg="add del mod">
          <ac:chgData name="Erik Král" userId="e92e8e71-05aa-4c44-9728-5ff1a0a20d65" providerId="ADAL" clId="{AB0D3D01-95F0-45D0-A66D-ECF42A9A0D43}" dt="2020-02-19T13:15:15.865" v="2099" actId="113"/>
          <ac:spMkLst>
            <pc:docMk/>
            <pc:sldMk cId="252698305" sldId="382"/>
            <ac:spMk id="8" creationId="{7D3377A2-75A4-4D0A-8AAF-5A463B7FEC40}"/>
          </ac:spMkLst>
        </pc:spChg>
      </pc:sldChg>
      <pc:sldChg chg="del">
        <pc:chgData name="Erik Král" userId="e92e8e71-05aa-4c44-9728-5ff1a0a20d65" providerId="ADAL" clId="{AB0D3D01-95F0-45D0-A66D-ECF42A9A0D43}" dt="2020-02-19T12:46:19.394" v="156" actId="2696"/>
        <pc:sldMkLst>
          <pc:docMk/>
          <pc:sldMk cId="1346507329" sldId="382"/>
        </pc:sldMkLst>
      </pc:sldChg>
      <pc:sldChg chg="add del">
        <pc:chgData name="Erik Král" userId="e92e8e71-05aa-4c44-9728-5ff1a0a20d65" providerId="ADAL" clId="{AB0D3D01-95F0-45D0-A66D-ECF42A9A0D43}" dt="2020-02-19T13:16:15.734" v="2134" actId="2696"/>
        <pc:sldMkLst>
          <pc:docMk/>
          <pc:sldMk cId="76118209" sldId="383"/>
        </pc:sldMkLst>
      </pc:sldChg>
      <pc:sldChg chg="del">
        <pc:chgData name="Erik Král" userId="e92e8e71-05aa-4c44-9728-5ff1a0a20d65" providerId="ADAL" clId="{AB0D3D01-95F0-45D0-A66D-ECF42A9A0D43}" dt="2020-02-19T12:46:13.649" v="152" actId="2696"/>
        <pc:sldMkLst>
          <pc:docMk/>
          <pc:sldMk cId="2734000890" sldId="383"/>
        </pc:sldMkLst>
      </pc:sldChg>
      <pc:sldChg chg="addSp delSp modSp add">
        <pc:chgData name="Erik Král" userId="e92e8e71-05aa-4c44-9728-5ff1a0a20d65" providerId="ADAL" clId="{AB0D3D01-95F0-45D0-A66D-ECF42A9A0D43}" dt="2020-02-19T14:03:09.723" v="4371" actId="20577"/>
        <pc:sldMkLst>
          <pc:docMk/>
          <pc:sldMk cId="1262186648" sldId="384"/>
        </pc:sldMkLst>
        <pc:spChg chg="mod">
          <ac:chgData name="Erik Král" userId="e92e8e71-05aa-4c44-9728-5ff1a0a20d65" providerId="ADAL" clId="{AB0D3D01-95F0-45D0-A66D-ECF42A9A0D43}" dt="2020-02-19T14:03:09.723" v="4371" actId="20577"/>
          <ac:spMkLst>
            <pc:docMk/>
            <pc:sldMk cId="1262186648" sldId="384"/>
            <ac:spMk id="2" creationId="{D5D82AF6-A9C5-4EC5-86E0-06D1FDAE27C4}"/>
          </ac:spMkLst>
        </pc:spChg>
        <pc:spChg chg="mod">
          <ac:chgData name="Erik Král" userId="e92e8e71-05aa-4c44-9728-5ff1a0a20d65" providerId="ADAL" clId="{AB0D3D01-95F0-45D0-A66D-ECF42A9A0D43}" dt="2020-02-19T13:15:56.071" v="2133" actId="20577"/>
          <ac:spMkLst>
            <pc:docMk/>
            <pc:sldMk cId="1262186648" sldId="384"/>
            <ac:spMk id="3" creationId="{3FA1DE93-105F-4DE7-A62B-6023C9DA02E5}"/>
          </ac:spMkLst>
        </pc:spChg>
        <pc:spChg chg="del">
          <ac:chgData name="Erik Král" userId="e92e8e71-05aa-4c44-9728-5ff1a0a20d65" providerId="ADAL" clId="{AB0D3D01-95F0-45D0-A66D-ECF42A9A0D43}" dt="2020-02-19T13:10:10.320" v="1727" actId="478"/>
          <ac:spMkLst>
            <pc:docMk/>
            <pc:sldMk cId="1262186648" sldId="384"/>
            <ac:spMk id="4" creationId="{FD6314B2-F7E1-46FF-A50B-91A1461D28FD}"/>
          </ac:spMkLst>
        </pc:spChg>
        <pc:spChg chg="add mod">
          <ac:chgData name="Erik Král" userId="e92e8e71-05aa-4c44-9728-5ff1a0a20d65" providerId="ADAL" clId="{AB0D3D01-95F0-45D0-A66D-ECF42A9A0D43}" dt="2020-02-19T13:13:51.769" v="2095" actId="113"/>
          <ac:spMkLst>
            <pc:docMk/>
            <pc:sldMk cId="1262186648" sldId="384"/>
            <ac:spMk id="6" creationId="{7C025E92-3869-4070-B164-6AA55B94ACF0}"/>
          </ac:spMkLst>
        </pc:spChg>
      </pc:sldChg>
      <pc:sldChg chg="del">
        <pc:chgData name="Erik Král" userId="e92e8e71-05aa-4c44-9728-5ff1a0a20d65" providerId="ADAL" clId="{AB0D3D01-95F0-45D0-A66D-ECF42A9A0D43}" dt="2020-02-19T12:46:13.655" v="153" actId="2696"/>
        <pc:sldMkLst>
          <pc:docMk/>
          <pc:sldMk cId="3391764921" sldId="384"/>
        </pc:sldMkLst>
      </pc:sldChg>
      <pc:sldChg chg="del">
        <pc:chgData name="Erik Král" userId="e92e8e71-05aa-4c44-9728-5ff1a0a20d65" providerId="ADAL" clId="{AB0D3D01-95F0-45D0-A66D-ECF42A9A0D43}" dt="2020-02-19T12:46:19.401" v="157" actId="2696"/>
        <pc:sldMkLst>
          <pc:docMk/>
          <pc:sldMk cId="2734673844" sldId="385"/>
        </pc:sldMkLst>
      </pc:sldChg>
      <pc:sldChg chg="addSp delSp modSp add ord">
        <pc:chgData name="Erik Král" userId="e92e8e71-05aa-4c44-9728-5ff1a0a20d65" providerId="ADAL" clId="{AB0D3D01-95F0-45D0-A66D-ECF42A9A0D43}" dt="2020-02-19T13:49:19.746" v="3698"/>
        <pc:sldMkLst>
          <pc:docMk/>
          <pc:sldMk cId="4099540432" sldId="385"/>
        </pc:sldMkLst>
        <pc:spChg chg="del">
          <ac:chgData name="Erik Král" userId="e92e8e71-05aa-4c44-9728-5ff1a0a20d65" providerId="ADAL" clId="{AB0D3D01-95F0-45D0-A66D-ECF42A9A0D43}" dt="2020-02-19T13:16:30.884" v="2136"/>
          <ac:spMkLst>
            <pc:docMk/>
            <pc:sldMk cId="4099540432" sldId="385"/>
            <ac:spMk id="2" creationId="{A52F5D6D-C966-49DD-A26B-646D0B2B825A}"/>
          </ac:spMkLst>
        </pc:spChg>
        <pc:spChg chg="del">
          <ac:chgData name="Erik Král" userId="e92e8e71-05aa-4c44-9728-5ff1a0a20d65" providerId="ADAL" clId="{AB0D3D01-95F0-45D0-A66D-ECF42A9A0D43}" dt="2020-02-19T13:16:30.884" v="2136"/>
          <ac:spMkLst>
            <pc:docMk/>
            <pc:sldMk cId="4099540432" sldId="385"/>
            <ac:spMk id="3" creationId="{4FD1A492-4EA7-4D0E-BDCD-F9E0C75B9419}"/>
          </ac:spMkLst>
        </pc:spChg>
        <pc:spChg chg="del">
          <ac:chgData name="Erik Král" userId="e92e8e71-05aa-4c44-9728-5ff1a0a20d65" providerId="ADAL" clId="{AB0D3D01-95F0-45D0-A66D-ECF42A9A0D43}" dt="2020-02-19T13:16:52.424" v="2211" actId="478"/>
          <ac:spMkLst>
            <pc:docMk/>
            <pc:sldMk cId="4099540432" sldId="385"/>
            <ac:spMk id="4" creationId="{D0FF5BC9-9088-4ABE-8451-041ABD21DF49}"/>
          </ac:spMkLst>
        </pc:spChg>
        <pc:spChg chg="add mod">
          <ac:chgData name="Erik Král" userId="e92e8e71-05aa-4c44-9728-5ff1a0a20d65" providerId="ADAL" clId="{AB0D3D01-95F0-45D0-A66D-ECF42A9A0D43}" dt="2020-02-19T13:18:45.316" v="2592" actId="20577"/>
          <ac:spMkLst>
            <pc:docMk/>
            <pc:sldMk cId="4099540432" sldId="385"/>
            <ac:spMk id="6" creationId="{CFB9B0A2-99F1-46CC-8CC4-67C5C6F252B1}"/>
          </ac:spMkLst>
        </pc:spChg>
        <pc:spChg chg="add mod">
          <ac:chgData name="Erik Král" userId="e92e8e71-05aa-4c44-9728-5ff1a0a20d65" providerId="ADAL" clId="{AB0D3D01-95F0-45D0-A66D-ECF42A9A0D43}" dt="2020-02-19T13:16:49.083" v="2210" actId="20577"/>
          <ac:spMkLst>
            <pc:docMk/>
            <pc:sldMk cId="4099540432" sldId="385"/>
            <ac:spMk id="7" creationId="{70615D09-3469-4D7B-B015-3FC189259D15}"/>
          </ac:spMkLst>
        </pc:spChg>
      </pc:sldChg>
      <pc:sldChg chg="delSp modSp add">
        <pc:chgData name="Erik Král" userId="e92e8e71-05aa-4c44-9728-5ff1a0a20d65" providerId="ADAL" clId="{AB0D3D01-95F0-45D0-A66D-ECF42A9A0D43}" dt="2020-02-19T13:49:28.342" v="3704" actId="20577"/>
        <pc:sldMkLst>
          <pc:docMk/>
          <pc:sldMk cId="794261271" sldId="386"/>
        </pc:sldMkLst>
        <pc:spChg chg="mod">
          <ac:chgData name="Erik Král" userId="e92e8e71-05aa-4c44-9728-5ff1a0a20d65" providerId="ADAL" clId="{AB0D3D01-95F0-45D0-A66D-ECF42A9A0D43}" dt="2020-02-19T13:49:28.342" v="3704" actId="20577"/>
          <ac:spMkLst>
            <pc:docMk/>
            <pc:sldMk cId="794261271" sldId="386"/>
            <ac:spMk id="2" creationId="{94A19726-A4FD-4990-8E48-58DCD2AB29A4}"/>
          </ac:spMkLst>
        </pc:spChg>
        <pc:spChg chg="mod">
          <ac:chgData name="Erik Král" userId="e92e8e71-05aa-4c44-9728-5ff1a0a20d65" providerId="ADAL" clId="{AB0D3D01-95F0-45D0-A66D-ECF42A9A0D43}" dt="2020-02-19T13:27:33.478" v="3002" actId="20577"/>
          <ac:spMkLst>
            <pc:docMk/>
            <pc:sldMk cId="794261271" sldId="386"/>
            <ac:spMk id="3" creationId="{5B28DDC0-AA0B-4FFE-936F-FE6A35443B86}"/>
          </ac:spMkLst>
        </pc:spChg>
        <pc:spChg chg="del">
          <ac:chgData name="Erik Král" userId="e92e8e71-05aa-4c44-9728-5ff1a0a20d65" providerId="ADAL" clId="{AB0D3D01-95F0-45D0-A66D-ECF42A9A0D43}" dt="2020-02-19T13:17:09.658" v="2219" actId="478"/>
          <ac:spMkLst>
            <pc:docMk/>
            <pc:sldMk cId="794261271" sldId="386"/>
            <ac:spMk id="4" creationId="{573941BB-1B30-409B-8D99-34CF263C0AE3}"/>
          </ac:spMkLst>
        </pc:spChg>
      </pc:sldChg>
      <pc:sldChg chg="addSp delSp modSp add ord">
        <pc:chgData name="Erik Král" userId="e92e8e71-05aa-4c44-9728-5ff1a0a20d65" providerId="ADAL" clId="{AB0D3D01-95F0-45D0-A66D-ECF42A9A0D43}" dt="2020-02-19T14:29:07.454" v="4942"/>
        <pc:sldMkLst>
          <pc:docMk/>
          <pc:sldMk cId="521695131" sldId="387"/>
        </pc:sldMkLst>
        <pc:spChg chg="del">
          <ac:chgData name="Erik Král" userId="e92e8e71-05aa-4c44-9728-5ff1a0a20d65" providerId="ADAL" clId="{AB0D3D01-95F0-45D0-A66D-ECF42A9A0D43}" dt="2020-02-19T13:19:00.564" v="2594"/>
          <ac:spMkLst>
            <pc:docMk/>
            <pc:sldMk cId="521695131" sldId="387"/>
            <ac:spMk id="2" creationId="{9CD91C85-9973-403A-8F80-1AD9726FF832}"/>
          </ac:spMkLst>
        </pc:spChg>
        <pc:spChg chg="del">
          <ac:chgData name="Erik Král" userId="e92e8e71-05aa-4c44-9728-5ff1a0a20d65" providerId="ADAL" clId="{AB0D3D01-95F0-45D0-A66D-ECF42A9A0D43}" dt="2020-02-19T13:19:00.564" v="2594"/>
          <ac:spMkLst>
            <pc:docMk/>
            <pc:sldMk cId="521695131" sldId="387"/>
            <ac:spMk id="3" creationId="{4F0AAD94-D0A5-4384-9F1A-4D779C4DFD93}"/>
          </ac:spMkLst>
        </pc:spChg>
        <pc:spChg chg="del">
          <ac:chgData name="Erik Král" userId="e92e8e71-05aa-4c44-9728-5ff1a0a20d65" providerId="ADAL" clId="{AB0D3D01-95F0-45D0-A66D-ECF42A9A0D43}" dt="2020-02-19T13:19:09.195" v="2609" actId="478"/>
          <ac:spMkLst>
            <pc:docMk/>
            <pc:sldMk cId="521695131" sldId="387"/>
            <ac:spMk id="4" creationId="{5BA7C1DA-D037-42B3-A4B8-FFDDA8F1C515}"/>
          </ac:spMkLst>
        </pc:spChg>
        <pc:spChg chg="add mod">
          <ac:chgData name="Erik Král" userId="e92e8e71-05aa-4c44-9728-5ff1a0a20d65" providerId="ADAL" clId="{AB0D3D01-95F0-45D0-A66D-ECF42A9A0D43}" dt="2020-02-19T13:19:06.196" v="2608" actId="20577"/>
          <ac:spMkLst>
            <pc:docMk/>
            <pc:sldMk cId="521695131" sldId="387"/>
            <ac:spMk id="6" creationId="{67DC042E-EE3E-4C27-BC4B-6099A29AC5B6}"/>
          </ac:spMkLst>
        </pc:spChg>
        <pc:spChg chg="add mod">
          <ac:chgData name="Erik Král" userId="e92e8e71-05aa-4c44-9728-5ff1a0a20d65" providerId="ADAL" clId="{AB0D3D01-95F0-45D0-A66D-ECF42A9A0D43}" dt="2020-02-19T13:21:14.097" v="2806" actId="113"/>
          <ac:spMkLst>
            <pc:docMk/>
            <pc:sldMk cId="521695131" sldId="387"/>
            <ac:spMk id="7" creationId="{51A2A0CD-8623-4C19-94D1-C0162882DBD4}"/>
          </ac:spMkLst>
        </pc:spChg>
      </pc:sldChg>
      <pc:sldChg chg="addSp delSp modSp add ord">
        <pc:chgData name="Erik Král" userId="e92e8e71-05aa-4c44-9728-5ff1a0a20d65" providerId="ADAL" clId="{AB0D3D01-95F0-45D0-A66D-ECF42A9A0D43}" dt="2020-02-19T13:27:59.852" v="3035" actId="20577"/>
        <pc:sldMkLst>
          <pc:docMk/>
          <pc:sldMk cId="2230439332" sldId="388"/>
        </pc:sldMkLst>
        <pc:spChg chg="mod">
          <ac:chgData name="Erik Král" userId="e92e8e71-05aa-4c44-9728-5ff1a0a20d65" providerId="ADAL" clId="{AB0D3D01-95F0-45D0-A66D-ECF42A9A0D43}" dt="2020-02-19T13:27:59.852" v="3035" actId="20577"/>
          <ac:spMkLst>
            <pc:docMk/>
            <pc:sldMk cId="2230439332" sldId="388"/>
            <ac:spMk id="2" creationId="{425B1028-C862-4D3F-A55D-7578BC18F71D}"/>
          </ac:spMkLst>
        </pc:spChg>
        <pc:spChg chg="add del mod">
          <ac:chgData name="Erik Král" userId="e92e8e71-05aa-4c44-9728-5ff1a0a20d65" providerId="ADAL" clId="{AB0D3D01-95F0-45D0-A66D-ECF42A9A0D43}" dt="2020-02-19T13:21:42.927" v="2832" actId="478"/>
          <ac:spMkLst>
            <pc:docMk/>
            <pc:sldMk cId="2230439332" sldId="388"/>
            <ac:spMk id="4" creationId="{7BDBF07A-5422-42F6-9ED0-E3A2C672A88E}"/>
          </ac:spMkLst>
        </pc:spChg>
        <pc:spChg chg="mod">
          <ac:chgData name="Erik Král" userId="e92e8e71-05aa-4c44-9728-5ff1a0a20d65" providerId="ADAL" clId="{AB0D3D01-95F0-45D0-A66D-ECF42A9A0D43}" dt="2020-02-19T13:22:00.266" v="2835" actId="113"/>
          <ac:spMkLst>
            <pc:docMk/>
            <pc:sldMk cId="2230439332" sldId="388"/>
            <ac:spMk id="6" creationId="{237D9115-7F5B-4158-BC6D-2015A884B456}"/>
          </ac:spMkLst>
        </pc:spChg>
        <pc:spChg chg="del mod">
          <ac:chgData name="Erik Král" userId="e92e8e71-05aa-4c44-9728-5ff1a0a20d65" providerId="ADAL" clId="{AB0D3D01-95F0-45D0-A66D-ECF42A9A0D43}" dt="2020-02-19T13:21:40.931" v="2831" actId="478"/>
          <ac:spMkLst>
            <pc:docMk/>
            <pc:sldMk cId="2230439332" sldId="388"/>
            <ac:spMk id="8" creationId="{7D3377A2-75A4-4D0A-8AAF-5A463B7FEC40}"/>
          </ac:spMkLst>
        </pc:spChg>
      </pc:sldChg>
      <pc:sldChg chg="addSp delSp modSp add">
        <pc:chgData name="Erik Král" userId="e92e8e71-05aa-4c44-9728-5ff1a0a20d65" providerId="ADAL" clId="{AB0D3D01-95F0-45D0-A66D-ECF42A9A0D43}" dt="2020-02-19T13:28:12.735" v="3059" actId="20577"/>
        <pc:sldMkLst>
          <pc:docMk/>
          <pc:sldMk cId="2758835361" sldId="389"/>
        </pc:sldMkLst>
        <pc:spChg chg="mod">
          <ac:chgData name="Erik Král" userId="e92e8e71-05aa-4c44-9728-5ff1a0a20d65" providerId="ADAL" clId="{AB0D3D01-95F0-45D0-A66D-ECF42A9A0D43}" dt="2020-02-19T13:28:12.735" v="3059" actId="20577"/>
          <ac:spMkLst>
            <pc:docMk/>
            <pc:sldMk cId="2758835361" sldId="389"/>
            <ac:spMk id="2" creationId="{425B1028-C862-4D3F-A55D-7578BC18F71D}"/>
          </ac:spMkLst>
        </pc:spChg>
        <pc:spChg chg="add mod">
          <ac:chgData name="Erik Král" userId="e92e8e71-05aa-4c44-9728-5ff1a0a20d65" providerId="ADAL" clId="{AB0D3D01-95F0-45D0-A66D-ECF42A9A0D43}" dt="2020-02-19T13:25:09.290" v="2862" actId="113"/>
          <ac:spMkLst>
            <pc:docMk/>
            <pc:sldMk cId="2758835361" sldId="389"/>
            <ac:spMk id="3" creationId="{3FFA1658-C41C-49B8-B20D-41043B896A16}"/>
          </ac:spMkLst>
        </pc:spChg>
        <pc:spChg chg="del">
          <ac:chgData name="Erik Král" userId="e92e8e71-05aa-4c44-9728-5ff1a0a20d65" providerId="ADAL" clId="{AB0D3D01-95F0-45D0-A66D-ECF42A9A0D43}" dt="2020-02-19T13:24:02.418" v="2843" actId="478"/>
          <ac:spMkLst>
            <pc:docMk/>
            <pc:sldMk cId="2758835361" sldId="389"/>
            <ac:spMk id="6" creationId="{237D9115-7F5B-4158-BC6D-2015A884B456}"/>
          </ac:spMkLst>
        </pc:spChg>
      </pc:sldChg>
      <pc:sldChg chg="addSp delSp modSp add">
        <pc:chgData name="Erik Král" userId="e92e8e71-05aa-4c44-9728-5ff1a0a20d65" providerId="ADAL" clId="{AB0D3D01-95F0-45D0-A66D-ECF42A9A0D43}" dt="2020-02-19T13:30:44.770" v="3118" actId="113"/>
        <pc:sldMkLst>
          <pc:docMk/>
          <pc:sldMk cId="2289871228" sldId="390"/>
        </pc:sldMkLst>
        <pc:spChg chg="mod">
          <ac:chgData name="Erik Král" userId="e92e8e71-05aa-4c44-9728-5ff1a0a20d65" providerId="ADAL" clId="{AB0D3D01-95F0-45D0-A66D-ECF42A9A0D43}" dt="2020-02-19T13:28:52.669" v="3096" actId="20577"/>
          <ac:spMkLst>
            <pc:docMk/>
            <pc:sldMk cId="2289871228" sldId="390"/>
            <ac:spMk id="2" creationId="{425B1028-C862-4D3F-A55D-7578BC18F71D}"/>
          </ac:spMkLst>
        </pc:spChg>
        <pc:spChg chg="add mod">
          <ac:chgData name="Erik Král" userId="e92e8e71-05aa-4c44-9728-5ff1a0a20d65" providerId="ADAL" clId="{AB0D3D01-95F0-45D0-A66D-ECF42A9A0D43}" dt="2020-02-19T13:30:44.770" v="3118" actId="113"/>
          <ac:spMkLst>
            <pc:docMk/>
            <pc:sldMk cId="2289871228" sldId="390"/>
            <ac:spMk id="3" creationId="{C62CF52B-77C6-49E8-925F-5A692CB2B3A4}"/>
          </ac:spMkLst>
        </pc:spChg>
        <pc:spChg chg="del">
          <ac:chgData name="Erik Král" userId="e92e8e71-05aa-4c44-9728-5ff1a0a20d65" providerId="ADAL" clId="{AB0D3D01-95F0-45D0-A66D-ECF42A9A0D43}" dt="2020-02-19T13:28:42.155" v="3086" actId="478"/>
          <ac:spMkLst>
            <pc:docMk/>
            <pc:sldMk cId="2289871228" sldId="390"/>
            <ac:spMk id="6" creationId="{237D9115-7F5B-4158-BC6D-2015A884B456}"/>
          </ac:spMkLst>
        </pc:spChg>
        <pc:spChg chg="add del mod">
          <ac:chgData name="Erik Král" userId="e92e8e71-05aa-4c44-9728-5ff1a0a20d65" providerId="ADAL" clId="{AB0D3D01-95F0-45D0-A66D-ECF42A9A0D43}" dt="2020-02-19T13:30:22.683" v="3111" actId="478"/>
          <ac:spMkLst>
            <pc:docMk/>
            <pc:sldMk cId="2289871228" sldId="390"/>
            <ac:spMk id="7" creationId="{807BC7DC-8B4D-4CFA-8527-0224CC5E705F}"/>
          </ac:spMkLst>
        </pc:spChg>
      </pc:sldChg>
      <pc:sldChg chg="addSp delSp modSp add">
        <pc:chgData name="Erik Král" userId="e92e8e71-05aa-4c44-9728-5ff1a0a20d65" providerId="ADAL" clId="{AB0D3D01-95F0-45D0-A66D-ECF42A9A0D43}" dt="2020-02-19T13:31:45.001" v="3151" actId="20577"/>
        <pc:sldMkLst>
          <pc:docMk/>
          <pc:sldMk cId="1618963161" sldId="391"/>
        </pc:sldMkLst>
        <pc:spChg chg="mod">
          <ac:chgData name="Erik Král" userId="e92e8e71-05aa-4c44-9728-5ff1a0a20d65" providerId="ADAL" clId="{AB0D3D01-95F0-45D0-A66D-ECF42A9A0D43}" dt="2020-02-19T13:31:45.001" v="3151" actId="20577"/>
          <ac:spMkLst>
            <pc:docMk/>
            <pc:sldMk cId="1618963161" sldId="391"/>
            <ac:spMk id="2" creationId="{425B1028-C862-4D3F-A55D-7578BC18F71D}"/>
          </ac:spMkLst>
        </pc:spChg>
        <pc:spChg chg="del">
          <ac:chgData name="Erik Král" userId="e92e8e71-05aa-4c44-9728-5ff1a0a20d65" providerId="ADAL" clId="{AB0D3D01-95F0-45D0-A66D-ECF42A9A0D43}" dt="2020-02-19T13:29:38.891" v="3105" actId="478"/>
          <ac:spMkLst>
            <pc:docMk/>
            <pc:sldMk cId="1618963161" sldId="391"/>
            <ac:spMk id="3" creationId="{3FFA1658-C41C-49B8-B20D-41043B896A16}"/>
          </ac:spMkLst>
        </pc:spChg>
        <pc:spChg chg="add mod">
          <ac:chgData name="Erik Král" userId="e92e8e71-05aa-4c44-9728-5ff1a0a20d65" providerId="ADAL" clId="{AB0D3D01-95F0-45D0-A66D-ECF42A9A0D43}" dt="2020-02-19T13:30:52.298" v="3120" actId="113"/>
          <ac:spMkLst>
            <pc:docMk/>
            <pc:sldMk cId="1618963161" sldId="391"/>
            <ac:spMk id="4" creationId="{B05A0592-AA1B-4902-9448-211066639472}"/>
          </ac:spMkLst>
        </pc:spChg>
      </pc:sldChg>
      <pc:sldChg chg="addSp delSp modSp add">
        <pc:chgData name="Erik Král" userId="e92e8e71-05aa-4c44-9728-5ff1a0a20d65" providerId="ADAL" clId="{AB0D3D01-95F0-45D0-A66D-ECF42A9A0D43}" dt="2020-02-19T13:44:03.357" v="3350" actId="1076"/>
        <pc:sldMkLst>
          <pc:docMk/>
          <pc:sldMk cId="1682176193" sldId="392"/>
        </pc:sldMkLst>
        <pc:spChg chg="mod">
          <ac:chgData name="Erik Král" userId="e92e8e71-05aa-4c44-9728-5ff1a0a20d65" providerId="ADAL" clId="{AB0D3D01-95F0-45D0-A66D-ECF42A9A0D43}" dt="2020-02-19T13:40:25.612" v="3184" actId="20577"/>
          <ac:spMkLst>
            <pc:docMk/>
            <pc:sldMk cId="1682176193" sldId="392"/>
            <ac:spMk id="2" creationId="{F842C834-AB34-4E7C-BC5B-1CB1BE5F9FDF}"/>
          </ac:spMkLst>
        </pc:spChg>
        <pc:spChg chg="mod">
          <ac:chgData name="Erik Král" userId="e92e8e71-05aa-4c44-9728-5ff1a0a20d65" providerId="ADAL" clId="{AB0D3D01-95F0-45D0-A66D-ECF42A9A0D43}" dt="2020-02-19T13:42:19.767" v="3336" actId="20577"/>
          <ac:spMkLst>
            <pc:docMk/>
            <pc:sldMk cId="1682176193" sldId="392"/>
            <ac:spMk id="3" creationId="{3289174C-A66F-42F1-8ED2-D89BF1F46AB0}"/>
          </ac:spMkLst>
        </pc:spChg>
        <pc:spChg chg="del">
          <ac:chgData name="Erik Král" userId="e92e8e71-05aa-4c44-9728-5ff1a0a20d65" providerId="ADAL" clId="{AB0D3D01-95F0-45D0-A66D-ECF42A9A0D43}" dt="2020-02-19T13:41:57.924" v="3329" actId="478"/>
          <ac:spMkLst>
            <pc:docMk/>
            <pc:sldMk cId="1682176193" sldId="392"/>
            <ac:spMk id="4" creationId="{4CF1D42E-E839-4676-BF11-08D978CD0699}"/>
          </ac:spMkLst>
        </pc:spChg>
        <pc:spChg chg="add mod">
          <ac:chgData name="Erik Král" userId="e92e8e71-05aa-4c44-9728-5ff1a0a20d65" providerId="ADAL" clId="{AB0D3D01-95F0-45D0-A66D-ECF42A9A0D43}" dt="2020-02-19T13:44:03.357" v="3350" actId="1076"/>
          <ac:spMkLst>
            <pc:docMk/>
            <pc:sldMk cId="1682176193" sldId="392"/>
            <ac:spMk id="6" creationId="{0839C273-9721-4FF1-83D1-1D079A92D8F9}"/>
          </ac:spMkLst>
        </pc:spChg>
      </pc:sldChg>
      <pc:sldChg chg="addSp delSp modSp add">
        <pc:chgData name="Erik Král" userId="e92e8e71-05aa-4c44-9728-5ff1a0a20d65" providerId="ADAL" clId="{AB0D3D01-95F0-45D0-A66D-ECF42A9A0D43}" dt="2020-02-19T13:47:10.731" v="3642" actId="113"/>
        <pc:sldMkLst>
          <pc:docMk/>
          <pc:sldMk cId="2522360853" sldId="393"/>
        </pc:sldMkLst>
        <pc:spChg chg="mod">
          <ac:chgData name="Erik Král" userId="e92e8e71-05aa-4c44-9728-5ff1a0a20d65" providerId="ADAL" clId="{AB0D3D01-95F0-45D0-A66D-ECF42A9A0D43}" dt="2020-02-19T13:47:10.731" v="3642" actId="113"/>
          <ac:spMkLst>
            <pc:docMk/>
            <pc:sldMk cId="2522360853" sldId="393"/>
            <ac:spMk id="3" creationId="{3289174C-A66F-42F1-8ED2-D89BF1F46AB0}"/>
          </ac:spMkLst>
        </pc:spChg>
        <pc:spChg chg="add mod">
          <ac:chgData name="Erik Král" userId="e92e8e71-05aa-4c44-9728-5ff1a0a20d65" providerId="ADAL" clId="{AB0D3D01-95F0-45D0-A66D-ECF42A9A0D43}" dt="2020-02-19T13:47:07.147" v="3641" actId="113"/>
          <ac:spMkLst>
            <pc:docMk/>
            <pc:sldMk cId="2522360853" sldId="393"/>
            <ac:spMk id="4" creationId="{62F9EB7A-3D14-499B-A266-C9D24AD2E08B}"/>
          </ac:spMkLst>
        </pc:spChg>
        <pc:spChg chg="del">
          <ac:chgData name="Erik Král" userId="e92e8e71-05aa-4c44-9728-5ff1a0a20d65" providerId="ADAL" clId="{AB0D3D01-95F0-45D0-A66D-ECF42A9A0D43}" dt="2020-02-19T13:43:09.396" v="3338" actId="478"/>
          <ac:spMkLst>
            <pc:docMk/>
            <pc:sldMk cId="2522360853" sldId="393"/>
            <ac:spMk id="6" creationId="{0839C273-9721-4FF1-83D1-1D079A92D8F9}"/>
          </ac:spMkLst>
        </pc:spChg>
      </pc:sldChg>
      <pc:sldChg chg="delSp modSp add">
        <pc:chgData name="Erik Král" userId="e92e8e71-05aa-4c44-9728-5ff1a0a20d65" providerId="ADAL" clId="{AB0D3D01-95F0-45D0-A66D-ECF42A9A0D43}" dt="2020-02-19T13:48:53.332" v="3697" actId="114"/>
        <pc:sldMkLst>
          <pc:docMk/>
          <pc:sldMk cId="1303323688" sldId="394"/>
        </pc:sldMkLst>
        <pc:spChg chg="mod">
          <ac:chgData name="Erik Král" userId="e92e8e71-05aa-4c44-9728-5ff1a0a20d65" providerId="ADAL" clId="{AB0D3D01-95F0-45D0-A66D-ECF42A9A0D43}" dt="2020-02-19T13:45:53.366" v="3502" actId="20577"/>
          <ac:spMkLst>
            <pc:docMk/>
            <pc:sldMk cId="1303323688" sldId="394"/>
            <ac:spMk id="2" creationId="{B55FC105-116A-4B36-BB64-A8826F218022}"/>
          </ac:spMkLst>
        </pc:spChg>
        <pc:spChg chg="mod">
          <ac:chgData name="Erik Král" userId="e92e8e71-05aa-4c44-9728-5ff1a0a20d65" providerId="ADAL" clId="{AB0D3D01-95F0-45D0-A66D-ECF42A9A0D43}" dt="2020-02-19T13:48:53.332" v="3697" actId="114"/>
          <ac:spMkLst>
            <pc:docMk/>
            <pc:sldMk cId="1303323688" sldId="394"/>
            <ac:spMk id="3" creationId="{ADE88583-B4B6-4491-8EFD-A77717DF28FC}"/>
          </ac:spMkLst>
        </pc:spChg>
        <pc:spChg chg="del">
          <ac:chgData name="Erik Král" userId="e92e8e71-05aa-4c44-9728-5ff1a0a20d65" providerId="ADAL" clId="{AB0D3D01-95F0-45D0-A66D-ECF42A9A0D43}" dt="2020-02-19T13:48:25.948" v="3656" actId="478"/>
          <ac:spMkLst>
            <pc:docMk/>
            <pc:sldMk cId="1303323688" sldId="394"/>
            <ac:spMk id="4" creationId="{A5DDF9EC-20D0-47F3-854D-4C0EFC13801B}"/>
          </ac:spMkLst>
        </pc:spChg>
      </pc:sldChg>
      <pc:sldChg chg="addSp delSp modSp add">
        <pc:chgData name="Erik Král" userId="e92e8e71-05aa-4c44-9728-5ff1a0a20d65" providerId="ADAL" clId="{AB0D3D01-95F0-45D0-A66D-ECF42A9A0D43}" dt="2020-02-19T13:48:13.747" v="3655" actId="113"/>
        <pc:sldMkLst>
          <pc:docMk/>
          <pc:sldMk cId="2651655884" sldId="395"/>
        </pc:sldMkLst>
        <pc:spChg chg="mod">
          <ac:chgData name="Erik Král" userId="e92e8e71-05aa-4c44-9728-5ff1a0a20d65" providerId="ADAL" clId="{AB0D3D01-95F0-45D0-A66D-ECF42A9A0D43}" dt="2020-02-19T13:46:02.523" v="3505" actId="27636"/>
          <ac:spMkLst>
            <pc:docMk/>
            <pc:sldMk cId="2651655884" sldId="395"/>
            <ac:spMk id="2" creationId="{AD498B1B-4FC9-412B-8E09-839329785E80}"/>
          </ac:spMkLst>
        </pc:spChg>
        <pc:spChg chg="del">
          <ac:chgData name="Erik Král" userId="e92e8e71-05aa-4c44-9728-5ff1a0a20d65" providerId="ADAL" clId="{AB0D3D01-95F0-45D0-A66D-ECF42A9A0D43}" dt="2020-02-19T13:46:05.013" v="3506" actId="478"/>
          <ac:spMkLst>
            <pc:docMk/>
            <pc:sldMk cId="2651655884" sldId="395"/>
            <ac:spMk id="3" creationId="{11B8800E-B42A-44E6-AD3B-60D334B6AFAF}"/>
          </ac:spMkLst>
        </pc:spChg>
        <pc:spChg chg="del">
          <ac:chgData name="Erik Král" userId="e92e8e71-05aa-4c44-9728-5ff1a0a20d65" providerId="ADAL" clId="{AB0D3D01-95F0-45D0-A66D-ECF42A9A0D43}" dt="2020-02-19T13:46:08.036" v="3507" actId="478"/>
          <ac:spMkLst>
            <pc:docMk/>
            <pc:sldMk cId="2651655884" sldId="395"/>
            <ac:spMk id="4" creationId="{61518E97-FDD7-47B2-8C85-7F1E0922CD9D}"/>
          </ac:spMkLst>
        </pc:spChg>
        <pc:spChg chg="add mod">
          <ac:chgData name="Erik Král" userId="e92e8e71-05aa-4c44-9728-5ff1a0a20d65" providerId="ADAL" clId="{AB0D3D01-95F0-45D0-A66D-ECF42A9A0D43}" dt="2020-02-19T13:48:13.747" v="3655" actId="113"/>
          <ac:spMkLst>
            <pc:docMk/>
            <pc:sldMk cId="2651655884" sldId="395"/>
            <ac:spMk id="6" creationId="{5C32B724-4C69-4789-B20C-5F477E3392E9}"/>
          </ac:spMkLst>
        </pc:spChg>
      </pc:sldChg>
      <pc:sldChg chg="addSp delSp modSp add">
        <pc:chgData name="Erik Král" userId="e92e8e71-05aa-4c44-9728-5ff1a0a20d65" providerId="ADAL" clId="{AB0D3D01-95F0-45D0-A66D-ECF42A9A0D43}" dt="2020-02-19T13:48:01.787" v="3653" actId="113"/>
        <pc:sldMkLst>
          <pc:docMk/>
          <pc:sldMk cId="48054391" sldId="396"/>
        </pc:sldMkLst>
        <pc:spChg chg="add mod">
          <ac:chgData name="Erik Král" userId="e92e8e71-05aa-4c44-9728-5ff1a0a20d65" providerId="ADAL" clId="{AB0D3D01-95F0-45D0-A66D-ECF42A9A0D43}" dt="2020-02-19T13:48:01.787" v="3653" actId="113"/>
          <ac:spMkLst>
            <pc:docMk/>
            <pc:sldMk cId="48054391" sldId="396"/>
            <ac:spMk id="3" creationId="{8D6FE6A4-578A-489C-A350-F200EA877079}"/>
          </ac:spMkLst>
        </pc:spChg>
        <pc:spChg chg="del">
          <ac:chgData name="Erik Král" userId="e92e8e71-05aa-4c44-9728-5ff1a0a20d65" providerId="ADAL" clId="{AB0D3D01-95F0-45D0-A66D-ECF42A9A0D43}" dt="2020-02-19T13:47:43.269" v="3645" actId="478"/>
          <ac:spMkLst>
            <pc:docMk/>
            <pc:sldMk cId="48054391" sldId="396"/>
            <ac:spMk id="6" creationId="{5C32B724-4C69-4789-B20C-5F477E3392E9}"/>
          </ac:spMkLst>
        </pc:spChg>
      </pc:sldChg>
      <pc:sldChg chg="addSp delSp modSp add">
        <pc:chgData name="Erik Král" userId="e92e8e71-05aa-4c44-9728-5ff1a0a20d65" providerId="ADAL" clId="{AB0D3D01-95F0-45D0-A66D-ECF42A9A0D43}" dt="2020-02-19T14:01:04.804" v="4336" actId="113"/>
        <pc:sldMkLst>
          <pc:docMk/>
          <pc:sldMk cId="1825763066" sldId="397"/>
        </pc:sldMkLst>
        <pc:spChg chg="del">
          <ac:chgData name="Erik Král" userId="e92e8e71-05aa-4c44-9728-5ff1a0a20d65" providerId="ADAL" clId="{AB0D3D01-95F0-45D0-A66D-ECF42A9A0D43}" dt="2020-02-19T13:57:10.922" v="3706"/>
          <ac:spMkLst>
            <pc:docMk/>
            <pc:sldMk cId="1825763066" sldId="397"/>
            <ac:spMk id="2" creationId="{87B404DE-27B8-409F-86D1-1EB157785E3D}"/>
          </ac:spMkLst>
        </pc:spChg>
        <pc:spChg chg="del">
          <ac:chgData name="Erik Král" userId="e92e8e71-05aa-4c44-9728-5ff1a0a20d65" providerId="ADAL" clId="{AB0D3D01-95F0-45D0-A66D-ECF42A9A0D43}" dt="2020-02-19T13:57:10.922" v="3706"/>
          <ac:spMkLst>
            <pc:docMk/>
            <pc:sldMk cId="1825763066" sldId="397"/>
            <ac:spMk id="3" creationId="{16106446-E95F-44DC-AA13-56072398D0F7}"/>
          </ac:spMkLst>
        </pc:spChg>
        <pc:spChg chg="del">
          <ac:chgData name="Erik Král" userId="e92e8e71-05aa-4c44-9728-5ff1a0a20d65" providerId="ADAL" clId="{AB0D3D01-95F0-45D0-A66D-ECF42A9A0D43}" dt="2020-02-19T13:57:38.126" v="3795" actId="478"/>
          <ac:spMkLst>
            <pc:docMk/>
            <pc:sldMk cId="1825763066" sldId="397"/>
            <ac:spMk id="4" creationId="{7262F327-55BF-4E4B-95A5-41617433AC1E}"/>
          </ac:spMkLst>
        </pc:spChg>
        <pc:spChg chg="add mod">
          <ac:chgData name="Erik Král" userId="e92e8e71-05aa-4c44-9728-5ff1a0a20d65" providerId="ADAL" clId="{AB0D3D01-95F0-45D0-A66D-ECF42A9A0D43}" dt="2020-02-19T14:00:42.112" v="4329"/>
          <ac:spMkLst>
            <pc:docMk/>
            <pc:sldMk cId="1825763066" sldId="397"/>
            <ac:spMk id="6" creationId="{D3CF946A-89F4-42F5-A4DF-003C8B43554A}"/>
          </ac:spMkLst>
        </pc:spChg>
        <pc:spChg chg="add mod">
          <ac:chgData name="Erik Král" userId="e92e8e71-05aa-4c44-9728-5ff1a0a20d65" providerId="ADAL" clId="{AB0D3D01-95F0-45D0-A66D-ECF42A9A0D43}" dt="2020-02-19T14:01:04.804" v="4336" actId="113"/>
          <ac:spMkLst>
            <pc:docMk/>
            <pc:sldMk cId="1825763066" sldId="397"/>
            <ac:spMk id="7" creationId="{89B7982C-63FD-4569-9F39-DA13B8C42C08}"/>
          </ac:spMkLst>
        </pc:spChg>
      </pc:sldChg>
      <pc:sldChg chg="delSp modSp add">
        <pc:chgData name="Erik Král" userId="e92e8e71-05aa-4c44-9728-5ff1a0a20d65" providerId="ADAL" clId="{AB0D3D01-95F0-45D0-A66D-ECF42A9A0D43}" dt="2020-02-19T14:09:43.638" v="4838" actId="113"/>
        <pc:sldMkLst>
          <pc:docMk/>
          <pc:sldMk cId="3658527466" sldId="398"/>
        </pc:sldMkLst>
        <pc:spChg chg="mod">
          <ac:chgData name="Erik Král" userId="e92e8e71-05aa-4c44-9728-5ff1a0a20d65" providerId="ADAL" clId="{AB0D3D01-95F0-45D0-A66D-ECF42A9A0D43}" dt="2020-02-19T14:00:22.070" v="4312" actId="20577"/>
          <ac:spMkLst>
            <pc:docMk/>
            <pc:sldMk cId="3658527466" sldId="398"/>
            <ac:spMk id="2" creationId="{6B54B725-6279-4EB2-8A03-60A973A21DED}"/>
          </ac:spMkLst>
        </pc:spChg>
        <pc:spChg chg="mod">
          <ac:chgData name="Erik Král" userId="e92e8e71-05aa-4c44-9728-5ff1a0a20d65" providerId="ADAL" clId="{AB0D3D01-95F0-45D0-A66D-ECF42A9A0D43}" dt="2020-02-19T14:09:43.638" v="4838" actId="113"/>
          <ac:spMkLst>
            <pc:docMk/>
            <pc:sldMk cId="3658527466" sldId="398"/>
            <ac:spMk id="3" creationId="{94924EF0-8A4D-4D16-AE46-810774725D51}"/>
          </ac:spMkLst>
        </pc:spChg>
        <pc:spChg chg="del">
          <ac:chgData name="Erik Král" userId="e92e8e71-05aa-4c44-9728-5ff1a0a20d65" providerId="ADAL" clId="{AB0D3D01-95F0-45D0-A66D-ECF42A9A0D43}" dt="2020-02-19T14:00:37.395" v="4328" actId="478"/>
          <ac:spMkLst>
            <pc:docMk/>
            <pc:sldMk cId="3658527466" sldId="398"/>
            <ac:spMk id="4" creationId="{E00D448C-75FA-48F9-8272-0EA8193307D1}"/>
          </ac:spMkLst>
        </pc:spChg>
      </pc:sldChg>
      <pc:sldChg chg="addSp delSp modSp add">
        <pc:chgData name="Erik Král" userId="e92e8e71-05aa-4c44-9728-5ff1a0a20d65" providerId="ADAL" clId="{AB0D3D01-95F0-45D0-A66D-ECF42A9A0D43}" dt="2020-02-19T14:12:09.670" v="4847" actId="113"/>
        <pc:sldMkLst>
          <pc:docMk/>
          <pc:sldMk cId="4068727908" sldId="399"/>
        </pc:sldMkLst>
        <pc:spChg chg="mod">
          <ac:chgData name="Erik Král" userId="e92e8e71-05aa-4c44-9728-5ff1a0a20d65" providerId="ADAL" clId="{AB0D3D01-95F0-45D0-A66D-ECF42A9A0D43}" dt="2020-02-19T14:05:49.504" v="4530" actId="20577"/>
          <ac:spMkLst>
            <pc:docMk/>
            <pc:sldMk cId="4068727908" sldId="399"/>
            <ac:spMk id="2" creationId="{6B54B725-6279-4EB2-8A03-60A973A21DED}"/>
          </ac:spMkLst>
        </pc:spChg>
        <pc:spChg chg="del">
          <ac:chgData name="Erik Král" userId="e92e8e71-05aa-4c44-9728-5ff1a0a20d65" providerId="ADAL" clId="{AB0D3D01-95F0-45D0-A66D-ECF42A9A0D43}" dt="2020-02-19T14:05:52.249" v="4531" actId="478"/>
          <ac:spMkLst>
            <pc:docMk/>
            <pc:sldMk cId="4068727908" sldId="399"/>
            <ac:spMk id="3" creationId="{94924EF0-8A4D-4D16-AE46-810774725D51}"/>
          </ac:spMkLst>
        </pc:spChg>
        <pc:spChg chg="add del mod">
          <ac:chgData name="Erik Král" userId="e92e8e71-05aa-4c44-9728-5ff1a0a20d65" providerId="ADAL" clId="{AB0D3D01-95F0-45D0-A66D-ECF42A9A0D43}" dt="2020-02-19T14:05:55.486" v="4532" actId="478"/>
          <ac:spMkLst>
            <pc:docMk/>
            <pc:sldMk cId="4068727908" sldId="399"/>
            <ac:spMk id="6" creationId="{3356CA0B-3E5A-4876-AF34-7F4773443D03}"/>
          </ac:spMkLst>
        </pc:spChg>
        <pc:spChg chg="add mod">
          <ac:chgData name="Erik Král" userId="e92e8e71-05aa-4c44-9728-5ff1a0a20d65" providerId="ADAL" clId="{AB0D3D01-95F0-45D0-A66D-ECF42A9A0D43}" dt="2020-02-19T14:12:09.670" v="4847" actId="113"/>
          <ac:spMkLst>
            <pc:docMk/>
            <pc:sldMk cId="4068727908" sldId="399"/>
            <ac:spMk id="7" creationId="{FBA6CF52-D083-4865-8B55-CB0B96BB14E4}"/>
          </ac:spMkLst>
        </pc:spChg>
      </pc:sldChg>
      <pc:sldChg chg="addSp modSp add">
        <pc:chgData name="Erik Král" userId="e92e8e71-05aa-4c44-9728-5ff1a0a20d65" providerId="ADAL" clId="{AB0D3D01-95F0-45D0-A66D-ECF42A9A0D43}" dt="2020-02-19T14:12:15.350" v="4848" actId="113"/>
        <pc:sldMkLst>
          <pc:docMk/>
          <pc:sldMk cId="1211948436" sldId="400"/>
        </pc:sldMkLst>
        <pc:spChg chg="add mod">
          <ac:chgData name="Erik Král" userId="e92e8e71-05aa-4c44-9728-5ff1a0a20d65" providerId="ADAL" clId="{AB0D3D01-95F0-45D0-A66D-ECF42A9A0D43}" dt="2020-02-19T14:12:15.350" v="4848" actId="113"/>
          <ac:spMkLst>
            <pc:docMk/>
            <pc:sldMk cId="1211948436" sldId="400"/>
            <ac:spMk id="3" creationId="{2C994E1C-3C4D-4BC8-A0B9-B76B0C69098D}"/>
          </ac:spMkLst>
        </pc:spChg>
      </pc:sldChg>
    </pc:docChg>
  </pc:docChgLst>
  <pc:docChgLst>
    <pc:chgData name="Erik Král" userId="e92e8e71-05aa-4c44-9728-5ff1a0a20d65" providerId="ADAL" clId="{562638F8-C3F2-4D2A-932D-F1F71AA4461D}"/>
    <pc:docChg chg="modSld">
      <pc:chgData name="Erik Král" userId="e92e8e71-05aa-4c44-9728-5ff1a0a20d65" providerId="ADAL" clId="{562638F8-C3F2-4D2A-932D-F1F71AA4461D}" dt="2020-02-20T15:03:51.001" v="0"/>
      <pc:docMkLst>
        <pc:docMk/>
      </pc:docMkLst>
      <pc:sldChg chg="modSp">
        <pc:chgData name="Erik Král" userId="e92e8e71-05aa-4c44-9728-5ff1a0a20d65" providerId="ADAL" clId="{562638F8-C3F2-4D2A-932D-F1F71AA4461D}" dt="2020-02-20T15:03:51.001" v="0"/>
        <pc:sldMkLst>
          <pc:docMk/>
          <pc:sldMk cId="2179686236" sldId="292"/>
        </pc:sldMkLst>
        <pc:spChg chg="mod">
          <ac:chgData name="Erik Král" userId="e92e8e71-05aa-4c44-9728-5ff1a0a20d65" providerId="ADAL" clId="{562638F8-C3F2-4D2A-932D-F1F71AA4461D}" dt="2020-02-20T15:03:51.001" v="0"/>
          <ac:spMkLst>
            <pc:docMk/>
            <pc:sldMk cId="2179686236" sldId="292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20.02.2020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20.02.2020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classes-and-structs/anonymous-types" TargetMode="External"/><Relationship Id="rId2" Type="http://schemas.openxmlformats.org/officeDocument/2006/relationships/hyperlink" Target="https://docs.microsoft.com/en-us/dotnet/csharp/tup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csharp/whats-new/csharp-7#tuple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en-US" dirty="0"/>
              <a:t>Tuples a </a:t>
            </a:r>
            <a:r>
              <a:rPr lang="cs-CZ" dirty="0"/>
              <a:t>Anonymous </a:t>
            </a:r>
            <a:r>
              <a:rPr lang="cs-CZ" dirty="0" err="1"/>
              <a:t>Types</a:t>
            </a:r>
            <a:r>
              <a:rPr lang="cs-CZ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 a návrhové vzory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67DC042E-EE3E-4C27-BC4B-6099A29AC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Tuples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51A2A0CD-8623-4C19-94D1-C0162882D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 err="1"/>
              <a:t>Value</a:t>
            </a:r>
            <a:r>
              <a:rPr lang="cs-CZ" i="1" dirty="0"/>
              <a:t> </a:t>
            </a:r>
            <a:r>
              <a:rPr lang="cs-CZ" i="1" dirty="0" err="1"/>
              <a:t>Tuples</a:t>
            </a:r>
            <a:r>
              <a:rPr lang="cs-CZ" i="1" dirty="0"/>
              <a:t> </a:t>
            </a:r>
            <a:r>
              <a:rPr lang="cs-CZ" dirty="0"/>
              <a:t>představují </a:t>
            </a:r>
            <a:r>
              <a:rPr lang="cs-CZ" b="1" dirty="0"/>
              <a:t>výraz</a:t>
            </a:r>
            <a:r>
              <a:rPr lang="en-US" b="1" dirty="0"/>
              <a:t>n</a:t>
            </a:r>
            <a:r>
              <a:rPr lang="cs-CZ" b="1" dirty="0"/>
              <a:t>é zjednodušení syntaxe </a:t>
            </a:r>
            <a:r>
              <a:rPr lang="cs-CZ" dirty="0"/>
              <a:t>a díky tomu zvyšují jejich použitelnost.</a:t>
            </a:r>
          </a:p>
          <a:p>
            <a:r>
              <a:rPr lang="cs-CZ" dirty="0"/>
              <a:t>V následujícím příkladu srovnáme přechozí příklad a řešení s </a:t>
            </a:r>
            <a:r>
              <a:rPr lang="cs-CZ" i="1" dirty="0" err="1"/>
              <a:t>Value</a:t>
            </a:r>
            <a:r>
              <a:rPr lang="cs-CZ" i="1" dirty="0"/>
              <a:t> </a:t>
            </a:r>
            <a:r>
              <a:rPr lang="cs-CZ" i="1" dirty="0" err="1"/>
              <a:t>Tuples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610C08E-FE61-406F-9351-5ECED10D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1695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5B1028-C862-4D3F-A55D-7578BC18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Tuples</a:t>
            </a:r>
            <a:br>
              <a:rPr lang="cs-CZ" dirty="0"/>
            </a:br>
            <a:r>
              <a:rPr lang="cs-CZ" dirty="0"/>
              <a:t>Návratový parametr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71E7800-0B39-4366-B8C9-3506A727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37D9115-7F5B-4158-BC6D-2015A884B456}"/>
              </a:ext>
            </a:extLst>
          </p:cNvPr>
          <p:cNvSpPr/>
          <p:nvPr/>
        </p:nvSpPr>
        <p:spPr>
          <a:xfrm>
            <a:off x="609600" y="1417638"/>
            <a:ext cx="110941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Tuple&lt;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VyhledejStudenta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vyhledani studenta v db podle ID</a:t>
            </a: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"Pavel"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body = 80.0;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Tuple&lt;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body)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0439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5B1028-C862-4D3F-A55D-7578BC18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Tuples</a:t>
            </a:r>
            <a:br>
              <a:rPr lang="cs-CZ" dirty="0"/>
            </a:br>
            <a:r>
              <a:rPr lang="cs-CZ" dirty="0"/>
              <a:t>Návratový parametr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71E7800-0B39-4366-B8C9-3506A727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3FFA1658-C41C-49B8-B20D-41043B896A16}"/>
              </a:ext>
            </a:extLst>
          </p:cNvPr>
          <p:cNvSpPr/>
          <p:nvPr/>
        </p:nvSpPr>
        <p:spPr>
          <a:xfrm>
            <a:off x="609599" y="1417638"/>
            <a:ext cx="109727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VyhledejStudenta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vyhledani studenta v db podle ID</a:t>
            </a: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"Pavel"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body = 80.0;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body)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758835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5B1028-C862-4D3F-A55D-7578BC18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Tuples</a:t>
            </a:r>
            <a:br>
              <a:rPr lang="cs-CZ" dirty="0"/>
            </a:br>
            <a:r>
              <a:rPr lang="cs-CZ" dirty="0"/>
              <a:t>Výsledek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71E7800-0B39-4366-B8C9-3506A727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C62CF52B-77C6-49E8-925F-5A692CB2B3A4}"/>
              </a:ext>
            </a:extLst>
          </p:cNvPr>
          <p:cNvSpPr/>
          <p:nvPr/>
        </p:nvSpPr>
        <p:spPr>
          <a:xfrm>
            <a:off x="609599" y="1417638"/>
            <a:ext cx="109727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Tuple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VyhledejStudenta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(123);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vysledek.Item1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$"Body: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vysledek.Item1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28987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5B1028-C862-4D3F-A55D-7578BC18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Tuples</a:t>
            </a:r>
            <a:br>
              <a:rPr lang="cs-CZ" dirty="0"/>
            </a:br>
            <a:r>
              <a:rPr lang="cs-CZ" dirty="0"/>
              <a:t>Výsledek – dekompozice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71E7800-0B39-4366-B8C9-3506A727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B05A0592-AA1B-4902-9448-211066639472}"/>
              </a:ext>
            </a:extLst>
          </p:cNvPr>
          <p:cNvSpPr/>
          <p:nvPr/>
        </p:nvSpPr>
        <p:spPr>
          <a:xfrm>
            <a:off x="609600" y="1417638"/>
            <a:ext cx="1097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body)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VyhledejStudenta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(123);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$"Body: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618963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42C834-AB34-4E7C-BC5B-1CB1BE5F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Value Tuples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89174C-A66F-42F1-8ED2-D89BF1F46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504739"/>
          </a:xfrm>
        </p:spPr>
        <p:txBody>
          <a:bodyPr>
            <a:normAutofit/>
          </a:bodyPr>
          <a:lstStyle/>
          <a:p>
            <a:r>
              <a:rPr lang="en-US" dirty="0" err="1"/>
              <a:t>Jednotliv</a:t>
            </a:r>
            <a:r>
              <a:rPr lang="cs-CZ" dirty="0"/>
              <a:t>é </a:t>
            </a:r>
            <a:r>
              <a:rPr lang="cs-CZ" dirty="0" err="1"/>
              <a:t>fieldy</a:t>
            </a:r>
            <a:r>
              <a:rPr lang="cs-CZ" dirty="0"/>
              <a:t> také mohou mít jméno.</a:t>
            </a:r>
          </a:p>
          <a:p>
            <a:r>
              <a:rPr lang="cs-CZ" dirty="0"/>
              <a:t>Typ proměnné </a:t>
            </a:r>
            <a:r>
              <a:rPr lang="cs-CZ" b="1" dirty="0"/>
              <a:t>musí být var</a:t>
            </a:r>
            <a:r>
              <a:rPr lang="cs-CZ" dirty="0"/>
              <a:t>, jinak by došlo ke změně jména.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106D11-76AE-4E47-BF36-12296ABD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62F9EB7A-3D14-499B-A266-C9D24AD2E08B}"/>
              </a:ext>
            </a:extLst>
          </p:cNvPr>
          <p:cNvSpPr/>
          <p:nvPr/>
        </p:nvSpPr>
        <p:spPr>
          <a:xfrm>
            <a:off x="609600" y="342000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2;</a:t>
            </a: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tuple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Prvni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 x, 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Druha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 y);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tuple.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Prvni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tuple.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Druha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2236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42C834-AB34-4E7C-BC5B-1CB1BE5F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Value Tuples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89174C-A66F-42F1-8ED2-D89BF1F46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28799"/>
          </a:xfrm>
        </p:spPr>
        <p:txBody>
          <a:bodyPr/>
          <a:lstStyle/>
          <a:p>
            <a:r>
              <a:rPr lang="cs-CZ" dirty="0"/>
              <a:t>Jméno se také může automaticky určit z názvu původní proměnné.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106D11-76AE-4E47-BF36-12296ABD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839C273-9721-4FF1-83D1-1D079A92D8F9}"/>
              </a:ext>
            </a:extLst>
          </p:cNvPr>
          <p:cNvSpPr/>
          <p:nvPr/>
        </p:nvSpPr>
        <p:spPr>
          <a:xfrm>
            <a:off x="609600" y="3420000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2;</a:t>
            </a: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y = 3;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tuple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tuple.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tuple.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682176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55FC105-116A-4B36-BB64-A8826F218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Named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Tuples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E88583-B4B6-4491-8EFD-A77717DF2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 n</a:t>
            </a:r>
            <a:r>
              <a:rPr lang="cs-CZ" dirty="0" err="1"/>
              <a:t>ásledující</a:t>
            </a:r>
            <a:r>
              <a:rPr lang="cs-CZ" dirty="0"/>
              <a:t> ukázce použijeme </a:t>
            </a:r>
            <a:r>
              <a:rPr lang="cs-CZ" i="1" dirty="0" err="1"/>
              <a:t>Named</a:t>
            </a:r>
            <a:r>
              <a:rPr lang="cs-CZ" i="1" dirty="0"/>
              <a:t> </a:t>
            </a:r>
            <a:r>
              <a:rPr lang="cs-CZ" i="1" dirty="0" err="1"/>
              <a:t>Value</a:t>
            </a:r>
            <a:r>
              <a:rPr lang="cs-CZ" i="1" dirty="0"/>
              <a:t> </a:t>
            </a:r>
            <a:r>
              <a:rPr lang="cs-CZ" i="1" dirty="0" err="1"/>
              <a:t>Tuples</a:t>
            </a:r>
            <a:r>
              <a:rPr lang="cs-CZ" i="1" dirty="0"/>
              <a:t> </a:t>
            </a:r>
            <a:r>
              <a:rPr lang="cs-CZ" dirty="0"/>
              <a:t>v našem předcházejícím příkladu.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34F99BE-E5F5-408E-A8D6-92985796B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03323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498B1B-4FC9-412B-8E09-83932978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Named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Tuples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1D6E659-1AC9-4D2B-B798-45AADE68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C32B724-4C69-4789-B20C-5F477E3392E9}"/>
              </a:ext>
            </a:extLst>
          </p:cNvPr>
          <p:cNvSpPr/>
          <p:nvPr/>
        </p:nvSpPr>
        <p:spPr>
          <a:xfrm>
            <a:off x="609599" y="1720840"/>
            <a:ext cx="1097279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body)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VyhledejStudenta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vyhledani studenta v db podle ID</a:t>
            </a: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"Pavel"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body = 80.0;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tuple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body);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tuple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651655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498B1B-4FC9-412B-8E09-83932978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Named</a:t>
            </a:r>
            <a:r>
              <a:rPr lang="cs-CZ" dirty="0"/>
              <a:t> </a:t>
            </a:r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Tuples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1D6E659-1AC9-4D2B-B798-45AADE68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D6FE6A4-578A-489C-A350-F200EA877079}"/>
              </a:ext>
            </a:extLst>
          </p:cNvPr>
          <p:cNvSpPr/>
          <p:nvPr/>
        </p:nvSpPr>
        <p:spPr>
          <a:xfrm>
            <a:off x="609600" y="1417638"/>
            <a:ext cx="1097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VyhledejStudenta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(123);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vysledek.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$"Body: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vysledek.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805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Tuples</a:t>
            </a:r>
          </a:p>
          <a:p>
            <a:pPr marL="0" indent="0">
              <a:buNone/>
            </a:pPr>
            <a:r>
              <a:rPr lang="en-US" dirty="0"/>
              <a:t>Value Tuples</a:t>
            </a:r>
          </a:p>
          <a:p>
            <a:pPr marL="0" indent="0">
              <a:buNone/>
            </a:pPr>
            <a:r>
              <a:rPr lang="cs-CZ" dirty="0"/>
              <a:t>Anonymous </a:t>
            </a:r>
            <a:r>
              <a:rPr lang="cs-CZ" dirty="0" err="1"/>
              <a:t>Types</a:t>
            </a:r>
            <a:r>
              <a:rPr lang="cs-CZ" dirty="0"/>
              <a:t> 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3D8078D7-C430-41C0-AF8E-952C9339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Anonymous </a:t>
            </a:r>
            <a:r>
              <a:rPr lang="cs-CZ" dirty="0" err="1"/>
              <a:t>Types</a:t>
            </a:r>
            <a:endParaRPr lang="cs-CZ" dirty="0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A603EE88-F8B0-4F33-A242-C4D962B79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</a:t>
            </a:r>
            <a:r>
              <a:rPr lang="en-US" dirty="0"/>
              <a:t>Anonymous</a:t>
            </a:r>
            <a:r>
              <a:rPr lang="cs-CZ" dirty="0"/>
              <a:t> </a:t>
            </a:r>
            <a:r>
              <a:rPr lang="en-US" dirty="0"/>
              <a:t>Types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A08F315-53FC-462E-8B74-998965680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6714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D3CF946A-89F4-42F5-A4DF-003C8B43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Anonymous </a:t>
            </a:r>
            <a:r>
              <a:rPr lang="cs-CZ" dirty="0" err="1"/>
              <a:t>Types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89B7982C-63FD-4569-9F39-DA13B8C4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i="1" dirty="0"/>
              <a:t>Anonymous </a:t>
            </a:r>
            <a:r>
              <a:rPr lang="cs-CZ" i="1" dirty="0" err="1"/>
              <a:t>Types</a:t>
            </a:r>
            <a:r>
              <a:rPr lang="cs-CZ" i="1" dirty="0"/>
              <a:t> </a:t>
            </a:r>
            <a:r>
              <a:rPr lang="cs-CZ" dirty="0"/>
              <a:t>představují další alternativu k </a:t>
            </a:r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Tuplets</a:t>
            </a:r>
            <a:r>
              <a:rPr lang="cs-CZ" dirty="0"/>
              <a:t>.</a:t>
            </a:r>
          </a:p>
          <a:p>
            <a:r>
              <a:rPr lang="cs-CZ" i="1" dirty="0"/>
              <a:t>Anonymous </a:t>
            </a:r>
            <a:r>
              <a:rPr lang="cs-CZ" i="1" dirty="0" err="1"/>
              <a:t>Types</a:t>
            </a:r>
            <a:r>
              <a:rPr lang="cs-CZ" i="1" dirty="0"/>
              <a:t> </a:t>
            </a:r>
            <a:r>
              <a:rPr lang="cs-CZ" dirty="0"/>
              <a:t>obsahuje </a:t>
            </a:r>
            <a:r>
              <a:rPr lang="cs-CZ" b="1" dirty="0" err="1"/>
              <a:t>property</a:t>
            </a:r>
            <a:r>
              <a:rPr lang="cs-CZ" dirty="0"/>
              <a:t> jen pro čtení, zatímco </a:t>
            </a:r>
            <a:r>
              <a:rPr lang="cs-CZ" i="1" dirty="0" err="1"/>
              <a:t>Value</a:t>
            </a:r>
            <a:r>
              <a:rPr lang="cs-CZ" i="1" dirty="0"/>
              <a:t> </a:t>
            </a:r>
            <a:r>
              <a:rPr lang="cs-CZ" i="1" dirty="0" err="1"/>
              <a:t>Tuplets</a:t>
            </a:r>
            <a:r>
              <a:rPr lang="cs-CZ" i="1" dirty="0"/>
              <a:t> </a:t>
            </a:r>
            <a:r>
              <a:rPr lang="cs-CZ" b="1" dirty="0" err="1"/>
              <a:t>fieldy</a:t>
            </a:r>
            <a:r>
              <a:rPr lang="cs-CZ" dirty="0"/>
              <a:t>.</a:t>
            </a:r>
          </a:p>
          <a:p>
            <a:r>
              <a:rPr lang="cs-CZ" dirty="0"/>
              <a:t>Použijeme ji všude tam, kde potřebujeme mít </a:t>
            </a:r>
            <a:r>
              <a:rPr lang="cs-CZ" dirty="0" err="1"/>
              <a:t>refereční</a:t>
            </a:r>
            <a:r>
              <a:rPr lang="cs-CZ" dirty="0"/>
              <a:t> typ, například při </a:t>
            </a:r>
            <a:r>
              <a:rPr lang="cs-CZ" dirty="0" err="1"/>
              <a:t>bindování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0F10E4-71BD-4655-9A77-6ED0F2AA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5763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54B725-6279-4EB2-8A03-60A973A2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Anonymous </a:t>
            </a:r>
            <a:r>
              <a:rPr lang="cs-CZ" dirty="0" err="1"/>
              <a:t>Types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4924EF0-8A4D-4D16-AE46-810774725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Syntaxi </a:t>
            </a:r>
            <a:r>
              <a:rPr lang="cs-CZ" i="1" dirty="0"/>
              <a:t>Anonymous </a:t>
            </a:r>
            <a:r>
              <a:rPr lang="cs-CZ" i="1" dirty="0" err="1"/>
              <a:t>Types</a:t>
            </a:r>
            <a:r>
              <a:rPr lang="cs-CZ" i="1" dirty="0"/>
              <a:t> </a:t>
            </a:r>
            <a:r>
              <a:rPr lang="cs-CZ" dirty="0"/>
              <a:t>si opět ukážeme na stejném příkladu jako </a:t>
            </a:r>
            <a:r>
              <a:rPr lang="cs-CZ" i="1" dirty="0" err="1"/>
              <a:t>Tuples</a:t>
            </a:r>
            <a:r>
              <a:rPr lang="cs-CZ" dirty="0"/>
              <a:t>.</a:t>
            </a:r>
          </a:p>
          <a:p>
            <a:r>
              <a:rPr lang="cs-CZ" dirty="0"/>
              <a:t>Všimněte si, že syntaxe je složitější než u </a:t>
            </a:r>
            <a:r>
              <a:rPr lang="cs-CZ" i="1" dirty="0" err="1"/>
              <a:t>Value</a:t>
            </a:r>
            <a:r>
              <a:rPr lang="cs-CZ" i="1" dirty="0"/>
              <a:t> </a:t>
            </a:r>
            <a:r>
              <a:rPr lang="cs-CZ" i="1" dirty="0" err="1"/>
              <a:t>Types</a:t>
            </a:r>
            <a:r>
              <a:rPr lang="cs-CZ" dirty="0"/>
              <a:t>.</a:t>
            </a:r>
          </a:p>
          <a:p>
            <a:r>
              <a:rPr lang="cs-CZ" dirty="0"/>
              <a:t>Anonymní typ vracíme jako typ </a:t>
            </a:r>
            <a:r>
              <a:rPr lang="cs-CZ" i="1" dirty="0" err="1"/>
              <a:t>object</a:t>
            </a:r>
            <a:r>
              <a:rPr lang="cs-CZ" dirty="0"/>
              <a:t> a poté musíme </a:t>
            </a:r>
            <a:r>
              <a:rPr lang="cs-CZ" b="1" dirty="0"/>
              <a:t>například</a:t>
            </a:r>
            <a:r>
              <a:rPr lang="cs-CZ" dirty="0"/>
              <a:t> použít typ </a:t>
            </a:r>
            <a:r>
              <a:rPr lang="cs-CZ" i="1" dirty="0" err="1"/>
              <a:t>dynamic</a:t>
            </a:r>
            <a:r>
              <a:rPr lang="cs-CZ" dirty="0"/>
              <a:t>.</a:t>
            </a:r>
          </a:p>
          <a:p>
            <a:r>
              <a:rPr lang="cs-CZ" dirty="0"/>
              <a:t>Obecně je </a:t>
            </a:r>
            <a:r>
              <a:rPr lang="cs-CZ" b="1" dirty="0" err="1"/>
              <a:t>použítí</a:t>
            </a:r>
            <a:r>
              <a:rPr lang="cs-CZ" dirty="0"/>
              <a:t> </a:t>
            </a:r>
            <a:r>
              <a:rPr lang="cs-CZ" b="1" i="1" dirty="0"/>
              <a:t>Anonymous </a:t>
            </a:r>
            <a:r>
              <a:rPr lang="cs-CZ" b="1" i="1" dirty="0" err="1"/>
              <a:t>Types</a:t>
            </a:r>
            <a:r>
              <a:rPr lang="cs-CZ" b="1" i="1" dirty="0"/>
              <a:t> </a:t>
            </a:r>
            <a:r>
              <a:rPr lang="cs-CZ" b="1" dirty="0"/>
              <a:t>mnohem složitější </a:t>
            </a:r>
            <a:r>
              <a:rPr lang="cs-CZ" dirty="0"/>
              <a:t>než použití </a:t>
            </a:r>
            <a:r>
              <a:rPr lang="cs-CZ" i="1" dirty="0" err="1"/>
              <a:t>Value</a:t>
            </a:r>
            <a:r>
              <a:rPr lang="cs-CZ" i="1" dirty="0"/>
              <a:t> </a:t>
            </a:r>
            <a:r>
              <a:rPr lang="cs-CZ" i="1" dirty="0" err="1"/>
              <a:t>Types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A05EA5-F17C-4FA5-A442-D094A661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8527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54B725-6279-4EB2-8A03-60A973A2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Anonymous </a:t>
            </a:r>
            <a:r>
              <a:rPr lang="cs-CZ" dirty="0" err="1"/>
              <a:t>Types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A05EA5-F17C-4FA5-A442-D094A661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BA6CF52-D083-4865-8B55-CB0B96BB14E4}"/>
              </a:ext>
            </a:extLst>
          </p:cNvPr>
          <p:cNvSpPr/>
          <p:nvPr/>
        </p:nvSpPr>
        <p:spPr>
          <a:xfrm>
            <a:off x="532563" y="1720840"/>
            <a:ext cx="110498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VyhledejStudenta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vyhledani studenta v db podle ID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"Pavel"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body = 80.0;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anonym = 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, Body = body }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anonym;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68727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54B725-6279-4EB2-8A03-60A973A2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Anonymous </a:t>
            </a:r>
            <a:r>
              <a:rPr lang="cs-CZ" dirty="0" err="1"/>
              <a:t>Types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CA05EA5-F17C-4FA5-A442-D094A661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C994E1C-3C4D-4BC8-A0B9-B76B0C69098D}"/>
              </a:ext>
            </a:extLst>
          </p:cNvPr>
          <p:cNvSpPr/>
          <p:nvPr/>
        </p:nvSpPr>
        <p:spPr>
          <a:xfrm>
            <a:off x="532563" y="1997839"/>
            <a:ext cx="1097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dynamic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VyhledejStudenta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(123);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vysledek.Jmeno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$"Body: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vysledek.Body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2119484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jsem se seznámil s </a:t>
            </a:r>
            <a:r>
              <a:rPr lang="cs-CZ" i="1" dirty="0" err="1"/>
              <a:t>Tuples</a:t>
            </a:r>
            <a:r>
              <a:rPr lang="cs-CZ" dirty="0"/>
              <a:t>, </a:t>
            </a:r>
            <a:r>
              <a:rPr lang="cs-CZ" i="1" dirty="0" err="1"/>
              <a:t>Value</a:t>
            </a:r>
            <a:r>
              <a:rPr lang="cs-CZ" dirty="0"/>
              <a:t> </a:t>
            </a:r>
            <a:r>
              <a:rPr lang="cs-CZ" i="1" dirty="0" err="1"/>
              <a:t>Tuples</a:t>
            </a:r>
            <a:r>
              <a:rPr lang="cs-CZ" dirty="0"/>
              <a:t> a </a:t>
            </a:r>
            <a:r>
              <a:rPr lang="cs-CZ" i="1" dirty="0"/>
              <a:t>Anonymous </a:t>
            </a:r>
            <a:r>
              <a:rPr lang="cs-CZ" i="1" dirty="0" err="1"/>
              <a:t>Types</a:t>
            </a:r>
            <a:r>
              <a:rPr lang="cs-CZ" dirty="0"/>
              <a:t>.</a:t>
            </a:r>
          </a:p>
          <a:p>
            <a:r>
              <a:rPr lang="cs-CZ" dirty="0"/>
              <a:t>Tyto typy jsou užitečné pro návratové typy hodnot, nebo v knihovně </a:t>
            </a:r>
            <a:r>
              <a:rPr lang="cs-CZ" i="1" dirty="0"/>
              <a:t>LINQ</a:t>
            </a:r>
            <a:r>
              <a:rPr lang="cs-CZ" dirty="0"/>
              <a:t>, kdy jen vracíme hodnoty a nechceme pro ně definovat vlastní typ.</a:t>
            </a:r>
            <a:endParaRPr lang="en-US" dirty="0"/>
          </a:p>
          <a:p>
            <a:r>
              <a:rPr lang="en-US" dirty="0" err="1"/>
              <a:t>Pou</a:t>
            </a:r>
            <a:r>
              <a:rPr lang="cs-CZ" dirty="0"/>
              <a:t>žití </a:t>
            </a:r>
            <a:r>
              <a:rPr lang="cs-CZ" i="1" dirty="0" err="1"/>
              <a:t>Value</a:t>
            </a:r>
            <a:r>
              <a:rPr lang="cs-CZ" i="1" dirty="0"/>
              <a:t> </a:t>
            </a:r>
            <a:r>
              <a:rPr lang="cs-CZ" i="1" dirty="0" err="1"/>
              <a:t>Types</a:t>
            </a:r>
            <a:r>
              <a:rPr lang="cs-CZ" i="1" dirty="0"/>
              <a:t> </a:t>
            </a:r>
            <a:r>
              <a:rPr lang="cs-CZ" dirty="0"/>
              <a:t>je ze všech ostatních nejjednodušší.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21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cs-CZ" dirty="0" err="1"/>
              <a:t>Tuple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- C# </a:t>
            </a:r>
            <a:r>
              <a:rPr lang="cs-CZ" dirty="0" err="1"/>
              <a:t>Guide</a:t>
            </a:r>
            <a:r>
              <a:rPr lang="cs-CZ" dirty="0"/>
              <a:t> | Microsoft </a:t>
            </a:r>
            <a:r>
              <a:rPr lang="cs-CZ" dirty="0" err="1"/>
              <a:t>Docs</a:t>
            </a:r>
            <a:r>
              <a:rPr lang="cs-CZ" dirty="0"/>
              <a:t>. [online]. Dostupné z: </a:t>
            </a:r>
            <a:r>
              <a:rPr lang="cs-CZ" dirty="0">
                <a:hlinkClick r:id="rId2"/>
              </a:rPr>
              <a:t>https://docs.microsoft.com/en-us/dotnet/csharp/tuples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cs-CZ" dirty="0"/>
              <a:t>Anonymous </a:t>
            </a:r>
            <a:r>
              <a:rPr lang="cs-CZ" dirty="0" err="1"/>
              <a:t>Types</a:t>
            </a:r>
            <a:r>
              <a:rPr lang="cs-CZ" dirty="0"/>
              <a:t> - C# </a:t>
            </a:r>
            <a:r>
              <a:rPr lang="cs-CZ" dirty="0" err="1"/>
              <a:t>Programming</a:t>
            </a:r>
            <a:r>
              <a:rPr lang="cs-CZ" dirty="0"/>
              <a:t> </a:t>
            </a:r>
            <a:r>
              <a:rPr lang="cs-CZ" dirty="0" err="1"/>
              <a:t>Guide</a:t>
            </a:r>
            <a:r>
              <a:rPr lang="cs-CZ" dirty="0"/>
              <a:t> | Microsoft </a:t>
            </a:r>
            <a:r>
              <a:rPr lang="cs-CZ" dirty="0" err="1"/>
              <a:t>Docs</a:t>
            </a:r>
            <a:r>
              <a:rPr lang="cs-CZ" dirty="0"/>
              <a:t>. [online]. Dostupné z: </a:t>
            </a:r>
            <a:r>
              <a:rPr lang="cs-CZ" dirty="0">
                <a:hlinkClick r:id="rId3"/>
              </a:rPr>
              <a:t>https://docs.microsoft.com/en-us/dotnet/csharp/programming-guide/classes-and-structs/anonymous-types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[3]</a:t>
            </a:r>
            <a:r>
              <a:rPr lang="cs-CZ" dirty="0"/>
              <a:t> </a:t>
            </a:r>
            <a:r>
              <a:rPr lang="en-US" dirty="0"/>
              <a:t>What's New in C# 7.0 - C# Guide | Microsoft Docs. [online].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4"/>
              </a:rPr>
              <a:t>https://docs.microsoft.com/en-us/dotnet/csharp/whats-new/csharp-7#tuples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3D8F77-B02A-4444-9825-41F838F64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 a </a:t>
            </a:r>
            <a:r>
              <a:rPr lang="cs-CZ" dirty="0"/>
              <a:t>Anonymous </a:t>
            </a:r>
            <a:r>
              <a:rPr lang="cs-CZ" dirty="0" err="1"/>
              <a:t>Types</a:t>
            </a:r>
            <a:r>
              <a:rPr lang="cs-CZ" dirty="0"/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8654602-4996-4409-82C8-4E888F85D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i="1" dirty="0" err="1"/>
              <a:t>Tuples</a:t>
            </a:r>
            <a:r>
              <a:rPr lang="cs-CZ" dirty="0"/>
              <a:t> </a:t>
            </a:r>
            <a:r>
              <a:rPr lang="en-US" dirty="0"/>
              <a:t>[1]</a:t>
            </a:r>
            <a:r>
              <a:rPr lang="cs-CZ" dirty="0"/>
              <a:t> a </a:t>
            </a:r>
            <a:r>
              <a:rPr lang="cs-CZ" i="1" dirty="0"/>
              <a:t>Anonymous </a:t>
            </a:r>
            <a:r>
              <a:rPr lang="cs-CZ" i="1" dirty="0" err="1"/>
              <a:t>Types</a:t>
            </a:r>
            <a:r>
              <a:rPr lang="cs-CZ" dirty="0"/>
              <a:t> </a:t>
            </a:r>
            <a:r>
              <a:rPr lang="en-US" dirty="0"/>
              <a:t>[2]</a:t>
            </a:r>
            <a:r>
              <a:rPr lang="cs-CZ" dirty="0"/>
              <a:t> řeší podobný problém.</a:t>
            </a:r>
          </a:p>
          <a:p>
            <a:r>
              <a:rPr lang="cs-CZ" dirty="0"/>
              <a:t>Někdy se může stát, že chceme v metodě vrátit dvě hodnoty, například jméno a příjmení, ale nechceme kvůli tomu definovat nový typ.</a:t>
            </a:r>
          </a:p>
          <a:p>
            <a:r>
              <a:rPr lang="cs-CZ" i="1" dirty="0"/>
              <a:t>Anonymous </a:t>
            </a:r>
            <a:r>
              <a:rPr lang="cs-CZ" i="1" dirty="0" err="1"/>
              <a:t>Types</a:t>
            </a:r>
            <a:r>
              <a:rPr lang="cs-CZ" i="1" dirty="0"/>
              <a:t> </a:t>
            </a:r>
            <a:r>
              <a:rPr lang="cs-CZ" dirty="0"/>
              <a:t>obsahují </a:t>
            </a:r>
            <a:r>
              <a:rPr lang="cs-CZ" dirty="0" err="1"/>
              <a:t>property</a:t>
            </a:r>
            <a:r>
              <a:rPr lang="cs-CZ" dirty="0"/>
              <a:t> a můžeme na ně i </a:t>
            </a:r>
            <a:r>
              <a:rPr lang="cs-CZ" dirty="0" err="1"/>
              <a:t>bindovat</a:t>
            </a:r>
            <a:r>
              <a:rPr lang="cs-CZ" dirty="0"/>
              <a:t>.</a:t>
            </a:r>
          </a:p>
          <a:p>
            <a:r>
              <a:rPr lang="cs-CZ" i="1" dirty="0" err="1"/>
              <a:t>Value</a:t>
            </a:r>
            <a:r>
              <a:rPr lang="cs-CZ" i="1" dirty="0"/>
              <a:t> </a:t>
            </a:r>
            <a:r>
              <a:rPr lang="cs-CZ" i="1" dirty="0" err="1"/>
              <a:t>Tuples</a:t>
            </a:r>
            <a:r>
              <a:rPr lang="cs-CZ" i="1" dirty="0"/>
              <a:t> </a:t>
            </a:r>
            <a:r>
              <a:rPr lang="en-US" dirty="0" err="1"/>
              <a:t>maj</a:t>
            </a:r>
            <a:r>
              <a:rPr lang="cs-CZ" dirty="0"/>
              <a:t>í jen </a:t>
            </a:r>
            <a:r>
              <a:rPr lang="cs-CZ" dirty="0" err="1"/>
              <a:t>fieldy</a:t>
            </a:r>
            <a:r>
              <a:rPr lang="cs-CZ" dirty="0"/>
              <a:t>, jsou jednodušší a od </a:t>
            </a:r>
            <a:r>
              <a:rPr lang="en-US" i="1" dirty="0"/>
              <a:t>C# 7</a:t>
            </a:r>
            <a:r>
              <a:rPr lang="cs-CZ" i="1" dirty="0"/>
              <a:t>.0 </a:t>
            </a:r>
            <a:r>
              <a:rPr lang="en-US" dirty="0"/>
              <a:t>[3] </a:t>
            </a:r>
            <a:r>
              <a:rPr lang="en-US" dirty="0" err="1"/>
              <a:t>maj</a:t>
            </a:r>
            <a:r>
              <a:rPr lang="cs-CZ" dirty="0"/>
              <a:t>í vylepšenou syntaxi a výbornou podporu v jazyce.</a:t>
            </a: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37EA0B9-CA40-4A5F-9DC9-3AC1269A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8320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3A90F3-7F1F-46DF-838B-D96CFD68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Tuples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8D6B7CC-914C-45E2-A0D2-D62269EF2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si probereme </a:t>
            </a:r>
            <a:r>
              <a:rPr lang="cs-CZ" dirty="0" err="1"/>
              <a:t>Tuples</a:t>
            </a:r>
            <a:r>
              <a:rPr lang="cs-CZ" dirty="0"/>
              <a:t> a </a:t>
            </a:r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Tuples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C525023-1701-40F6-860B-DAA1B910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8737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adpis 7">
            <a:extLst>
              <a:ext uri="{FF2B5EF4-FFF2-40B4-BE49-F238E27FC236}">
                <a16:creationId xmlns:a16="http://schemas.microsoft.com/office/drawing/2014/main" id="{8C623C5A-7756-4361-80EB-1D041E85D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Tuples</a:t>
            </a:r>
            <a:endParaRPr lang="cs-CZ" dirty="0"/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13BBC3CE-9C4B-41B9-BE48-EBDE814E9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544416"/>
          </a:xfrm>
        </p:spPr>
        <p:txBody>
          <a:bodyPr>
            <a:normAutofit lnSpcReduction="10000"/>
          </a:bodyPr>
          <a:lstStyle/>
          <a:p>
            <a:r>
              <a:rPr lang="cs-CZ" i="1" dirty="0" err="1"/>
              <a:t>Tuples</a:t>
            </a:r>
            <a:r>
              <a:rPr lang="cs-CZ" dirty="0"/>
              <a:t> představují n-</a:t>
            </a:r>
            <a:r>
              <a:rPr lang="cs-CZ" dirty="0" err="1"/>
              <a:t>tici</a:t>
            </a:r>
            <a:r>
              <a:rPr lang="cs-CZ" dirty="0"/>
              <a:t> hodnot různých typů.</a:t>
            </a:r>
          </a:p>
          <a:p>
            <a:r>
              <a:rPr lang="cs-CZ" dirty="0"/>
              <a:t>Původně byly </a:t>
            </a:r>
            <a:r>
              <a:rPr lang="cs-CZ" i="1" dirty="0" err="1"/>
              <a:t>Tuples</a:t>
            </a:r>
            <a:r>
              <a:rPr lang="cs-CZ" dirty="0"/>
              <a:t> syntakticky hůře podporované. </a:t>
            </a:r>
          </a:p>
          <a:p>
            <a:r>
              <a:rPr lang="cs-CZ" dirty="0"/>
              <a:t>Pokud jsme chtěli vracet například dvě hodnoty z metody, bez definice nové třídy nebo struktury, tak jsme to mohli udělat následujícím způsobem.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7ADCA91-003A-4DD7-AF9B-F5E18681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977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5B1028-C862-4D3F-A55D-7578BC18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cs-CZ" dirty="0"/>
            </a:br>
            <a:r>
              <a:rPr lang="cs-CZ" dirty="0" err="1"/>
              <a:t>Tuple</a:t>
            </a:r>
            <a:r>
              <a:rPr lang="cs-CZ" dirty="0"/>
              <a:t> jako návratový typ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7D3377A2-75A4-4D0A-8AAF-5A463B7FE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143000"/>
          </a:xfrm>
        </p:spPr>
        <p:txBody>
          <a:bodyPr/>
          <a:lstStyle/>
          <a:p>
            <a:r>
              <a:rPr lang="cs-CZ" dirty="0"/>
              <a:t>Metoda </a:t>
            </a:r>
            <a:r>
              <a:rPr lang="cs-CZ" dirty="0" err="1"/>
              <a:t>VyhledejStudenta</a:t>
            </a:r>
            <a:r>
              <a:rPr lang="cs-CZ" dirty="0"/>
              <a:t> vrací </a:t>
            </a:r>
            <a:r>
              <a:rPr lang="cs-CZ" b="1" dirty="0"/>
              <a:t>jméno studenta</a:t>
            </a:r>
            <a:r>
              <a:rPr lang="cs-CZ" dirty="0"/>
              <a:t> a získané </a:t>
            </a:r>
            <a:r>
              <a:rPr lang="cs-CZ" b="1" dirty="0"/>
              <a:t>body</a:t>
            </a:r>
            <a:r>
              <a:rPr lang="cs-CZ" dirty="0"/>
              <a:t> studenta jako typ </a:t>
            </a:r>
            <a:r>
              <a:rPr lang="cs-CZ" i="1" dirty="0" err="1"/>
              <a:t>Tuple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71E7800-0B39-4366-B8C9-3506A727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37D9115-7F5B-4158-BC6D-2015A884B456}"/>
              </a:ext>
            </a:extLst>
          </p:cNvPr>
          <p:cNvSpPr/>
          <p:nvPr/>
        </p:nvSpPr>
        <p:spPr>
          <a:xfrm>
            <a:off x="609600" y="3517200"/>
            <a:ext cx="1109412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Tuple&lt;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VyhledejStudenta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id)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l-PL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l-PL" sz="2000" dirty="0">
                <a:solidFill>
                  <a:srgbClr val="008000"/>
                </a:solidFill>
                <a:latin typeface="Consolas" panose="020B0609020204030204" pitchFamily="49" charset="0"/>
              </a:rPr>
              <a:t>// vyhledani studenta v db podle ID</a:t>
            </a:r>
            <a:endParaRPr lang="pl-PL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"Pavel"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body = 80.0;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Tuple&lt;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body);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269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D82AF6-A9C5-4EC5-86E0-06D1FDAE2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Tuples</a:t>
            </a:r>
            <a:r>
              <a:rPr lang="en-US" dirty="0"/>
              <a:t> fields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A1DE93-105F-4DE7-A62B-6023C9DA0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915356"/>
          </a:xfrm>
        </p:spPr>
        <p:txBody>
          <a:bodyPr/>
          <a:lstStyle/>
          <a:p>
            <a:r>
              <a:rPr lang="cs-CZ" dirty="0"/>
              <a:t>Jednotlivé </a:t>
            </a:r>
            <a:r>
              <a:rPr lang="cs-CZ" dirty="0" err="1"/>
              <a:t>fieldy</a:t>
            </a:r>
            <a:r>
              <a:rPr lang="cs-CZ" dirty="0"/>
              <a:t> </a:t>
            </a:r>
            <a:r>
              <a:rPr lang="cs-CZ" i="1" dirty="0" err="1"/>
              <a:t>Tuple</a:t>
            </a:r>
            <a:r>
              <a:rPr lang="cs-CZ" dirty="0"/>
              <a:t> potom mají název </a:t>
            </a:r>
            <a:r>
              <a:rPr lang="cs-CZ" i="1" dirty="0"/>
              <a:t>Item1</a:t>
            </a:r>
            <a:r>
              <a:rPr lang="cs-CZ" dirty="0"/>
              <a:t>, </a:t>
            </a:r>
            <a:r>
              <a:rPr lang="cs-CZ" i="1" dirty="0"/>
              <a:t>Item2</a:t>
            </a:r>
            <a:r>
              <a:rPr lang="cs-CZ" dirty="0"/>
              <a:t> atd.</a:t>
            </a:r>
          </a:p>
          <a:p>
            <a:r>
              <a:rPr lang="cs-CZ" b="1" dirty="0"/>
              <a:t>Jméno studenta </a:t>
            </a:r>
            <a:r>
              <a:rPr lang="cs-CZ" dirty="0"/>
              <a:t>tedy reprezentuje </a:t>
            </a:r>
            <a:r>
              <a:rPr lang="cs-CZ" dirty="0" err="1"/>
              <a:t>field</a:t>
            </a:r>
            <a:r>
              <a:rPr lang="cs-CZ" dirty="0"/>
              <a:t> </a:t>
            </a:r>
            <a:r>
              <a:rPr lang="cs-CZ" b="1" i="1" dirty="0"/>
              <a:t>Item1</a:t>
            </a:r>
            <a:r>
              <a:rPr lang="cs-CZ" dirty="0"/>
              <a:t>.</a:t>
            </a:r>
          </a:p>
          <a:p>
            <a:r>
              <a:rPr lang="cs-CZ" b="1" dirty="0"/>
              <a:t>Body studenta </a:t>
            </a:r>
            <a:r>
              <a:rPr lang="cs-CZ" dirty="0"/>
              <a:t>tedy reprezentuje </a:t>
            </a:r>
            <a:r>
              <a:rPr lang="cs-CZ" dirty="0" err="1"/>
              <a:t>filed</a:t>
            </a:r>
            <a:r>
              <a:rPr lang="cs-CZ" dirty="0"/>
              <a:t> </a:t>
            </a:r>
            <a:r>
              <a:rPr lang="cs-CZ" b="1" i="1" dirty="0"/>
              <a:t>Item2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99F1085-2DF9-410D-8E59-80D6682F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C025E92-3869-4070-B164-6AA55B94ACF0}"/>
              </a:ext>
            </a:extLst>
          </p:cNvPr>
          <p:cNvSpPr/>
          <p:nvPr/>
        </p:nvSpPr>
        <p:spPr>
          <a:xfrm>
            <a:off x="609600" y="3515558"/>
            <a:ext cx="109047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Tuple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vysledek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VyhledejStudenta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(123);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{vysledek.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Item1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$"Body: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{vysledek.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Item1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262186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CFB9B0A2-99F1-46CC-8CC4-67C5C6F2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TUples</a:t>
            </a:r>
            <a:endParaRPr lang="cs-CZ" dirty="0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70615D09-3469-4D7B-B015-3FC189259D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</a:t>
            </a:r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Types</a:t>
            </a:r>
            <a:r>
              <a:rPr lang="cs-CZ" dirty="0"/>
              <a:t> a jejich syntaxi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16B93B6-758E-4B7E-8B44-85B061D77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954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A19726-A4FD-4990-8E48-58DCD2AB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Value</a:t>
            </a:r>
            <a:r>
              <a:rPr lang="cs-CZ" dirty="0"/>
              <a:t> </a:t>
            </a:r>
            <a:r>
              <a:rPr lang="cs-CZ" dirty="0" err="1"/>
              <a:t>Tuples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28DDC0-AA0B-4FFE-936F-FE6A35443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 </a:t>
            </a:r>
            <a:r>
              <a:rPr lang="cs-CZ" dirty="0" err="1"/>
              <a:t>předcházejího</a:t>
            </a:r>
            <a:r>
              <a:rPr lang="cs-CZ" dirty="0"/>
              <a:t> příkladu je zřejmé, že použití </a:t>
            </a:r>
            <a:r>
              <a:rPr lang="cs-CZ" i="1" dirty="0" err="1"/>
              <a:t>Tuples</a:t>
            </a:r>
            <a:r>
              <a:rPr lang="cs-CZ" dirty="0"/>
              <a:t> nebylo syntakticky příliš přirozené a jednouché.</a:t>
            </a:r>
          </a:p>
          <a:p>
            <a:r>
              <a:rPr lang="cs-CZ" dirty="0"/>
              <a:t>Proto byly v C</a:t>
            </a:r>
            <a:r>
              <a:rPr lang="en-US" dirty="0"/>
              <a:t># 7.0 </a:t>
            </a:r>
            <a:r>
              <a:rPr lang="en-US" dirty="0" err="1"/>
              <a:t>provedeny</a:t>
            </a:r>
            <a:r>
              <a:rPr lang="en-US" dirty="0"/>
              <a:t> </a:t>
            </a:r>
            <a:r>
              <a:rPr lang="cs-CZ" dirty="0"/>
              <a:t>výrazné změny v syntaxi a byly představeny </a:t>
            </a:r>
            <a:r>
              <a:rPr lang="cs-CZ" i="1" dirty="0" err="1"/>
              <a:t>Value</a:t>
            </a:r>
            <a:r>
              <a:rPr lang="cs-CZ" i="1" dirty="0"/>
              <a:t> </a:t>
            </a:r>
            <a:r>
              <a:rPr lang="cs-CZ" i="1" dirty="0" err="1"/>
              <a:t>Tuples</a:t>
            </a:r>
            <a:r>
              <a:rPr lang="cs-CZ" dirty="0"/>
              <a:t> </a:t>
            </a:r>
            <a:r>
              <a:rPr lang="en-US" dirty="0"/>
              <a:t>[1]</a:t>
            </a:r>
            <a:r>
              <a:rPr lang="cs-CZ" dirty="0"/>
              <a:t>.</a:t>
            </a:r>
            <a:endParaRPr lang="en-US" dirty="0"/>
          </a:p>
          <a:p>
            <a:r>
              <a:rPr lang="cs-CZ" dirty="0"/>
              <a:t>Jako návratový typ můžeme napsat například </a:t>
            </a:r>
            <a:r>
              <a:rPr lang="cs-CZ" i="1" dirty="0"/>
              <a:t>(</a:t>
            </a:r>
            <a:r>
              <a:rPr lang="cs-CZ" i="1" dirty="0" err="1"/>
              <a:t>string</a:t>
            </a:r>
            <a:r>
              <a:rPr lang="cs-CZ" i="1" dirty="0"/>
              <a:t>, double)</a:t>
            </a:r>
          </a:p>
          <a:p>
            <a:r>
              <a:rPr lang="cs-CZ" dirty="0"/>
              <a:t>A jako typ proměnné provést dekompozici </a:t>
            </a:r>
            <a:r>
              <a:rPr lang="en-US" i="1" dirty="0"/>
              <a:t>(string </a:t>
            </a:r>
            <a:r>
              <a:rPr lang="en-US" i="1" dirty="0" err="1"/>
              <a:t>jmeno</a:t>
            </a:r>
            <a:r>
              <a:rPr lang="en-US" i="1" dirty="0"/>
              <a:t>, double body) = </a:t>
            </a:r>
            <a:r>
              <a:rPr lang="en-US" i="1" dirty="0" err="1"/>
              <a:t>VyhledejStudenta</a:t>
            </a:r>
            <a:r>
              <a:rPr lang="en-US" i="1" dirty="0"/>
              <a:t>(123);</a:t>
            </a:r>
            <a:endParaRPr lang="cs-CZ" i="1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7B7440F-EDB0-460C-975F-5163A6589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426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E61477-7505-47B1-BCBA-76AAD6F1E177}">
  <ds:schemaRefs>
    <ds:schemaRef ds:uri="http://schemas.microsoft.com/office/2006/documentManagement/types"/>
    <ds:schemaRef ds:uri="20268733-5f22-42fd-8f9d-ffbc0e994e13"/>
    <ds:schemaRef ds:uri="http://www.w3.org/XML/1998/namespace"/>
    <ds:schemaRef ds:uri="http://schemas.microsoft.com/office/2006/metadata/properties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be1491ba-191a-468a-9e51-27abfd4363ea"/>
  </ds:schemaRefs>
</ds:datastoreItem>
</file>

<file path=customXml/itemProps3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2298</TotalTime>
  <Words>1236</Words>
  <Application>Microsoft Office PowerPoint</Application>
  <PresentationFormat>Širokoúhlá obrazovka</PresentationFormat>
  <Paragraphs>203</Paragraphs>
  <Slides>27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27</vt:i4>
      </vt:variant>
    </vt:vector>
  </HeadingPairs>
  <TitlesOfParts>
    <vt:vector size="34" baseType="lpstr">
      <vt:lpstr>Arial</vt:lpstr>
      <vt:lpstr>Calibri</vt:lpstr>
      <vt:lpstr>Source Sans Pro Bold</vt:lpstr>
      <vt:lpstr>Source sans Pro</vt:lpstr>
      <vt:lpstr>Consolas</vt:lpstr>
      <vt:lpstr>Berlin CE</vt:lpstr>
      <vt:lpstr>Office Theme</vt:lpstr>
      <vt:lpstr>Tuples a Anonymous Types </vt:lpstr>
      <vt:lpstr>Obsah</vt:lpstr>
      <vt:lpstr>Tuples a Anonymous Types </vt:lpstr>
      <vt:lpstr>Tuples</vt:lpstr>
      <vt:lpstr>Tuples</vt:lpstr>
      <vt:lpstr> Tuple jako návratový typ</vt:lpstr>
      <vt:lpstr>Tuples fields</vt:lpstr>
      <vt:lpstr>Value TUples</vt:lpstr>
      <vt:lpstr>Value Tuples</vt:lpstr>
      <vt:lpstr>Value Tuples</vt:lpstr>
      <vt:lpstr>Tuples Návratový parametr</vt:lpstr>
      <vt:lpstr>Value Tuples Návratový parametr</vt:lpstr>
      <vt:lpstr>Tuples Výsledek</vt:lpstr>
      <vt:lpstr>Value Tuples Výsledek – dekompozice</vt:lpstr>
      <vt:lpstr>Named Value Tuples</vt:lpstr>
      <vt:lpstr>Named Value Tuples</vt:lpstr>
      <vt:lpstr>Named Value Tuples Příklad</vt:lpstr>
      <vt:lpstr>Named Value Tuples Příklad</vt:lpstr>
      <vt:lpstr>Named Value Tuples Příklad</vt:lpstr>
      <vt:lpstr>Anonymous Types</vt:lpstr>
      <vt:lpstr>Anonymous Types</vt:lpstr>
      <vt:lpstr>Anonymous Types</vt:lpstr>
      <vt:lpstr>Anonymous Types Příklad</vt:lpstr>
      <vt:lpstr>Anonymous Types Příklad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5</cp:revision>
  <dcterms:modified xsi:type="dcterms:W3CDTF">2020-02-20T15:03:56Z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