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6"/>
  </p:notesMasterIdLst>
  <p:sldIdLst>
    <p:sldId id="256" r:id="rId5"/>
    <p:sldId id="280" r:id="rId6"/>
    <p:sldId id="446" r:id="rId7"/>
    <p:sldId id="494" r:id="rId8"/>
    <p:sldId id="566" r:id="rId9"/>
    <p:sldId id="567" r:id="rId10"/>
    <p:sldId id="565" r:id="rId11"/>
    <p:sldId id="495" r:id="rId12"/>
    <p:sldId id="568" r:id="rId13"/>
    <p:sldId id="569" r:id="rId14"/>
    <p:sldId id="570" r:id="rId15"/>
    <p:sldId id="571" r:id="rId16"/>
    <p:sldId id="572" r:id="rId17"/>
    <p:sldId id="573" r:id="rId18"/>
    <p:sldId id="574" r:id="rId19"/>
    <p:sldId id="575" r:id="rId20"/>
    <p:sldId id="576" r:id="rId21"/>
    <p:sldId id="577" r:id="rId22"/>
    <p:sldId id="578" r:id="rId23"/>
    <p:sldId id="579" r:id="rId24"/>
    <p:sldId id="580" r:id="rId25"/>
    <p:sldId id="581" r:id="rId26"/>
    <p:sldId id="582" r:id="rId27"/>
    <p:sldId id="583" r:id="rId28"/>
    <p:sldId id="584" r:id="rId29"/>
    <p:sldId id="585" r:id="rId30"/>
    <p:sldId id="586" r:id="rId31"/>
    <p:sldId id="587" r:id="rId32"/>
    <p:sldId id="588" r:id="rId33"/>
    <p:sldId id="589" r:id="rId34"/>
    <p:sldId id="590" r:id="rId35"/>
    <p:sldId id="592" r:id="rId36"/>
    <p:sldId id="593" r:id="rId37"/>
    <p:sldId id="595" r:id="rId38"/>
    <p:sldId id="596" r:id="rId39"/>
    <p:sldId id="597" r:id="rId40"/>
    <p:sldId id="598" r:id="rId41"/>
    <p:sldId id="599" r:id="rId42"/>
    <p:sldId id="600" r:id="rId43"/>
    <p:sldId id="601" r:id="rId44"/>
    <p:sldId id="602" r:id="rId45"/>
    <p:sldId id="603" r:id="rId46"/>
    <p:sldId id="606" r:id="rId47"/>
    <p:sldId id="607" r:id="rId48"/>
    <p:sldId id="608" r:id="rId49"/>
    <p:sldId id="609" r:id="rId50"/>
    <p:sldId id="610" r:id="rId51"/>
    <p:sldId id="611" r:id="rId52"/>
    <p:sldId id="612" r:id="rId53"/>
    <p:sldId id="374" r:id="rId54"/>
    <p:sldId id="259" r:id="rId5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4489A-AD4F-4AD0-8511-DC13C61235EE}" v="165" dt="2021-02-26T19:52:52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3890" autoAdjust="0"/>
  </p:normalViewPr>
  <p:slideViewPr>
    <p:cSldViewPr snapToGrid="0">
      <p:cViewPr varScale="1">
        <p:scale>
          <a:sx n="107" d="100"/>
          <a:sy n="107" d="100"/>
        </p:scale>
        <p:origin x="58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1004489A-AD4F-4AD0-8511-DC13C61235EE}"/>
    <pc:docChg chg="undo custSel addSld delSld modSld sldOrd">
      <pc:chgData name="Erik Král" userId="e92e8e71-05aa-4c44-9728-5ff1a0a20d65" providerId="ADAL" clId="{1004489A-AD4F-4AD0-8511-DC13C61235EE}" dt="2021-02-26T19:54:36.867" v="2737" actId="20577"/>
      <pc:docMkLst>
        <pc:docMk/>
      </pc:docMkLst>
      <pc:sldChg chg="modSp mod">
        <pc:chgData name="Erik Král" userId="e92e8e71-05aa-4c44-9728-5ff1a0a20d65" providerId="ADAL" clId="{1004489A-AD4F-4AD0-8511-DC13C61235EE}" dt="2021-02-25T15:15:30.096" v="1490" actId="20577"/>
        <pc:sldMkLst>
          <pc:docMk/>
          <pc:sldMk cId="990314976" sldId="256"/>
        </pc:sldMkLst>
        <pc:spChg chg="mod">
          <ac:chgData name="Erik Král" userId="e92e8e71-05aa-4c44-9728-5ff1a0a20d65" providerId="ADAL" clId="{1004489A-AD4F-4AD0-8511-DC13C61235EE}" dt="2021-02-25T15:15:30.096" v="1490" actId="20577"/>
          <ac:spMkLst>
            <pc:docMk/>
            <pc:sldMk cId="990314976" sldId="256"/>
            <ac:spMk id="3" creationId="{7CC82277-CC8D-409C-B300-2B8FCF8D2D75}"/>
          </ac:spMkLst>
        </pc:spChg>
      </pc:sldChg>
      <pc:sldChg chg="modSp mod">
        <pc:chgData name="Erik Král" userId="e92e8e71-05aa-4c44-9728-5ff1a0a20d65" providerId="ADAL" clId="{1004489A-AD4F-4AD0-8511-DC13C61235EE}" dt="2021-02-25T15:15:40.392" v="1491" actId="790"/>
        <pc:sldMkLst>
          <pc:docMk/>
          <pc:sldMk cId="3410786804" sldId="280"/>
        </pc:sldMkLst>
        <pc:spChg chg="mod">
          <ac:chgData name="Erik Král" userId="e92e8e71-05aa-4c44-9728-5ff1a0a20d65" providerId="ADAL" clId="{1004489A-AD4F-4AD0-8511-DC13C61235EE}" dt="2021-02-25T15:15:40.392" v="1491" actId="790"/>
          <ac:spMkLst>
            <pc:docMk/>
            <pc:sldMk cId="3410786804" sldId="280"/>
            <ac:spMk id="3" creationId="{00000000-0000-0000-0000-000000000000}"/>
          </ac:spMkLst>
        </pc:spChg>
      </pc:sldChg>
      <pc:sldChg chg="modSp mod">
        <pc:chgData name="Erik Král" userId="e92e8e71-05aa-4c44-9728-5ff1a0a20d65" providerId="ADAL" clId="{1004489A-AD4F-4AD0-8511-DC13C61235EE}" dt="2021-02-25T15:18:00.961" v="1641" actId="20577"/>
        <pc:sldMkLst>
          <pc:docMk/>
          <pc:sldMk cId="3865954268" sldId="374"/>
        </pc:sldMkLst>
        <pc:spChg chg="mod">
          <ac:chgData name="Erik Král" userId="e92e8e71-05aa-4c44-9728-5ff1a0a20d65" providerId="ADAL" clId="{1004489A-AD4F-4AD0-8511-DC13C61235EE}" dt="2021-02-25T15:18:00.961" v="1641" actId="20577"/>
          <ac:spMkLst>
            <pc:docMk/>
            <pc:sldMk cId="3865954268" sldId="374"/>
            <ac:spMk id="3" creationId="{CBC81314-8DA4-4AC1-9C67-9526CB54DAD7}"/>
          </ac:spMkLst>
        </pc:spChg>
      </pc:sldChg>
      <pc:sldChg chg="modSp mod">
        <pc:chgData name="Erik Král" userId="e92e8e71-05aa-4c44-9728-5ff1a0a20d65" providerId="ADAL" clId="{1004489A-AD4F-4AD0-8511-DC13C61235EE}" dt="2021-02-25T15:17:33.355" v="1613" actId="114"/>
        <pc:sldMkLst>
          <pc:docMk/>
          <pc:sldMk cId="1956317306" sldId="446"/>
        </pc:sldMkLst>
        <pc:spChg chg="mod">
          <ac:chgData name="Erik Král" userId="e92e8e71-05aa-4c44-9728-5ff1a0a20d65" providerId="ADAL" clId="{1004489A-AD4F-4AD0-8511-DC13C61235EE}" dt="2021-02-25T15:17:33.355" v="1613" actId="114"/>
          <ac:spMkLst>
            <pc:docMk/>
            <pc:sldMk cId="1956317306" sldId="446"/>
            <ac:spMk id="3" creationId="{8B016201-C33D-47AC-8CB4-26911FDA5B67}"/>
          </ac:spMkLst>
        </pc:spChg>
      </pc:sldChg>
      <pc:sldChg chg="del">
        <pc:chgData name="Erik Král" userId="e92e8e71-05aa-4c44-9728-5ff1a0a20d65" providerId="ADAL" clId="{1004489A-AD4F-4AD0-8511-DC13C61235EE}" dt="2021-02-25T14:57:57.739" v="721" actId="47"/>
        <pc:sldMkLst>
          <pc:docMk/>
          <pc:sldMk cId="2687280003" sldId="493"/>
        </pc:sldMkLst>
      </pc:sldChg>
      <pc:sldChg chg="addSp delSp modSp mod">
        <pc:chgData name="Erik Král" userId="e92e8e71-05aa-4c44-9728-5ff1a0a20d65" providerId="ADAL" clId="{1004489A-AD4F-4AD0-8511-DC13C61235EE}" dt="2021-02-25T15:17:37.983" v="1617" actId="20577"/>
        <pc:sldMkLst>
          <pc:docMk/>
          <pc:sldMk cId="3414228050" sldId="494"/>
        </pc:sldMkLst>
        <pc:spChg chg="mod">
          <ac:chgData name="Erik Král" userId="e92e8e71-05aa-4c44-9728-5ff1a0a20d65" providerId="ADAL" clId="{1004489A-AD4F-4AD0-8511-DC13C61235EE}" dt="2021-02-25T13:29:24.677" v="75" actId="20577"/>
          <ac:spMkLst>
            <pc:docMk/>
            <pc:sldMk cId="3414228050" sldId="494"/>
            <ac:spMk id="2" creationId="{572B0E96-B454-4191-BD8C-696F865AAA0C}"/>
          </ac:spMkLst>
        </pc:spChg>
        <pc:spChg chg="mod">
          <ac:chgData name="Erik Král" userId="e92e8e71-05aa-4c44-9728-5ff1a0a20d65" providerId="ADAL" clId="{1004489A-AD4F-4AD0-8511-DC13C61235EE}" dt="2021-02-25T15:17:37.983" v="1617" actId="20577"/>
          <ac:spMkLst>
            <pc:docMk/>
            <pc:sldMk cId="3414228050" sldId="494"/>
            <ac:spMk id="3" creationId="{7F66AA24-F169-407A-94F9-FBCA7940130D}"/>
          </ac:spMkLst>
        </pc:spChg>
        <pc:spChg chg="add del mod">
          <ac:chgData name="Erik Král" userId="e92e8e71-05aa-4c44-9728-5ff1a0a20d65" providerId="ADAL" clId="{1004489A-AD4F-4AD0-8511-DC13C61235EE}" dt="2021-02-25T13:29:12.022" v="52"/>
          <ac:spMkLst>
            <pc:docMk/>
            <pc:sldMk cId="3414228050" sldId="494"/>
            <ac:spMk id="4" creationId="{4F10619D-5D6B-43D2-83D3-56312DBBE000}"/>
          </ac:spMkLst>
        </pc:spChg>
      </pc:sldChg>
      <pc:sldChg chg="addSp delSp modSp mod">
        <pc:chgData name="Erik Král" userId="e92e8e71-05aa-4c44-9728-5ff1a0a20d65" providerId="ADAL" clId="{1004489A-AD4F-4AD0-8511-DC13C61235EE}" dt="2021-02-26T09:17:31.247" v="2186" actId="790"/>
        <pc:sldMkLst>
          <pc:docMk/>
          <pc:sldMk cId="1054318299" sldId="495"/>
        </pc:sldMkLst>
        <pc:spChg chg="mod">
          <ac:chgData name="Erik Král" userId="e92e8e71-05aa-4c44-9728-5ff1a0a20d65" providerId="ADAL" clId="{1004489A-AD4F-4AD0-8511-DC13C61235EE}" dt="2021-02-25T15:18:15.115" v="1642"/>
          <ac:spMkLst>
            <pc:docMk/>
            <pc:sldMk cId="1054318299" sldId="495"/>
            <ac:spMk id="2" creationId="{C5138F08-A3F7-438E-8933-75AF7526C7EC}"/>
          </ac:spMkLst>
        </pc:spChg>
        <pc:spChg chg="add mod">
          <ac:chgData name="Erik Král" userId="e92e8e71-05aa-4c44-9728-5ff1a0a20d65" providerId="ADAL" clId="{1004489A-AD4F-4AD0-8511-DC13C61235EE}" dt="2021-02-26T09:17:31.247" v="2186" actId="790"/>
          <ac:spMkLst>
            <pc:docMk/>
            <pc:sldMk cId="1054318299" sldId="495"/>
            <ac:spMk id="3" creationId="{12E7AFA4-8689-4F07-8210-B2B033936D37}"/>
          </ac:spMkLst>
        </pc:spChg>
        <pc:spChg chg="add del mod">
          <ac:chgData name="Erik Král" userId="e92e8e71-05aa-4c44-9728-5ff1a0a20d65" providerId="ADAL" clId="{1004489A-AD4F-4AD0-8511-DC13C61235EE}" dt="2021-02-25T15:03:41.335" v="1082" actId="478"/>
          <ac:spMkLst>
            <pc:docMk/>
            <pc:sldMk cId="1054318299" sldId="495"/>
            <ac:spMk id="4" creationId="{B6A66CE8-417D-4789-B98A-5FAACD472E97}"/>
          </ac:spMkLst>
        </pc:spChg>
        <pc:spChg chg="mod">
          <ac:chgData name="Erik Král" userId="e92e8e71-05aa-4c44-9728-5ff1a0a20d65" providerId="ADAL" clId="{1004489A-AD4F-4AD0-8511-DC13C61235EE}" dt="2021-02-25T15:08:46.129" v="1147" actId="1076"/>
          <ac:spMkLst>
            <pc:docMk/>
            <pc:sldMk cId="1054318299" sldId="495"/>
            <ac:spMk id="5" creationId="{C8F47A0C-386C-4DF6-974C-FA9C220F40AA}"/>
          </ac:spMkLst>
        </pc:spChg>
        <pc:spChg chg="add del mod">
          <ac:chgData name="Erik Král" userId="e92e8e71-05aa-4c44-9728-5ff1a0a20d65" providerId="ADAL" clId="{1004489A-AD4F-4AD0-8511-DC13C61235EE}" dt="2021-02-25T15:04:14.176" v="1087" actId="478"/>
          <ac:spMkLst>
            <pc:docMk/>
            <pc:sldMk cId="1054318299" sldId="495"/>
            <ac:spMk id="6" creationId="{6619066D-4ED7-42A3-88E6-22540BAF52C3}"/>
          </ac:spMkLst>
        </pc:spChg>
        <pc:spChg chg="mod">
          <ac:chgData name="Erik Král" userId="e92e8e71-05aa-4c44-9728-5ff1a0a20d65" providerId="ADAL" clId="{1004489A-AD4F-4AD0-8511-DC13C61235EE}" dt="2021-02-25T15:05:53.538" v="1117" actId="403"/>
          <ac:spMkLst>
            <pc:docMk/>
            <pc:sldMk cId="1054318299" sldId="495"/>
            <ac:spMk id="7" creationId="{6B29595A-29CB-4A89-B880-5F50688498A7}"/>
          </ac:spMkLst>
        </pc:spChg>
        <pc:spChg chg="add del mod">
          <ac:chgData name="Erik Král" userId="e92e8e71-05aa-4c44-9728-5ff1a0a20d65" providerId="ADAL" clId="{1004489A-AD4F-4AD0-8511-DC13C61235EE}" dt="2021-02-25T15:13:43.686" v="1260" actId="478"/>
          <ac:spMkLst>
            <pc:docMk/>
            <pc:sldMk cId="1054318299" sldId="495"/>
            <ac:spMk id="12" creationId="{51AAC956-F61E-4596-8619-8C12A7E9343F}"/>
          </ac:spMkLst>
        </pc:spChg>
        <pc:spChg chg="add del mod">
          <ac:chgData name="Erik Král" userId="e92e8e71-05aa-4c44-9728-5ff1a0a20d65" providerId="ADAL" clId="{1004489A-AD4F-4AD0-8511-DC13C61235EE}" dt="2021-02-25T15:08:15.562" v="1141"/>
          <ac:spMkLst>
            <pc:docMk/>
            <pc:sldMk cId="1054318299" sldId="495"/>
            <ac:spMk id="14" creationId="{5F95837C-B81C-4F4E-BC9F-CABE7829AF9C}"/>
          </ac:spMkLst>
        </pc:spChg>
        <pc:spChg chg="mod">
          <ac:chgData name="Erik Král" userId="e92e8e71-05aa-4c44-9728-5ff1a0a20d65" providerId="ADAL" clId="{1004489A-AD4F-4AD0-8511-DC13C61235EE}" dt="2021-02-25T15:12:56.260" v="1257" actId="20577"/>
          <ac:spMkLst>
            <pc:docMk/>
            <pc:sldMk cId="1054318299" sldId="495"/>
            <ac:spMk id="18" creationId="{AE3984B1-2875-40AF-A5F7-1D744D81A2B6}"/>
          </ac:spMkLst>
        </pc:spChg>
        <pc:spChg chg="mod">
          <ac:chgData name="Erik Král" userId="e92e8e71-05aa-4c44-9728-5ff1a0a20d65" providerId="ADAL" clId="{1004489A-AD4F-4AD0-8511-DC13C61235EE}" dt="2021-02-25T15:06:29.221" v="1127" actId="14100"/>
          <ac:spMkLst>
            <pc:docMk/>
            <pc:sldMk cId="1054318299" sldId="495"/>
            <ac:spMk id="20" creationId="{5377B655-0933-4642-BE63-46C8C4126F34}"/>
          </ac:spMkLst>
        </pc:spChg>
        <pc:spChg chg="del">
          <ac:chgData name="Erik Král" userId="e92e8e71-05aa-4c44-9728-5ff1a0a20d65" providerId="ADAL" clId="{1004489A-AD4F-4AD0-8511-DC13C61235EE}" dt="2021-02-25T15:01:24.724" v="1072" actId="478"/>
          <ac:spMkLst>
            <pc:docMk/>
            <pc:sldMk cId="1054318299" sldId="495"/>
            <ac:spMk id="23" creationId="{6DF2805F-410F-4652-8256-953049703000}"/>
          </ac:spMkLst>
        </pc:spChg>
        <pc:graphicFrameChg chg="add del mod modGraphic">
          <ac:chgData name="Erik Král" userId="e92e8e71-05aa-4c44-9728-5ff1a0a20d65" providerId="ADAL" clId="{1004489A-AD4F-4AD0-8511-DC13C61235EE}" dt="2021-02-25T15:13:43.686" v="1260" actId="478"/>
          <ac:graphicFrameMkLst>
            <pc:docMk/>
            <pc:sldMk cId="1054318299" sldId="495"/>
            <ac:graphicFrameMk id="13" creationId="{0F441E59-15E4-4CB9-A48F-7F48D221AECA}"/>
          </ac:graphicFrameMkLst>
        </pc:graphicFrameChg>
        <pc:graphicFrameChg chg="add del mod">
          <ac:chgData name="Erik Král" userId="e92e8e71-05aa-4c44-9728-5ff1a0a20d65" providerId="ADAL" clId="{1004489A-AD4F-4AD0-8511-DC13C61235EE}" dt="2021-02-25T15:08:15.562" v="1141"/>
          <ac:graphicFrameMkLst>
            <pc:docMk/>
            <pc:sldMk cId="1054318299" sldId="495"/>
            <ac:graphicFrameMk id="15" creationId="{553A6A74-A0B2-4787-B6E4-1B3101FDE236}"/>
          </ac:graphicFrameMkLst>
        </pc:graphicFrameChg>
        <pc:graphicFrameChg chg="add del mod modGraphic">
          <ac:chgData name="Erik Král" userId="e92e8e71-05aa-4c44-9728-5ff1a0a20d65" providerId="ADAL" clId="{1004489A-AD4F-4AD0-8511-DC13C61235EE}" dt="2021-02-25T15:13:43.686" v="1260" actId="478"/>
          <ac:graphicFrameMkLst>
            <pc:docMk/>
            <pc:sldMk cId="1054318299" sldId="495"/>
            <ac:graphicFrameMk id="16" creationId="{CE773EB7-7DF9-471A-AA7B-E44708C67839}"/>
          </ac:graphicFrameMkLst>
        </pc:graphicFrameChg>
        <pc:cxnChg chg="mod">
          <ac:chgData name="Erik Král" userId="e92e8e71-05aa-4c44-9728-5ff1a0a20d65" providerId="ADAL" clId="{1004489A-AD4F-4AD0-8511-DC13C61235EE}" dt="2021-02-25T15:06:14.964" v="1122" actId="1076"/>
          <ac:cxnSpMkLst>
            <pc:docMk/>
            <pc:sldMk cId="1054318299" sldId="495"/>
            <ac:cxnSpMk id="17" creationId="{E20B8E5E-FBAB-43E6-80CC-434AD375F98A}"/>
          </ac:cxnSpMkLst>
        </pc:cxnChg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1083263894" sldId="496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1850515382" sldId="497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3081564155" sldId="498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4057249633" sldId="499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670697397" sldId="500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784074346" sldId="501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3718062914" sldId="502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1548534983" sldId="504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4177635500" sldId="505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4135688758" sldId="506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494460050" sldId="507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1920655870" sldId="509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2517682972" sldId="512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1021908769" sldId="513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3457975864" sldId="514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1403890952" sldId="515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3881256300" sldId="517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3578766529" sldId="518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150922016" sldId="519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2641695153" sldId="520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1580399413" sldId="521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3765388974" sldId="522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583541320" sldId="523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2600057968" sldId="524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4140171766" sldId="525"/>
        </pc:sldMkLst>
      </pc:sldChg>
      <pc:sldChg chg="del">
        <pc:chgData name="Erik Král" userId="e92e8e71-05aa-4c44-9728-5ff1a0a20d65" providerId="ADAL" clId="{1004489A-AD4F-4AD0-8511-DC13C61235EE}" dt="2021-02-25T15:13:29.154" v="1258" actId="47"/>
        <pc:sldMkLst>
          <pc:docMk/>
          <pc:sldMk cId="2657244896" sldId="526"/>
        </pc:sldMkLst>
      </pc:sldChg>
      <pc:sldChg chg="ord">
        <pc:chgData name="Erik Král" userId="e92e8e71-05aa-4c44-9728-5ff1a0a20d65" providerId="ADAL" clId="{1004489A-AD4F-4AD0-8511-DC13C61235EE}" dt="2021-02-25T14:58:37.483" v="771"/>
        <pc:sldMkLst>
          <pc:docMk/>
          <pc:sldMk cId="1484693391" sldId="565"/>
        </pc:sldMkLst>
      </pc:sldChg>
      <pc:sldChg chg="addSp delSp modSp new mod modAnim">
        <pc:chgData name="Erik Král" userId="e92e8e71-05aa-4c44-9728-5ff1a0a20d65" providerId="ADAL" clId="{1004489A-AD4F-4AD0-8511-DC13C61235EE}" dt="2021-02-25T15:17:41.628" v="1619" actId="20577"/>
        <pc:sldMkLst>
          <pc:docMk/>
          <pc:sldMk cId="3834966569" sldId="566"/>
        </pc:sldMkLst>
        <pc:spChg chg="add del mod">
          <ac:chgData name="Erik Král" userId="e92e8e71-05aa-4c44-9728-5ff1a0a20d65" providerId="ADAL" clId="{1004489A-AD4F-4AD0-8511-DC13C61235EE}" dt="2021-02-25T15:17:41.628" v="1619" actId="20577"/>
          <ac:spMkLst>
            <pc:docMk/>
            <pc:sldMk cId="3834966569" sldId="566"/>
            <ac:spMk id="2" creationId="{7A4F7C2A-E8CA-434C-9D8C-8C084A548AEC}"/>
          </ac:spMkLst>
        </pc:spChg>
        <pc:spChg chg="del">
          <ac:chgData name="Erik Král" userId="e92e8e71-05aa-4c44-9728-5ff1a0a20d65" providerId="ADAL" clId="{1004489A-AD4F-4AD0-8511-DC13C61235EE}" dt="2021-02-25T13:29:30.708" v="77" actId="478"/>
          <ac:spMkLst>
            <pc:docMk/>
            <pc:sldMk cId="3834966569" sldId="566"/>
            <ac:spMk id="3" creationId="{7C1B7400-8180-4454-A37A-C9E42CD8DBDC}"/>
          </ac:spMkLst>
        </pc:spChg>
        <pc:spChg chg="del">
          <ac:chgData name="Erik Král" userId="e92e8e71-05aa-4c44-9728-5ff1a0a20d65" providerId="ADAL" clId="{1004489A-AD4F-4AD0-8511-DC13C61235EE}" dt="2021-02-25T13:29:28.358" v="76" actId="478"/>
          <ac:spMkLst>
            <pc:docMk/>
            <pc:sldMk cId="3834966569" sldId="566"/>
            <ac:spMk id="4" creationId="{771C07AC-B293-4D42-9649-93C391BB749C}"/>
          </ac:spMkLst>
        </pc:spChg>
        <pc:spChg chg="add del mod">
          <ac:chgData name="Erik Král" userId="e92e8e71-05aa-4c44-9728-5ff1a0a20d65" providerId="ADAL" clId="{1004489A-AD4F-4AD0-8511-DC13C61235EE}" dt="2021-02-25T14:55:43.881" v="686" actId="478"/>
          <ac:spMkLst>
            <pc:docMk/>
            <pc:sldMk cId="3834966569" sldId="566"/>
            <ac:spMk id="7" creationId="{28046C9D-FC1B-4BA6-8B5C-1421393FCE60}"/>
          </ac:spMkLst>
        </pc:spChg>
        <pc:picChg chg="add mod">
          <ac:chgData name="Erik Král" userId="e92e8e71-05aa-4c44-9728-5ff1a0a20d65" providerId="ADAL" clId="{1004489A-AD4F-4AD0-8511-DC13C61235EE}" dt="2021-02-25T14:55:50.237" v="687" actId="1076"/>
          <ac:picMkLst>
            <pc:docMk/>
            <pc:sldMk cId="3834966569" sldId="566"/>
            <ac:picMk id="5" creationId="{6DE55814-6E4F-47C0-994E-452C2BC529BE}"/>
          </ac:picMkLst>
        </pc:picChg>
      </pc:sldChg>
      <pc:sldChg chg="delSp modSp new mod">
        <pc:chgData name="Erik Král" userId="e92e8e71-05aa-4c44-9728-5ff1a0a20d65" providerId="ADAL" clId="{1004489A-AD4F-4AD0-8511-DC13C61235EE}" dt="2021-02-25T15:14:48.854" v="1478" actId="20577"/>
        <pc:sldMkLst>
          <pc:docMk/>
          <pc:sldMk cId="3627933726" sldId="567"/>
        </pc:sldMkLst>
        <pc:spChg chg="mod">
          <ac:chgData name="Erik Král" userId="e92e8e71-05aa-4c44-9728-5ff1a0a20d65" providerId="ADAL" clId="{1004489A-AD4F-4AD0-8511-DC13C61235EE}" dt="2021-02-25T14:58:35.398" v="769" actId="20577"/>
          <ac:spMkLst>
            <pc:docMk/>
            <pc:sldMk cId="3627933726" sldId="567"/>
            <ac:spMk id="2" creationId="{6F668802-C859-4AE9-A0A3-956BEDAA6B26}"/>
          </ac:spMkLst>
        </pc:spChg>
        <pc:spChg chg="mod">
          <ac:chgData name="Erik Král" userId="e92e8e71-05aa-4c44-9728-5ff1a0a20d65" providerId="ADAL" clId="{1004489A-AD4F-4AD0-8511-DC13C61235EE}" dt="2021-02-25T15:14:48.854" v="1478" actId="20577"/>
          <ac:spMkLst>
            <pc:docMk/>
            <pc:sldMk cId="3627933726" sldId="567"/>
            <ac:spMk id="3" creationId="{EA7A5B95-B7DE-4F68-8A64-08301F6A6C81}"/>
          </ac:spMkLst>
        </pc:spChg>
        <pc:spChg chg="del">
          <ac:chgData name="Erik Král" userId="e92e8e71-05aa-4c44-9728-5ff1a0a20d65" providerId="ADAL" clId="{1004489A-AD4F-4AD0-8511-DC13C61235EE}" dt="2021-02-25T14:58:40.318" v="772" actId="478"/>
          <ac:spMkLst>
            <pc:docMk/>
            <pc:sldMk cId="3627933726" sldId="567"/>
            <ac:spMk id="4" creationId="{330B1889-3E76-448A-93E3-AC8C7315E06A}"/>
          </ac:spMkLst>
        </pc:spChg>
      </pc:sldChg>
      <pc:sldChg chg="addSp delSp modSp add mod">
        <pc:chgData name="Erik Král" userId="e92e8e71-05aa-4c44-9728-5ff1a0a20d65" providerId="ADAL" clId="{1004489A-AD4F-4AD0-8511-DC13C61235EE}" dt="2021-02-26T09:17:23.757" v="2185" actId="790"/>
        <pc:sldMkLst>
          <pc:docMk/>
          <pc:sldMk cId="878675749" sldId="568"/>
        </pc:sldMkLst>
        <pc:spChg chg="mod">
          <ac:chgData name="Erik Král" userId="e92e8e71-05aa-4c44-9728-5ff1a0a20d65" providerId="ADAL" clId="{1004489A-AD4F-4AD0-8511-DC13C61235EE}" dt="2021-02-25T15:18:18.075" v="1643"/>
          <ac:spMkLst>
            <pc:docMk/>
            <pc:sldMk cId="878675749" sldId="568"/>
            <ac:spMk id="2" creationId="{C5138F08-A3F7-438E-8933-75AF7526C7EC}"/>
          </ac:spMkLst>
        </pc:spChg>
        <pc:spChg chg="mod">
          <ac:chgData name="Erik Král" userId="e92e8e71-05aa-4c44-9728-5ff1a0a20d65" providerId="ADAL" clId="{1004489A-AD4F-4AD0-8511-DC13C61235EE}" dt="2021-02-26T09:17:23.757" v="2185" actId="790"/>
          <ac:spMkLst>
            <pc:docMk/>
            <pc:sldMk cId="878675749" sldId="568"/>
            <ac:spMk id="3" creationId="{12E7AFA4-8689-4F07-8210-B2B033936D37}"/>
          </ac:spMkLst>
        </pc:spChg>
        <pc:spChg chg="del">
          <ac:chgData name="Erik Král" userId="e92e8e71-05aa-4c44-9728-5ff1a0a20d65" providerId="ADAL" clId="{1004489A-AD4F-4AD0-8511-DC13C61235EE}" dt="2021-02-25T15:18:53.293" v="1649" actId="478"/>
          <ac:spMkLst>
            <pc:docMk/>
            <pc:sldMk cId="878675749" sldId="568"/>
            <ac:spMk id="12" creationId="{51AAC956-F61E-4596-8619-8C12A7E9343F}"/>
          </ac:spMkLst>
        </pc:spChg>
        <pc:graphicFrameChg chg="del">
          <ac:chgData name="Erik Král" userId="e92e8e71-05aa-4c44-9728-5ff1a0a20d65" providerId="ADAL" clId="{1004489A-AD4F-4AD0-8511-DC13C61235EE}" dt="2021-02-25T15:18:53.293" v="1649" actId="478"/>
          <ac:graphicFrameMkLst>
            <pc:docMk/>
            <pc:sldMk cId="878675749" sldId="568"/>
            <ac:graphicFrameMk id="13" creationId="{0F441E59-15E4-4CB9-A48F-7F48D221AECA}"/>
          </ac:graphicFrameMkLst>
        </pc:graphicFrameChg>
        <pc:graphicFrameChg chg="add del mod modGraphic">
          <ac:chgData name="Erik Král" userId="e92e8e71-05aa-4c44-9728-5ff1a0a20d65" providerId="ADAL" clId="{1004489A-AD4F-4AD0-8511-DC13C61235EE}" dt="2021-02-25T15:20:02.524" v="1669" actId="20577"/>
          <ac:graphicFrameMkLst>
            <pc:docMk/>
            <pc:sldMk cId="878675749" sldId="568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1004489A-AD4F-4AD0-8511-DC13C61235EE}" dt="2021-02-26T09:17:17.043" v="2184" actId="790"/>
        <pc:sldMkLst>
          <pc:docMk/>
          <pc:sldMk cId="331568860" sldId="569"/>
        </pc:sldMkLst>
        <pc:spChg chg="mod">
          <ac:chgData name="Erik Král" userId="e92e8e71-05aa-4c44-9728-5ff1a0a20d65" providerId="ADAL" clId="{1004489A-AD4F-4AD0-8511-DC13C61235EE}" dt="2021-02-26T09:17:17.043" v="2184" actId="790"/>
          <ac:spMkLst>
            <pc:docMk/>
            <pc:sldMk cId="331568860" sldId="569"/>
            <ac:spMk id="3" creationId="{12E7AFA4-8689-4F07-8210-B2B033936D37}"/>
          </ac:spMkLst>
        </pc:spChg>
        <pc:spChg chg="mod">
          <ac:chgData name="Erik Král" userId="e92e8e71-05aa-4c44-9728-5ff1a0a20d65" providerId="ADAL" clId="{1004489A-AD4F-4AD0-8511-DC13C61235EE}" dt="2021-02-25T15:19:36.400" v="1658" actId="207"/>
          <ac:spMkLst>
            <pc:docMk/>
            <pc:sldMk cId="331568860" sldId="569"/>
            <ac:spMk id="12" creationId="{51AAC956-F61E-4596-8619-8C12A7E9343F}"/>
          </ac:spMkLst>
        </pc:spChg>
        <pc:spChg chg="mod">
          <ac:chgData name="Erik Král" userId="e92e8e71-05aa-4c44-9728-5ff1a0a20d65" providerId="ADAL" clId="{1004489A-AD4F-4AD0-8511-DC13C61235EE}" dt="2021-02-25T15:19:36.400" v="1658" actId="207"/>
          <ac:spMkLst>
            <pc:docMk/>
            <pc:sldMk cId="331568860" sldId="569"/>
            <ac:spMk id="20" creationId="{5377B655-0933-4642-BE63-46C8C4126F34}"/>
          </ac:spMkLst>
        </pc:spChg>
        <pc:graphicFrameChg chg="mod modGraphic">
          <ac:chgData name="Erik Král" userId="e92e8e71-05aa-4c44-9728-5ff1a0a20d65" providerId="ADAL" clId="{1004489A-AD4F-4AD0-8511-DC13C61235EE}" dt="2021-02-25T15:23:22.686" v="1704" actId="20577"/>
          <ac:graphicFrameMkLst>
            <pc:docMk/>
            <pc:sldMk cId="331568860" sldId="569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5T15:19:58.748" v="1665" actId="20577"/>
          <ac:graphicFrameMkLst>
            <pc:docMk/>
            <pc:sldMk cId="331568860" sldId="569"/>
            <ac:graphicFrameMk id="16" creationId="{CE773EB7-7DF9-471A-AA7B-E44708C67839}"/>
          </ac:graphicFrameMkLst>
        </pc:graphicFrameChg>
      </pc:sldChg>
      <pc:sldChg chg="addSp modSp add mod">
        <pc:chgData name="Erik Král" userId="e92e8e71-05aa-4c44-9728-5ff1a0a20d65" providerId="ADAL" clId="{1004489A-AD4F-4AD0-8511-DC13C61235EE}" dt="2021-02-26T09:17:07.819" v="2183" actId="790"/>
        <pc:sldMkLst>
          <pc:docMk/>
          <pc:sldMk cId="1645109115" sldId="570"/>
        </pc:sldMkLst>
        <pc:spChg chg="mod">
          <ac:chgData name="Erik Král" userId="e92e8e71-05aa-4c44-9728-5ff1a0a20d65" providerId="ADAL" clId="{1004489A-AD4F-4AD0-8511-DC13C61235EE}" dt="2021-02-26T09:17:07.819" v="2183" actId="790"/>
          <ac:spMkLst>
            <pc:docMk/>
            <pc:sldMk cId="1645109115" sldId="570"/>
            <ac:spMk id="3" creationId="{12E7AFA4-8689-4F07-8210-B2B033936D37}"/>
          </ac:spMkLst>
        </pc:spChg>
        <pc:graphicFrameChg chg="modGraphic">
          <ac:chgData name="Erik Král" userId="e92e8e71-05aa-4c44-9728-5ff1a0a20d65" providerId="ADAL" clId="{1004489A-AD4F-4AD0-8511-DC13C61235EE}" dt="2021-02-25T15:23:29.712" v="1706" actId="20577"/>
          <ac:graphicFrameMkLst>
            <pc:docMk/>
            <pc:sldMk cId="1645109115" sldId="570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5T15:20:27.034" v="1672" actId="207"/>
          <ac:graphicFrameMkLst>
            <pc:docMk/>
            <pc:sldMk cId="1645109115" sldId="570"/>
            <ac:graphicFrameMk id="16" creationId="{CE773EB7-7DF9-471A-AA7B-E44708C67839}"/>
          </ac:graphicFrameMkLst>
        </pc:graphicFrameChg>
        <pc:cxnChg chg="add">
          <ac:chgData name="Erik Král" userId="e92e8e71-05aa-4c44-9728-5ff1a0a20d65" providerId="ADAL" clId="{1004489A-AD4F-4AD0-8511-DC13C61235EE}" dt="2021-02-25T15:20:35.547" v="1673" actId="11529"/>
          <ac:cxnSpMkLst>
            <pc:docMk/>
            <pc:sldMk cId="1645109115" sldId="570"/>
            <ac:cxnSpMk id="6" creationId="{E819E960-B5DA-4ABB-9AA1-DAA4A6D63EF5}"/>
          </ac:cxnSpMkLst>
        </pc:cxnChg>
      </pc:sldChg>
      <pc:sldChg chg="modSp add mod">
        <pc:chgData name="Erik Král" userId="e92e8e71-05aa-4c44-9728-5ff1a0a20d65" providerId="ADAL" clId="{1004489A-AD4F-4AD0-8511-DC13C61235EE}" dt="2021-02-26T09:17:02.082" v="2182" actId="790"/>
        <pc:sldMkLst>
          <pc:docMk/>
          <pc:sldMk cId="1827365768" sldId="571"/>
        </pc:sldMkLst>
        <pc:spChg chg="mod">
          <ac:chgData name="Erik Král" userId="e92e8e71-05aa-4c44-9728-5ff1a0a20d65" providerId="ADAL" clId="{1004489A-AD4F-4AD0-8511-DC13C61235EE}" dt="2021-02-26T09:17:02.082" v="2182" actId="790"/>
          <ac:spMkLst>
            <pc:docMk/>
            <pc:sldMk cId="1827365768" sldId="571"/>
            <ac:spMk id="3" creationId="{12E7AFA4-8689-4F07-8210-B2B033936D37}"/>
          </ac:spMkLst>
        </pc:spChg>
        <pc:graphicFrameChg chg="modGraphic">
          <ac:chgData name="Erik Král" userId="e92e8e71-05aa-4c44-9728-5ff1a0a20d65" providerId="ADAL" clId="{1004489A-AD4F-4AD0-8511-DC13C61235EE}" dt="2021-02-25T15:23:40.896" v="1708" actId="20577"/>
          <ac:graphicFrameMkLst>
            <pc:docMk/>
            <pc:sldMk cId="1827365768" sldId="571"/>
            <ac:graphicFrameMk id="13" creationId="{0F441E59-15E4-4CB9-A48F-7F48D221AECA}"/>
          </ac:graphicFrameMkLst>
        </pc:graphicFrameChg>
        <pc:graphicFrameChg chg="mod modGraphic">
          <ac:chgData name="Erik Král" userId="e92e8e71-05aa-4c44-9728-5ff1a0a20d65" providerId="ADAL" clId="{1004489A-AD4F-4AD0-8511-DC13C61235EE}" dt="2021-02-25T15:21:58.988" v="1680"/>
          <ac:graphicFrameMkLst>
            <pc:docMk/>
            <pc:sldMk cId="1827365768" sldId="571"/>
            <ac:graphicFrameMk id="16" creationId="{CE773EB7-7DF9-471A-AA7B-E44708C67839}"/>
          </ac:graphicFrameMkLst>
        </pc:graphicFrameChg>
      </pc:sldChg>
      <pc:sldChg chg="addSp modSp add mod">
        <pc:chgData name="Erik Král" userId="e92e8e71-05aa-4c44-9728-5ff1a0a20d65" providerId="ADAL" clId="{1004489A-AD4F-4AD0-8511-DC13C61235EE}" dt="2021-02-26T09:16:49.474" v="2181" actId="790"/>
        <pc:sldMkLst>
          <pc:docMk/>
          <pc:sldMk cId="3504250207" sldId="572"/>
        </pc:sldMkLst>
        <pc:spChg chg="mod">
          <ac:chgData name="Erik Král" userId="e92e8e71-05aa-4c44-9728-5ff1a0a20d65" providerId="ADAL" clId="{1004489A-AD4F-4AD0-8511-DC13C61235EE}" dt="2021-02-26T09:16:49.474" v="2181" actId="790"/>
          <ac:spMkLst>
            <pc:docMk/>
            <pc:sldMk cId="3504250207" sldId="572"/>
            <ac:spMk id="3" creationId="{12E7AFA4-8689-4F07-8210-B2B033936D37}"/>
          </ac:spMkLst>
        </pc:spChg>
        <pc:spChg chg="add mod">
          <ac:chgData name="Erik Král" userId="e92e8e71-05aa-4c44-9728-5ff1a0a20d65" providerId="ADAL" clId="{1004489A-AD4F-4AD0-8511-DC13C61235EE}" dt="2021-02-25T15:24:16.926" v="1712" actId="207"/>
          <ac:spMkLst>
            <pc:docMk/>
            <pc:sldMk cId="3504250207" sldId="572"/>
            <ac:spMk id="4" creationId="{0FE865D6-0498-4CDC-B9D5-658427B18F8B}"/>
          </ac:spMkLst>
        </pc:spChg>
        <pc:spChg chg="add mod">
          <ac:chgData name="Erik Král" userId="e92e8e71-05aa-4c44-9728-5ff1a0a20d65" providerId="ADAL" clId="{1004489A-AD4F-4AD0-8511-DC13C61235EE}" dt="2021-02-25T15:24:23.346" v="1714" actId="20577"/>
          <ac:spMkLst>
            <pc:docMk/>
            <pc:sldMk cId="3504250207" sldId="572"/>
            <ac:spMk id="14" creationId="{CAC6A7E8-D28F-47EB-AE77-1EE2B05A72E7}"/>
          </ac:spMkLst>
        </pc:spChg>
        <pc:graphicFrameChg chg="modGraphic">
          <ac:chgData name="Erik Král" userId="e92e8e71-05aa-4c44-9728-5ff1a0a20d65" providerId="ADAL" clId="{1004489A-AD4F-4AD0-8511-DC13C61235EE}" dt="2021-02-25T15:23:13.678" v="1700" actId="20577"/>
          <ac:graphicFrameMkLst>
            <pc:docMk/>
            <pc:sldMk cId="3504250207" sldId="572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5T15:22:15.645" v="1682" actId="2165"/>
          <ac:graphicFrameMkLst>
            <pc:docMk/>
            <pc:sldMk cId="3504250207" sldId="572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1004489A-AD4F-4AD0-8511-DC13C61235EE}" dt="2021-02-26T09:16:43.517" v="2180" actId="790"/>
        <pc:sldMkLst>
          <pc:docMk/>
          <pc:sldMk cId="4192222831" sldId="573"/>
        </pc:sldMkLst>
        <pc:spChg chg="mod">
          <ac:chgData name="Erik Král" userId="e92e8e71-05aa-4c44-9728-5ff1a0a20d65" providerId="ADAL" clId="{1004489A-AD4F-4AD0-8511-DC13C61235EE}" dt="2021-02-26T09:16:43.517" v="2180" actId="790"/>
          <ac:spMkLst>
            <pc:docMk/>
            <pc:sldMk cId="4192222831" sldId="573"/>
            <ac:spMk id="3" creationId="{12E7AFA4-8689-4F07-8210-B2B033936D37}"/>
          </ac:spMkLst>
        </pc:spChg>
        <pc:graphicFrameChg chg="modGraphic">
          <ac:chgData name="Erik Král" userId="e92e8e71-05aa-4c44-9728-5ff1a0a20d65" providerId="ADAL" clId="{1004489A-AD4F-4AD0-8511-DC13C61235EE}" dt="2021-02-25T15:24:00.420" v="1710" actId="20577"/>
          <ac:graphicFrameMkLst>
            <pc:docMk/>
            <pc:sldMk cId="4192222831" sldId="573"/>
            <ac:graphicFrameMk id="13" creationId="{0F441E59-15E4-4CB9-A48F-7F48D221AECA}"/>
          </ac:graphicFrameMkLst>
        </pc:graphicFrameChg>
        <pc:graphicFrameChg chg="mod modGraphic">
          <ac:chgData name="Erik Král" userId="e92e8e71-05aa-4c44-9728-5ff1a0a20d65" providerId="ADAL" clId="{1004489A-AD4F-4AD0-8511-DC13C61235EE}" dt="2021-02-25T15:25:38.632" v="1765"/>
          <ac:graphicFrameMkLst>
            <pc:docMk/>
            <pc:sldMk cId="4192222831" sldId="573"/>
            <ac:graphicFrameMk id="16" creationId="{CE773EB7-7DF9-471A-AA7B-E44708C67839}"/>
          </ac:graphicFrameMkLst>
        </pc:graphicFrameChg>
      </pc:sldChg>
      <pc:sldChg chg="addSp delSp modSp add mod">
        <pc:chgData name="Erik Král" userId="e92e8e71-05aa-4c44-9728-5ff1a0a20d65" providerId="ADAL" clId="{1004489A-AD4F-4AD0-8511-DC13C61235EE}" dt="2021-02-26T09:16:37.811" v="2179" actId="790"/>
        <pc:sldMkLst>
          <pc:docMk/>
          <pc:sldMk cId="2525341555" sldId="574"/>
        </pc:sldMkLst>
        <pc:spChg chg="mod">
          <ac:chgData name="Erik Král" userId="e92e8e71-05aa-4c44-9728-5ff1a0a20d65" providerId="ADAL" clId="{1004489A-AD4F-4AD0-8511-DC13C61235EE}" dt="2021-02-26T09:16:37.811" v="2179" actId="790"/>
          <ac:spMkLst>
            <pc:docMk/>
            <pc:sldMk cId="2525341555" sldId="574"/>
            <ac:spMk id="3" creationId="{12E7AFA4-8689-4F07-8210-B2B033936D37}"/>
          </ac:spMkLst>
        </pc:spChg>
        <pc:spChg chg="add del mod">
          <ac:chgData name="Erik Král" userId="e92e8e71-05aa-4c44-9728-5ff1a0a20d65" providerId="ADAL" clId="{1004489A-AD4F-4AD0-8511-DC13C61235EE}" dt="2021-02-25T15:28:23.573" v="1809" actId="21"/>
          <ac:spMkLst>
            <pc:docMk/>
            <pc:sldMk cId="2525341555" sldId="574"/>
            <ac:spMk id="14" creationId="{DDFA30F6-E3D3-4C25-B2D5-1BAA2C89C961}"/>
          </ac:spMkLst>
        </pc:spChg>
        <pc:spChg chg="add del mod">
          <ac:chgData name="Erik Král" userId="e92e8e71-05aa-4c44-9728-5ff1a0a20d65" providerId="ADAL" clId="{1004489A-AD4F-4AD0-8511-DC13C61235EE}" dt="2021-02-25T15:28:23.573" v="1809" actId="21"/>
          <ac:spMkLst>
            <pc:docMk/>
            <pc:sldMk cId="2525341555" sldId="574"/>
            <ac:spMk id="15" creationId="{28F2C127-04F8-4076-A1C8-F933295C5E94}"/>
          </ac:spMkLst>
        </pc:spChg>
        <pc:spChg chg="add del mod">
          <ac:chgData name="Erik Král" userId="e92e8e71-05aa-4c44-9728-5ff1a0a20d65" providerId="ADAL" clId="{1004489A-AD4F-4AD0-8511-DC13C61235EE}" dt="2021-02-25T15:28:23.573" v="1809" actId="21"/>
          <ac:spMkLst>
            <pc:docMk/>
            <pc:sldMk cId="2525341555" sldId="574"/>
            <ac:spMk id="19" creationId="{CAC54077-ADEB-41DC-9BD7-1EFBAB42BD3A}"/>
          </ac:spMkLst>
        </pc:spChg>
        <pc:graphicFrameChg chg="mod modGraphic">
          <ac:chgData name="Erik Král" userId="e92e8e71-05aa-4c44-9728-5ff1a0a20d65" providerId="ADAL" clId="{1004489A-AD4F-4AD0-8511-DC13C61235EE}" dt="2021-02-25T15:26:38.192" v="1787"/>
          <ac:graphicFrameMkLst>
            <pc:docMk/>
            <pc:sldMk cId="2525341555" sldId="574"/>
            <ac:graphicFrameMk id="16" creationId="{CE773EB7-7DF9-471A-AA7B-E44708C67839}"/>
          </ac:graphicFrameMkLst>
        </pc:graphicFrameChg>
      </pc:sldChg>
      <pc:sldChg chg="addSp modSp add mod">
        <pc:chgData name="Erik Král" userId="e92e8e71-05aa-4c44-9728-5ff1a0a20d65" providerId="ADAL" clId="{1004489A-AD4F-4AD0-8511-DC13C61235EE}" dt="2021-02-26T09:16:30.714" v="2178" actId="790"/>
        <pc:sldMkLst>
          <pc:docMk/>
          <pc:sldMk cId="2720957982" sldId="575"/>
        </pc:sldMkLst>
        <pc:spChg chg="mod">
          <ac:chgData name="Erik Král" userId="e92e8e71-05aa-4c44-9728-5ff1a0a20d65" providerId="ADAL" clId="{1004489A-AD4F-4AD0-8511-DC13C61235EE}" dt="2021-02-26T09:16:30.714" v="2178" actId="790"/>
          <ac:spMkLst>
            <pc:docMk/>
            <pc:sldMk cId="2720957982" sldId="575"/>
            <ac:spMk id="3" creationId="{12E7AFA4-8689-4F07-8210-B2B033936D37}"/>
          </ac:spMkLst>
        </pc:spChg>
        <pc:spChg chg="add mod">
          <ac:chgData name="Erik Král" userId="e92e8e71-05aa-4c44-9728-5ff1a0a20d65" providerId="ADAL" clId="{1004489A-AD4F-4AD0-8511-DC13C61235EE}" dt="2021-02-25T15:28:25.042" v="1810"/>
          <ac:spMkLst>
            <pc:docMk/>
            <pc:sldMk cId="2720957982" sldId="575"/>
            <ac:spMk id="14" creationId="{1F4DF224-C156-4065-B47D-BA38A651D40C}"/>
          </ac:spMkLst>
        </pc:spChg>
        <pc:spChg chg="add mod">
          <ac:chgData name="Erik Král" userId="e92e8e71-05aa-4c44-9728-5ff1a0a20d65" providerId="ADAL" clId="{1004489A-AD4F-4AD0-8511-DC13C61235EE}" dt="2021-02-25T15:28:25.042" v="1810"/>
          <ac:spMkLst>
            <pc:docMk/>
            <pc:sldMk cId="2720957982" sldId="575"/>
            <ac:spMk id="15" creationId="{A80C153E-D3DB-413A-A409-33BAEB95FDE2}"/>
          </ac:spMkLst>
        </pc:spChg>
        <pc:spChg chg="add mod">
          <ac:chgData name="Erik Král" userId="e92e8e71-05aa-4c44-9728-5ff1a0a20d65" providerId="ADAL" clId="{1004489A-AD4F-4AD0-8511-DC13C61235EE}" dt="2021-02-25T15:28:25.042" v="1810"/>
          <ac:spMkLst>
            <pc:docMk/>
            <pc:sldMk cId="2720957982" sldId="575"/>
            <ac:spMk id="19" creationId="{8B5BC643-1DD3-41B6-9234-AD5B36DE7ECC}"/>
          </ac:spMkLst>
        </pc:spChg>
        <pc:graphicFrameChg chg="modGraphic">
          <ac:chgData name="Erik Král" userId="e92e8e71-05aa-4c44-9728-5ff1a0a20d65" providerId="ADAL" clId="{1004489A-AD4F-4AD0-8511-DC13C61235EE}" dt="2021-02-25T15:34:10.053" v="1912" actId="2165"/>
          <ac:graphicFrameMkLst>
            <pc:docMk/>
            <pc:sldMk cId="2720957982" sldId="575"/>
            <ac:graphicFrameMk id="16" creationId="{CE773EB7-7DF9-471A-AA7B-E44708C67839}"/>
          </ac:graphicFrameMkLst>
        </pc:graphicFrameChg>
      </pc:sldChg>
      <pc:sldChg chg="addSp modSp add mod">
        <pc:chgData name="Erik Král" userId="e92e8e71-05aa-4c44-9728-5ff1a0a20d65" providerId="ADAL" clId="{1004489A-AD4F-4AD0-8511-DC13C61235EE}" dt="2021-02-26T09:16:11.354" v="2176" actId="790"/>
        <pc:sldMkLst>
          <pc:docMk/>
          <pc:sldMk cId="4019934007" sldId="576"/>
        </pc:sldMkLst>
        <pc:spChg chg="mod">
          <ac:chgData name="Erik Král" userId="e92e8e71-05aa-4c44-9728-5ff1a0a20d65" providerId="ADAL" clId="{1004489A-AD4F-4AD0-8511-DC13C61235EE}" dt="2021-02-26T09:16:11.354" v="2176" actId="790"/>
          <ac:spMkLst>
            <pc:docMk/>
            <pc:sldMk cId="4019934007" sldId="576"/>
            <ac:spMk id="3" creationId="{12E7AFA4-8689-4F07-8210-B2B033936D37}"/>
          </ac:spMkLst>
        </pc:spChg>
        <pc:spChg chg="add mod">
          <ac:chgData name="Erik Král" userId="e92e8e71-05aa-4c44-9728-5ff1a0a20d65" providerId="ADAL" clId="{1004489A-AD4F-4AD0-8511-DC13C61235EE}" dt="2021-02-25T15:29:27.838" v="1843" actId="20577"/>
          <ac:spMkLst>
            <pc:docMk/>
            <pc:sldMk cId="4019934007" sldId="576"/>
            <ac:spMk id="14" creationId="{A3556461-3B37-41F8-ACF4-0F4B69CD0912}"/>
          </ac:spMkLst>
        </pc:spChg>
        <pc:spChg chg="add mod">
          <ac:chgData name="Erik Král" userId="e92e8e71-05aa-4c44-9728-5ff1a0a20d65" providerId="ADAL" clId="{1004489A-AD4F-4AD0-8511-DC13C61235EE}" dt="2021-02-25T15:29:33.442" v="1849" actId="20577"/>
          <ac:spMkLst>
            <pc:docMk/>
            <pc:sldMk cId="4019934007" sldId="576"/>
            <ac:spMk id="15" creationId="{7B3A6215-0370-4AFE-9252-ECB5C8167E7A}"/>
          </ac:spMkLst>
        </pc:spChg>
        <pc:graphicFrameChg chg="modGraphic">
          <ac:chgData name="Erik Král" userId="e92e8e71-05aa-4c44-9728-5ff1a0a20d65" providerId="ADAL" clId="{1004489A-AD4F-4AD0-8511-DC13C61235EE}" dt="2021-02-25T15:29:50.821" v="1850" actId="207"/>
          <ac:graphicFrameMkLst>
            <pc:docMk/>
            <pc:sldMk cId="4019934007" sldId="576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5T15:30:00.901" v="1851" actId="2165"/>
          <ac:graphicFrameMkLst>
            <pc:docMk/>
            <pc:sldMk cId="4019934007" sldId="576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1004489A-AD4F-4AD0-8511-DC13C61235EE}" dt="2021-02-26T09:15:42.644" v="2174" actId="790"/>
        <pc:sldMkLst>
          <pc:docMk/>
          <pc:sldMk cId="2065821591" sldId="577"/>
        </pc:sldMkLst>
        <pc:spChg chg="mod">
          <ac:chgData name="Erik Král" userId="e92e8e71-05aa-4c44-9728-5ff1a0a20d65" providerId="ADAL" clId="{1004489A-AD4F-4AD0-8511-DC13C61235EE}" dt="2021-02-26T09:15:42.644" v="2174" actId="790"/>
          <ac:spMkLst>
            <pc:docMk/>
            <pc:sldMk cId="2065821591" sldId="577"/>
            <ac:spMk id="3" creationId="{12E7AFA4-8689-4F07-8210-B2B033936D37}"/>
          </ac:spMkLst>
        </pc:spChg>
        <pc:graphicFrameChg chg="modGraphic">
          <ac:chgData name="Erik Král" userId="e92e8e71-05aa-4c44-9728-5ff1a0a20d65" providerId="ADAL" clId="{1004489A-AD4F-4AD0-8511-DC13C61235EE}" dt="2021-02-25T15:32:21.917" v="1890" actId="207"/>
          <ac:graphicFrameMkLst>
            <pc:docMk/>
            <pc:sldMk cId="2065821591" sldId="577"/>
            <ac:graphicFrameMk id="13" creationId="{0F441E59-15E4-4CB9-A48F-7F48D221AECA}"/>
          </ac:graphicFrameMkLst>
        </pc:graphicFrameChg>
        <pc:graphicFrameChg chg="mod modGraphic">
          <ac:chgData name="Erik Král" userId="e92e8e71-05aa-4c44-9728-5ff1a0a20d65" providerId="ADAL" clId="{1004489A-AD4F-4AD0-8511-DC13C61235EE}" dt="2021-02-25T15:31:03.950" v="1880"/>
          <ac:graphicFrameMkLst>
            <pc:docMk/>
            <pc:sldMk cId="2065821591" sldId="577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1004489A-AD4F-4AD0-8511-DC13C61235EE}" dt="2021-02-26T09:15:26.552" v="2173" actId="790"/>
        <pc:sldMkLst>
          <pc:docMk/>
          <pc:sldMk cId="700417602" sldId="578"/>
        </pc:sldMkLst>
        <pc:spChg chg="mod">
          <ac:chgData name="Erik Král" userId="e92e8e71-05aa-4c44-9728-5ff1a0a20d65" providerId="ADAL" clId="{1004489A-AD4F-4AD0-8511-DC13C61235EE}" dt="2021-02-26T09:15:26.552" v="2173" actId="790"/>
          <ac:spMkLst>
            <pc:docMk/>
            <pc:sldMk cId="700417602" sldId="578"/>
            <ac:spMk id="3" creationId="{12E7AFA4-8689-4F07-8210-B2B033936D37}"/>
          </ac:spMkLst>
        </pc:spChg>
        <pc:graphicFrameChg chg="modGraphic">
          <ac:chgData name="Erik Král" userId="e92e8e71-05aa-4c44-9728-5ff1a0a20d65" providerId="ADAL" clId="{1004489A-AD4F-4AD0-8511-DC13C61235EE}" dt="2021-02-25T15:32:01.186" v="1888" actId="207"/>
          <ac:graphicFrameMkLst>
            <pc:docMk/>
            <pc:sldMk cId="700417602" sldId="578"/>
            <ac:graphicFrameMk id="13" creationId="{0F441E59-15E4-4CB9-A48F-7F48D221AECA}"/>
          </ac:graphicFrameMkLst>
        </pc:graphicFrameChg>
      </pc:sldChg>
      <pc:sldChg chg="modSp add mod">
        <pc:chgData name="Erik Král" userId="e92e8e71-05aa-4c44-9728-5ff1a0a20d65" providerId="ADAL" clId="{1004489A-AD4F-4AD0-8511-DC13C61235EE}" dt="2021-02-26T09:15:17.562" v="2172" actId="790"/>
        <pc:sldMkLst>
          <pc:docMk/>
          <pc:sldMk cId="3833212717" sldId="579"/>
        </pc:sldMkLst>
        <pc:spChg chg="mod">
          <ac:chgData name="Erik Král" userId="e92e8e71-05aa-4c44-9728-5ff1a0a20d65" providerId="ADAL" clId="{1004489A-AD4F-4AD0-8511-DC13C61235EE}" dt="2021-02-26T09:15:17.562" v="2172" actId="790"/>
          <ac:spMkLst>
            <pc:docMk/>
            <pc:sldMk cId="3833212717" sldId="579"/>
            <ac:spMk id="3" creationId="{12E7AFA4-8689-4F07-8210-B2B033936D37}"/>
          </ac:spMkLst>
        </pc:spChg>
        <pc:graphicFrameChg chg="modGraphic">
          <ac:chgData name="Erik Král" userId="e92e8e71-05aa-4c44-9728-5ff1a0a20d65" providerId="ADAL" clId="{1004489A-AD4F-4AD0-8511-DC13C61235EE}" dt="2021-02-25T15:32:45.083" v="1899" actId="20577"/>
          <ac:graphicFrameMkLst>
            <pc:docMk/>
            <pc:sldMk cId="3833212717" sldId="579"/>
            <ac:graphicFrameMk id="13" creationId="{0F441E59-15E4-4CB9-A48F-7F48D221AECA}"/>
          </ac:graphicFrameMkLst>
        </pc:graphicFrameChg>
      </pc:sldChg>
      <pc:sldChg chg="modSp add mod">
        <pc:chgData name="Erik Král" userId="e92e8e71-05aa-4c44-9728-5ff1a0a20d65" providerId="ADAL" clId="{1004489A-AD4F-4AD0-8511-DC13C61235EE}" dt="2021-02-26T09:15:12.872" v="2171" actId="790"/>
        <pc:sldMkLst>
          <pc:docMk/>
          <pc:sldMk cId="2473508215" sldId="580"/>
        </pc:sldMkLst>
        <pc:spChg chg="mod">
          <ac:chgData name="Erik Král" userId="e92e8e71-05aa-4c44-9728-5ff1a0a20d65" providerId="ADAL" clId="{1004489A-AD4F-4AD0-8511-DC13C61235EE}" dt="2021-02-26T09:15:12.872" v="2171" actId="790"/>
          <ac:spMkLst>
            <pc:docMk/>
            <pc:sldMk cId="2473508215" sldId="580"/>
            <ac:spMk id="3" creationId="{12E7AFA4-8689-4F07-8210-B2B033936D37}"/>
          </ac:spMkLst>
        </pc:spChg>
        <pc:graphicFrameChg chg="modGraphic">
          <ac:chgData name="Erik Král" userId="e92e8e71-05aa-4c44-9728-5ff1a0a20d65" providerId="ADAL" clId="{1004489A-AD4F-4AD0-8511-DC13C61235EE}" dt="2021-02-25T15:34:40.039" v="1920" actId="20577"/>
          <ac:graphicFrameMkLst>
            <pc:docMk/>
            <pc:sldMk cId="2473508215" sldId="580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5T15:33:11.396" v="1911" actId="207"/>
          <ac:graphicFrameMkLst>
            <pc:docMk/>
            <pc:sldMk cId="2473508215" sldId="580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1004489A-AD4F-4AD0-8511-DC13C61235EE}" dt="2021-02-26T09:15:07.758" v="2170" actId="790"/>
        <pc:sldMkLst>
          <pc:docMk/>
          <pc:sldMk cId="727963386" sldId="581"/>
        </pc:sldMkLst>
        <pc:spChg chg="mod">
          <ac:chgData name="Erik Král" userId="e92e8e71-05aa-4c44-9728-5ff1a0a20d65" providerId="ADAL" clId="{1004489A-AD4F-4AD0-8511-DC13C61235EE}" dt="2021-02-26T09:15:07.758" v="2170" actId="790"/>
          <ac:spMkLst>
            <pc:docMk/>
            <pc:sldMk cId="727963386" sldId="581"/>
            <ac:spMk id="3" creationId="{12E7AFA4-8689-4F07-8210-B2B033936D37}"/>
          </ac:spMkLst>
        </pc:spChg>
        <pc:graphicFrameChg chg="modGraphic">
          <ac:chgData name="Erik Král" userId="e92e8e71-05aa-4c44-9728-5ff1a0a20d65" providerId="ADAL" clId="{1004489A-AD4F-4AD0-8511-DC13C61235EE}" dt="2021-02-25T15:34:48.650" v="1928" actId="20577"/>
          <ac:graphicFrameMkLst>
            <pc:docMk/>
            <pc:sldMk cId="727963386" sldId="581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5T15:36:23.354" v="1947" actId="207"/>
          <ac:graphicFrameMkLst>
            <pc:docMk/>
            <pc:sldMk cId="727963386" sldId="581"/>
            <ac:graphicFrameMk id="16" creationId="{CE773EB7-7DF9-471A-AA7B-E44708C67839}"/>
          </ac:graphicFrameMkLst>
        </pc:graphicFrameChg>
      </pc:sldChg>
      <pc:sldChg chg="addSp delSp modSp add mod">
        <pc:chgData name="Erik Král" userId="e92e8e71-05aa-4c44-9728-5ff1a0a20d65" providerId="ADAL" clId="{1004489A-AD4F-4AD0-8511-DC13C61235EE}" dt="2021-02-26T09:15:02.372" v="2169" actId="790"/>
        <pc:sldMkLst>
          <pc:docMk/>
          <pc:sldMk cId="362005729" sldId="582"/>
        </pc:sldMkLst>
        <pc:spChg chg="mod">
          <ac:chgData name="Erik Král" userId="e92e8e71-05aa-4c44-9728-5ff1a0a20d65" providerId="ADAL" clId="{1004489A-AD4F-4AD0-8511-DC13C61235EE}" dt="2021-02-26T09:15:02.372" v="2169" actId="790"/>
          <ac:spMkLst>
            <pc:docMk/>
            <pc:sldMk cId="362005729" sldId="582"/>
            <ac:spMk id="3" creationId="{12E7AFA4-8689-4F07-8210-B2B033936D37}"/>
          </ac:spMkLst>
        </pc:spChg>
        <pc:spChg chg="add del mod">
          <ac:chgData name="Erik Král" userId="e92e8e71-05aa-4c44-9728-5ff1a0a20d65" providerId="ADAL" clId="{1004489A-AD4F-4AD0-8511-DC13C61235EE}" dt="2021-02-25T15:37:22.896" v="1951"/>
          <ac:spMkLst>
            <pc:docMk/>
            <pc:sldMk cId="362005729" sldId="582"/>
            <ac:spMk id="14" creationId="{376446EC-49FC-421C-900A-13774CB2926F}"/>
          </ac:spMkLst>
        </pc:spChg>
        <pc:spChg chg="add del mod">
          <ac:chgData name="Erik Král" userId="e92e8e71-05aa-4c44-9728-5ff1a0a20d65" providerId="ADAL" clId="{1004489A-AD4F-4AD0-8511-DC13C61235EE}" dt="2021-02-25T15:37:22.896" v="1951"/>
          <ac:spMkLst>
            <pc:docMk/>
            <pc:sldMk cId="362005729" sldId="582"/>
            <ac:spMk id="15" creationId="{8A198ED7-1CB8-4E56-B607-9FCC74782212}"/>
          </ac:spMkLst>
        </pc:spChg>
        <pc:spChg chg="add mod">
          <ac:chgData name="Erik Král" userId="e92e8e71-05aa-4c44-9728-5ff1a0a20d65" providerId="ADAL" clId="{1004489A-AD4F-4AD0-8511-DC13C61235EE}" dt="2021-02-25T15:37:39.143" v="1956" actId="20577"/>
          <ac:spMkLst>
            <pc:docMk/>
            <pc:sldMk cId="362005729" sldId="582"/>
            <ac:spMk id="19" creationId="{D7692CDD-EEDD-4E3D-9D89-500F9FCD9041}"/>
          </ac:spMkLst>
        </pc:spChg>
        <pc:spChg chg="add mod">
          <ac:chgData name="Erik Král" userId="e92e8e71-05aa-4c44-9728-5ff1a0a20d65" providerId="ADAL" clId="{1004489A-AD4F-4AD0-8511-DC13C61235EE}" dt="2021-02-25T15:37:34.747" v="1952"/>
          <ac:spMkLst>
            <pc:docMk/>
            <pc:sldMk cId="362005729" sldId="582"/>
            <ac:spMk id="21" creationId="{64301F5E-3C43-4180-B205-7983E5059A7D}"/>
          </ac:spMkLst>
        </pc:spChg>
        <pc:spChg chg="add mod">
          <ac:chgData name="Erik Král" userId="e92e8e71-05aa-4c44-9728-5ff1a0a20d65" providerId="ADAL" clId="{1004489A-AD4F-4AD0-8511-DC13C61235EE}" dt="2021-02-25T15:37:34.747" v="1952"/>
          <ac:spMkLst>
            <pc:docMk/>
            <pc:sldMk cId="362005729" sldId="582"/>
            <ac:spMk id="22" creationId="{C31E8E9A-4FB7-41B8-9643-DAF2B38340BE}"/>
          </ac:spMkLst>
        </pc:spChg>
        <pc:graphicFrameChg chg="modGraphic">
          <ac:chgData name="Erik Král" userId="e92e8e71-05aa-4c44-9728-5ff1a0a20d65" providerId="ADAL" clId="{1004489A-AD4F-4AD0-8511-DC13C61235EE}" dt="2021-02-25T15:37:42.023" v="1958" actId="20577"/>
          <ac:graphicFrameMkLst>
            <pc:docMk/>
            <pc:sldMk cId="362005729" sldId="582"/>
            <ac:graphicFrameMk id="16" creationId="{CE773EB7-7DF9-471A-AA7B-E44708C67839}"/>
          </ac:graphicFrameMkLst>
        </pc:graphicFrameChg>
      </pc:sldChg>
      <pc:sldChg chg="addSp modSp add mod">
        <pc:chgData name="Erik Král" userId="e92e8e71-05aa-4c44-9728-5ff1a0a20d65" providerId="ADAL" clId="{1004489A-AD4F-4AD0-8511-DC13C61235EE}" dt="2021-02-26T09:14:57.668" v="2168" actId="790"/>
        <pc:sldMkLst>
          <pc:docMk/>
          <pc:sldMk cId="2428404395" sldId="583"/>
        </pc:sldMkLst>
        <pc:spChg chg="mod">
          <ac:chgData name="Erik Král" userId="e92e8e71-05aa-4c44-9728-5ff1a0a20d65" providerId="ADAL" clId="{1004489A-AD4F-4AD0-8511-DC13C61235EE}" dt="2021-02-26T09:14:57.668" v="2168" actId="790"/>
          <ac:spMkLst>
            <pc:docMk/>
            <pc:sldMk cId="2428404395" sldId="583"/>
            <ac:spMk id="3" creationId="{12E7AFA4-8689-4F07-8210-B2B033936D37}"/>
          </ac:spMkLst>
        </pc:spChg>
        <pc:spChg chg="add mod">
          <ac:chgData name="Erik Král" userId="e92e8e71-05aa-4c44-9728-5ff1a0a20d65" providerId="ADAL" clId="{1004489A-AD4F-4AD0-8511-DC13C61235EE}" dt="2021-02-25T15:38:36.929" v="1964"/>
          <ac:spMkLst>
            <pc:docMk/>
            <pc:sldMk cId="2428404395" sldId="583"/>
            <ac:spMk id="14" creationId="{17CBF955-E403-4EB3-AFDA-F9571D05E789}"/>
          </ac:spMkLst>
        </pc:spChg>
        <pc:spChg chg="add mod">
          <ac:chgData name="Erik Král" userId="e92e8e71-05aa-4c44-9728-5ff1a0a20d65" providerId="ADAL" clId="{1004489A-AD4F-4AD0-8511-DC13C61235EE}" dt="2021-02-25T15:38:49.495" v="1974" actId="14100"/>
          <ac:spMkLst>
            <pc:docMk/>
            <pc:sldMk cId="2428404395" sldId="583"/>
            <ac:spMk id="15" creationId="{9662D036-5574-4D11-A6B5-41D594F7C6C6}"/>
          </ac:spMkLst>
        </pc:spChg>
        <pc:graphicFrameChg chg="modGraphic">
          <ac:chgData name="Erik Král" userId="e92e8e71-05aa-4c44-9728-5ff1a0a20d65" providerId="ADAL" clId="{1004489A-AD4F-4AD0-8511-DC13C61235EE}" dt="2021-02-25T15:38:08.119" v="1962" actId="207"/>
          <ac:graphicFrameMkLst>
            <pc:docMk/>
            <pc:sldMk cId="2428404395" sldId="583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5T15:38:14.575" v="1963" actId="2165"/>
          <ac:graphicFrameMkLst>
            <pc:docMk/>
            <pc:sldMk cId="2428404395" sldId="583"/>
            <ac:graphicFrameMk id="16" creationId="{CE773EB7-7DF9-471A-AA7B-E44708C67839}"/>
          </ac:graphicFrameMkLst>
        </pc:graphicFrameChg>
      </pc:sldChg>
      <pc:sldChg chg="addSp modSp add mod">
        <pc:chgData name="Erik Král" userId="e92e8e71-05aa-4c44-9728-5ff1a0a20d65" providerId="ADAL" clId="{1004489A-AD4F-4AD0-8511-DC13C61235EE}" dt="2021-02-26T09:14:52.881" v="2167" actId="790"/>
        <pc:sldMkLst>
          <pc:docMk/>
          <pc:sldMk cId="2353716207" sldId="584"/>
        </pc:sldMkLst>
        <pc:spChg chg="mod">
          <ac:chgData name="Erik Král" userId="e92e8e71-05aa-4c44-9728-5ff1a0a20d65" providerId="ADAL" clId="{1004489A-AD4F-4AD0-8511-DC13C61235EE}" dt="2021-02-26T09:14:52.881" v="2167" actId="790"/>
          <ac:spMkLst>
            <pc:docMk/>
            <pc:sldMk cId="2353716207" sldId="584"/>
            <ac:spMk id="3" creationId="{12E7AFA4-8689-4F07-8210-B2B033936D37}"/>
          </ac:spMkLst>
        </pc:spChg>
        <pc:spChg chg="add mod">
          <ac:chgData name="Erik Král" userId="e92e8e71-05aa-4c44-9728-5ff1a0a20d65" providerId="ADAL" clId="{1004489A-AD4F-4AD0-8511-DC13C61235EE}" dt="2021-02-26T09:12:35.843" v="2151" actId="20577"/>
          <ac:spMkLst>
            <pc:docMk/>
            <pc:sldMk cId="2353716207" sldId="584"/>
            <ac:spMk id="14" creationId="{F2D42FB1-1AA7-48D6-8D33-0A1163E0D810}"/>
          </ac:spMkLst>
        </pc:spChg>
        <pc:spChg chg="add mod">
          <ac:chgData name="Erik Král" userId="e92e8e71-05aa-4c44-9728-5ff1a0a20d65" providerId="ADAL" clId="{1004489A-AD4F-4AD0-8511-DC13C61235EE}" dt="2021-02-26T09:12:28.414" v="2149"/>
          <ac:spMkLst>
            <pc:docMk/>
            <pc:sldMk cId="2353716207" sldId="584"/>
            <ac:spMk id="15" creationId="{2BE12AB8-4C5D-4DBE-A746-C38EB03D2C65}"/>
          </ac:spMkLst>
        </pc:spChg>
        <pc:spChg chg="add mod">
          <ac:chgData name="Erik Král" userId="e92e8e71-05aa-4c44-9728-5ff1a0a20d65" providerId="ADAL" clId="{1004489A-AD4F-4AD0-8511-DC13C61235EE}" dt="2021-02-26T09:12:28.414" v="2149"/>
          <ac:spMkLst>
            <pc:docMk/>
            <pc:sldMk cId="2353716207" sldId="584"/>
            <ac:spMk id="19" creationId="{9105FEFD-F06A-4072-BCF0-4322717714A4}"/>
          </ac:spMkLst>
        </pc:spChg>
        <pc:graphicFrameChg chg="modGraphic">
          <ac:chgData name="Erik Král" userId="e92e8e71-05aa-4c44-9728-5ff1a0a20d65" providerId="ADAL" clId="{1004489A-AD4F-4AD0-8511-DC13C61235EE}" dt="2021-02-25T15:39:33.516" v="1982" actId="207"/>
          <ac:graphicFrameMkLst>
            <pc:docMk/>
            <pc:sldMk cId="2353716207" sldId="584"/>
            <ac:graphicFrameMk id="16" creationId="{CE773EB7-7DF9-471A-AA7B-E44708C67839}"/>
          </ac:graphicFrameMkLst>
        </pc:graphicFrameChg>
      </pc:sldChg>
      <pc:sldChg chg="addSp modSp add mod">
        <pc:chgData name="Erik Král" userId="e92e8e71-05aa-4c44-9728-5ff1a0a20d65" providerId="ADAL" clId="{1004489A-AD4F-4AD0-8511-DC13C61235EE}" dt="2021-02-26T09:14:48.017" v="2166" actId="790"/>
        <pc:sldMkLst>
          <pc:docMk/>
          <pc:sldMk cId="564073038" sldId="585"/>
        </pc:sldMkLst>
        <pc:spChg chg="mod">
          <ac:chgData name="Erik Král" userId="e92e8e71-05aa-4c44-9728-5ff1a0a20d65" providerId="ADAL" clId="{1004489A-AD4F-4AD0-8511-DC13C61235EE}" dt="2021-02-26T09:14:48.017" v="2166" actId="790"/>
          <ac:spMkLst>
            <pc:docMk/>
            <pc:sldMk cId="564073038" sldId="585"/>
            <ac:spMk id="3" creationId="{12E7AFA4-8689-4F07-8210-B2B033936D37}"/>
          </ac:spMkLst>
        </pc:spChg>
        <pc:spChg chg="add mod">
          <ac:chgData name="Erik Král" userId="e92e8e71-05aa-4c44-9728-5ff1a0a20d65" providerId="ADAL" clId="{1004489A-AD4F-4AD0-8511-DC13C61235EE}" dt="2021-02-25T15:41:27.040" v="2004" actId="14100"/>
          <ac:spMkLst>
            <pc:docMk/>
            <pc:sldMk cId="564073038" sldId="585"/>
            <ac:spMk id="14" creationId="{2DC0E47A-903C-4E53-B2F5-B087D183D03A}"/>
          </ac:spMkLst>
        </pc:spChg>
        <pc:spChg chg="add mod">
          <ac:chgData name="Erik Král" userId="e92e8e71-05aa-4c44-9728-5ff1a0a20d65" providerId="ADAL" clId="{1004489A-AD4F-4AD0-8511-DC13C61235EE}" dt="2021-02-25T15:41:28.885" v="2007" actId="20577"/>
          <ac:spMkLst>
            <pc:docMk/>
            <pc:sldMk cId="564073038" sldId="585"/>
            <ac:spMk id="15" creationId="{1432E2A5-7B22-4558-AB54-551DF9169F52}"/>
          </ac:spMkLst>
        </pc:spChg>
        <pc:graphicFrameChg chg="modGraphic">
          <ac:chgData name="Erik Král" userId="e92e8e71-05aa-4c44-9728-5ff1a0a20d65" providerId="ADAL" clId="{1004489A-AD4F-4AD0-8511-DC13C61235EE}" dt="2021-02-25T15:41:12.910" v="1988" actId="207"/>
          <ac:graphicFrameMkLst>
            <pc:docMk/>
            <pc:sldMk cId="564073038" sldId="585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5T15:40:48.750" v="1986" actId="20577"/>
          <ac:graphicFrameMkLst>
            <pc:docMk/>
            <pc:sldMk cId="564073038" sldId="585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1004489A-AD4F-4AD0-8511-DC13C61235EE}" dt="2021-02-26T09:14:41.308" v="2165" actId="790"/>
        <pc:sldMkLst>
          <pc:docMk/>
          <pc:sldMk cId="2648289488" sldId="586"/>
        </pc:sldMkLst>
        <pc:spChg chg="mod">
          <ac:chgData name="Erik Král" userId="e92e8e71-05aa-4c44-9728-5ff1a0a20d65" providerId="ADAL" clId="{1004489A-AD4F-4AD0-8511-DC13C61235EE}" dt="2021-02-26T09:14:41.308" v="2165" actId="790"/>
          <ac:spMkLst>
            <pc:docMk/>
            <pc:sldMk cId="2648289488" sldId="586"/>
            <ac:spMk id="3" creationId="{12E7AFA4-8689-4F07-8210-B2B033936D37}"/>
          </ac:spMkLst>
        </pc:spChg>
        <pc:graphicFrameChg chg="mod modGraphic">
          <ac:chgData name="Erik Král" userId="e92e8e71-05aa-4c44-9728-5ff1a0a20d65" providerId="ADAL" clId="{1004489A-AD4F-4AD0-8511-DC13C61235EE}" dt="2021-02-25T15:42:01.324" v="2022"/>
          <ac:graphicFrameMkLst>
            <pc:docMk/>
            <pc:sldMk cId="2648289488" sldId="586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1004489A-AD4F-4AD0-8511-DC13C61235EE}" dt="2021-02-26T09:14:36.285" v="2164" actId="790"/>
        <pc:sldMkLst>
          <pc:docMk/>
          <pc:sldMk cId="3912038472" sldId="587"/>
        </pc:sldMkLst>
        <pc:spChg chg="mod">
          <ac:chgData name="Erik Král" userId="e92e8e71-05aa-4c44-9728-5ff1a0a20d65" providerId="ADAL" clId="{1004489A-AD4F-4AD0-8511-DC13C61235EE}" dt="2021-02-26T09:14:36.285" v="2164" actId="790"/>
          <ac:spMkLst>
            <pc:docMk/>
            <pc:sldMk cId="3912038472" sldId="587"/>
            <ac:spMk id="3" creationId="{12E7AFA4-8689-4F07-8210-B2B033936D37}"/>
          </ac:spMkLst>
        </pc:spChg>
        <pc:graphicFrameChg chg="modGraphic">
          <ac:chgData name="Erik Král" userId="e92e8e71-05aa-4c44-9728-5ff1a0a20d65" providerId="ADAL" clId="{1004489A-AD4F-4AD0-8511-DC13C61235EE}" dt="2021-02-25T15:42:44.850" v="2039" actId="207"/>
          <ac:graphicFrameMkLst>
            <pc:docMk/>
            <pc:sldMk cId="3912038472" sldId="587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5T15:42:21.203" v="2032" actId="20577"/>
          <ac:graphicFrameMkLst>
            <pc:docMk/>
            <pc:sldMk cId="3912038472" sldId="587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1004489A-AD4F-4AD0-8511-DC13C61235EE}" dt="2021-02-26T09:14:29.008" v="2163" actId="790"/>
        <pc:sldMkLst>
          <pc:docMk/>
          <pc:sldMk cId="1466291393" sldId="588"/>
        </pc:sldMkLst>
        <pc:spChg chg="mod">
          <ac:chgData name="Erik Král" userId="e92e8e71-05aa-4c44-9728-5ff1a0a20d65" providerId="ADAL" clId="{1004489A-AD4F-4AD0-8511-DC13C61235EE}" dt="2021-02-26T09:14:29.008" v="2163" actId="790"/>
          <ac:spMkLst>
            <pc:docMk/>
            <pc:sldMk cId="1466291393" sldId="588"/>
            <ac:spMk id="3" creationId="{12E7AFA4-8689-4F07-8210-B2B033936D37}"/>
          </ac:spMkLst>
        </pc:spChg>
        <pc:graphicFrameChg chg="modGraphic">
          <ac:chgData name="Erik Král" userId="e92e8e71-05aa-4c44-9728-5ff1a0a20d65" providerId="ADAL" clId="{1004489A-AD4F-4AD0-8511-DC13C61235EE}" dt="2021-02-25T15:43:11.127" v="2066" actId="207"/>
          <ac:graphicFrameMkLst>
            <pc:docMk/>
            <pc:sldMk cId="1466291393" sldId="588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5T15:42:55.706" v="2049" actId="20577"/>
          <ac:graphicFrameMkLst>
            <pc:docMk/>
            <pc:sldMk cId="1466291393" sldId="588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1004489A-AD4F-4AD0-8511-DC13C61235EE}" dt="2021-02-26T09:14:20.507" v="2162" actId="790"/>
        <pc:sldMkLst>
          <pc:docMk/>
          <pc:sldMk cId="1175446046" sldId="589"/>
        </pc:sldMkLst>
        <pc:spChg chg="mod">
          <ac:chgData name="Erik Král" userId="e92e8e71-05aa-4c44-9728-5ff1a0a20d65" providerId="ADAL" clId="{1004489A-AD4F-4AD0-8511-DC13C61235EE}" dt="2021-02-26T09:14:20.507" v="2162" actId="790"/>
          <ac:spMkLst>
            <pc:docMk/>
            <pc:sldMk cId="1175446046" sldId="589"/>
            <ac:spMk id="3" creationId="{12E7AFA4-8689-4F07-8210-B2B033936D37}"/>
          </ac:spMkLst>
        </pc:spChg>
        <pc:graphicFrameChg chg="modGraphic">
          <ac:chgData name="Erik Král" userId="e92e8e71-05aa-4c44-9728-5ff1a0a20d65" providerId="ADAL" clId="{1004489A-AD4F-4AD0-8511-DC13C61235EE}" dt="2021-02-25T15:43:46.137" v="2086" actId="20577"/>
          <ac:graphicFrameMkLst>
            <pc:docMk/>
            <pc:sldMk cId="1175446046" sldId="589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5T15:44:10.180" v="2089" actId="207"/>
          <ac:graphicFrameMkLst>
            <pc:docMk/>
            <pc:sldMk cId="1175446046" sldId="589"/>
            <ac:graphicFrameMk id="16" creationId="{CE773EB7-7DF9-471A-AA7B-E44708C67839}"/>
          </ac:graphicFrameMkLst>
        </pc:graphicFrameChg>
      </pc:sldChg>
      <pc:sldChg chg="addSp delSp modSp add mod">
        <pc:chgData name="Erik Král" userId="e92e8e71-05aa-4c44-9728-5ff1a0a20d65" providerId="ADAL" clId="{1004489A-AD4F-4AD0-8511-DC13C61235EE}" dt="2021-02-26T09:18:17.302" v="2190" actId="2165"/>
        <pc:sldMkLst>
          <pc:docMk/>
          <pc:sldMk cId="3321981245" sldId="590"/>
        </pc:sldMkLst>
        <pc:spChg chg="mod">
          <ac:chgData name="Erik Král" userId="e92e8e71-05aa-4c44-9728-5ff1a0a20d65" providerId="ADAL" clId="{1004489A-AD4F-4AD0-8511-DC13C61235EE}" dt="2021-02-26T09:17:56.154" v="2188" actId="20577"/>
          <ac:spMkLst>
            <pc:docMk/>
            <pc:sldMk cId="3321981245" sldId="590"/>
            <ac:spMk id="3" creationId="{12E7AFA4-8689-4F07-8210-B2B033936D37}"/>
          </ac:spMkLst>
        </pc:spChg>
        <pc:spChg chg="add del mod">
          <ac:chgData name="Erik Král" userId="e92e8e71-05aa-4c44-9728-5ff1a0a20d65" providerId="ADAL" clId="{1004489A-AD4F-4AD0-8511-DC13C61235EE}" dt="2021-02-26T09:13:56.822" v="2159" actId="478"/>
          <ac:spMkLst>
            <pc:docMk/>
            <pc:sldMk cId="3321981245" sldId="590"/>
            <ac:spMk id="14" creationId="{EABB4C38-EC85-4200-ABC4-169B9D916919}"/>
          </ac:spMkLst>
        </pc:spChg>
        <pc:spChg chg="add del mod">
          <ac:chgData name="Erik Král" userId="e92e8e71-05aa-4c44-9728-5ff1a0a20d65" providerId="ADAL" clId="{1004489A-AD4F-4AD0-8511-DC13C61235EE}" dt="2021-02-26T09:13:56.822" v="2159" actId="478"/>
          <ac:spMkLst>
            <pc:docMk/>
            <pc:sldMk cId="3321981245" sldId="590"/>
            <ac:spMk id="15" creationId="{77F52A2A-3958-45B9-AFD0-717BB5098898}"/>
          </ac:spMkLst>
        </pc:spChg>
        <pc:spChg chg="add del mod">
          <ac:chgData name="Erik Král" userId="e92e8e71-05aa-4c44-9728-5ff1a0a20d65" providerId="ADAL" clId="{1004489A-AD4F-4AD0-8511-DC13C61235EE}" dt="2021-02-26T09:13:56.822" v="2159" actId="478"/>
          <ac:spMkLst>
            <pc:docMk/>
            <pc:sldMk cId="3321981245" sldId="590"/>
            <ac:spMk id="19" creationId="{5B19159F-E7F2-46C2-9323-8E17A4F7E452}"/>
          </ac:spMkLst>
        </pc:spChg>
        <pc:spChg chg="add mod">
          <ac:chgData name="Erik Král" userId="e92e8e71-05aa-4c44-9728-5ff1a0a20d65" providerId="ADAL" clId="{1004489A-AD4F-4AD0-8511-DC13C61235EE}" dt="2021-02-26T09:13:23.041" v="2156"/>
          <ac:spMkLst>
            <pc:docMk/>
            <pc:sldMk cId="3321981245" sldId="590"/>
            <ac:spMk id="21" creationId="{E0F468D1-D8D4-4327-A662-11C879255664}"/>
          </ac:spMkLst>
        </pc:spChg>
        <pc:spChg chg="add mod">
          <ac:chgData name="Erik Král" userId="e92e8e71-05aa-4c44-9728-5ff1a0a20d65" providerId="ADAL" clId="{1004489A-AD4F-4AD0-8511-DC13C61235EE}" dt="2021-02-26T09:13:33.053" v="2158" actId="20577"/>
          <ac:spMkLst>
            <pc:docMk/>
            <pc:sldMk cId="3321981245" sldId="590"/>
            <ac:spMk id="22" creationId="{41FA66B1-1CD2-43FB-9C89-B5128E10095E}"/>
          </ac:spMkLst>
        </pc:spChg>
        <pc:graphicFrameChg chg="modGraphic">
          <ac:chgData name="Erik Král" userId="e92e8e71-05aa-4c44-9728-5ff1a0a20d65" providerId="ADAL" clId="{1004489A-AD4F-4AD0-8511-DC13C61235EE}" dt="2021-02-26T09:18:17.302" v="2190" actId="2165"/>
          <ac:graphicFrameMkLst>
            <pc:docMk/>
            <pc:sldMk cId="3321981245" sldId="590"/>
            <ac:graphicFrameMk id="16" creationId="{CE773EB7-7DF9-471A-AA7B-E44708C67839}"/>
          </ac:graphicFrameMkLst>
        </pc:graphicFrameChg>
      </pc:sldChg>
      <pc:sldChg chg="modSp new del mod">
        <pc:chgData name="Erik Král" userId="e92e8e71-05aa-4c44-9728-5ff1a0a20d65" providerId="ADAL" clId="{1004489A-AD4F-4AD0-8511-DC13C61235EE}" dt="2021-02-26T19:53:43.659" v="2514" actId="47"/>
        <pc:sldMkLst>
          <pc:docMk/>
          <pc:sldMk cId="3447699978" sldId="591"/>
        </pc:sldMkLst>
        <pc:spChg chg="mod">
          <ac:chgData name="Erik Král" userId="e92e8e71-05aa-4c44-9728-5ff1a0a20d65" providerId="ADAL" clId="{1004489A-AD4F-4AD0-8511-DC13C61235EE}" dt="2021-02-25T15:44:48.462" v="2138" actId="20577"/>
          <ac:spMkLst>
            <pc:docMk/>
            <pc:sldMk cId="3447699978" sldId="591"/>
            <ac:spMk id="3" creationId="{4188BDEA-B448-4D94-9399-B1E50DD72185}"/>
          </ac:spMkLst>
        </pc:spChg>
      </pc:sldChg>
      <pc:sldChg chg="modSp add mod">
        <pc:chgData name="Erik Král" userId="e92e8e71-05aa-4c44-9728-5ff1a0a20d65" providerId="ADAL" clId="{1004489A-AD4F-4AD0-8511-DC13C61235EE}" dt="2021-02-26T09:19:07.644" v="2199" actId="207"/>
        <pc:sldMkLst>
          <pc:docMk/>
          <pc:sldMk cId="1267349757" sldId="592"/>
        </pc:sldMkLst>
        <pc:spChg chg="mod">
          <ac:chgData name="Erik Král" userId="e92e8e71-05aa-4c44-9728-5ff1a0a20d65" providerId="ADAL" clId="{1004489A-AD4F-4AD0-8511-DC13C61235EE}" dt="2021-02-26T09:18:25.459" v="2191" actId="207"/>
          <ac:spMkLst>
            <pc:docMk/>
            <pc:sldMk cId="1267349757" sldId="592"/>
            <ac:spMk id="3" creationId="{12E7AFA4-8689-4F07-8210-B2B033936D37}"/>
          </ac:spMkLst>
        </pc:spChg>
        <pc:graphicFrameChg chg="modGraphic">
          <ac:chgData name="Erik Král" userId="e92e8e71-05aa-4c44-9728-5ff1a0a20d65" providerId="ADAL" clId="{1004489A-AD4F-4AD0-8511-DC13C61235EE}" dt="2021-02-26T09:19:07.644" v="2199" actId="207"/>
          <ac:graphicFrameMkLst>
            <pc:docMk/>
            <pc:sldMk cId="1267349757" sldId="592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6T09:19:02.421" v="2198" actId="207"/>
          <ac:graphicFrameMkLst>
            <pc:docMk/>
            <pc:sldMk cId="1267349757" sldId="592"/>
            <ac:graphicFrameMk id="16" creationId="{CE773EB7-7DF9-471A-AA7B-E44708C67839}"/>
          </ac:graphicFrameMkLst>
        </pc:graphicFrameChg>
      </pc:sldChg>
      <pc:sldChg chg="addSp modSp add mod">
        <pc:chgData name="Erik Král" userId="e92e8e71-05aa-4c44-9728-5ff1a0a20d65" providerId="ADAL" clId="{1004489A-AD4F-4AD0-8511-DC13C61235EE}" dt="2021-02-26T19:28:37.363" v="2228" actId="20577"/>
        <pc:sldMkLst>
          <pc:docMk/>
          <pc:sldMk cId="3602176048" sldId="593"/>
        </pc:sldMkLst>
        <pc:spChg chg="mod">
          <ac:chgData name="Erik Král" userId="e92e8e71-05aa-4c44-9728-5ff1a0a20d65" providerId="ADAL" clId="{1004489A-AD4F-4AD0-8511-DC13C61235EE}" dt="2021-02-26T19:27:46.908" v="2211" actId="207"/>
          <ac:spMkLst>
            <pc:docMk/>
            <pc:sldMk cId="3602176048" sldId="593"/>
            <ac:spMk id="3" creationId="{12E7AFA4-8689-4F07-8210-B2B033936D37}"/>
          </ac:spMkLst>
        </pc:spChg>
        <pc:spChg chg="add mod">
          <ac:chgData name="Erik Král" userId="e92e8e71-05aa-4c44-9728-5ff1a0a20d65" providerId="ADAL" clId="{1004489A-AD4F-4AD0-8511-DC13C61235EE}" dt="2021-02-26T19:28:28.740" v="2226"/>
          <ac:spMkLst>
            <pc:docMk/>
            <pc:sldMk cId="3602176048" sldId="593"/>
            <ac:spMk id="14" creationId="{4AB7349D-3895-4529-BCEC-D53502AD4DA5}"/>
          </ac:spMkLst>
        </pc:spChg>
        <pc:spChg chg="add mod">
          <ac:chgData name="Erik Král" userId="e92e8e71-05aa-4c44-9728-5ff1a0a20d65" providerId="ADAL" clId="{1004489A-AD4F-4AD0-8511-DC13C61235EE}" dt="2021-02-26T19:28:37.363" v="2228" actId="20577"/>
          <ac:spMkLst>
            <pc:docMk/>
            <pc:sldMk cId="3602176048" sldId="593"/>
            <ac:spMk id="15" creationId="{375C8D1F-CBFA-4F74-80AB-E7B1E087F40C}"/>
          </ac:spMkLst>
        </pc:spChg>
        <pc:graphicFrameChg chg="modGraphic">
          <ac:chgData name="Erik Král" userId="e92e8e71-05aa-4c44-9728-5ff1a0a20d65" providerId="ADAL" clId="{1004489A-AD4F-4AD0-8511-DC13C61235EE}" dt="2021-02-26T19:28:02.741" v="2217" actId="207"/>
          <ac:graphicFrameMkLst>
            <pc:docMk/>
            <pc:sldMk cId="3602176048" sldId="593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6T19:27:41.286" v="2210" actId="207"/>
          <ac:graphicFrameMkLst>
            <pc:docMk/>
            <pc:sldMk cId="3602176048" sldId="593"/>
            <ac:graphicFrameMk id="16" creationId="{CE773EB7-7DF9-471A-AA7B-E44708C67839}"/>
          </ac:graphicFrameMkLst>
        </pc:graphicFrameChg>
      </pc:sldChg>
      <pc:sldChg chg="modSp add del mod">
        <pc:chgData name="Erik Král" userId="e92e8e71-05aa-4c44-9728-5ff1a0a20d65" providerId="ADAL" clId="{1004489A-AD4F-4AD0-8511-DC13C61235EE}" dt="2021-02-26T19:53:41.453" v="2513" actId="47"/>
        <pc:sldMkLst>
          <pc:docMk/>
          <pc:sldMk cId="3746793436" sldId="594"/>
        </pc:sldMkLst>
        <pc:graphicFrameChg chg="modGraphic">
          <ac:chgData name="Erik Král" userId="e92e8e71-05aa-4c44-9728-5ff1a0a20d65" providerId="ADAL" clId="{1004489A-AD4F-4AD0-8511-DC13C61235EE}" dt="2021-02-26T19:28:12.068" v="2225" actId="20577"/>
          <ac:graphicFrameMkLst>
            <pc:docMk/>
            <pc:sldMk cId="3746793436" sldId="594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6T19:28:06.477" v="2219" actId="20577"/>
          <ac:graphicFrameMkLst>
            <pc:docMk/>
            <pc:sldMk cId="3746793436" sldId="594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1004489A-AD4F-4AD0-8511-DC13C61235EE}" dt="2021-02-26T19:29:20.441" v="2241" actId="207"/>
        <pc:sldMkLst>
          <pc:docMk/>
          <pc:sldMk cId="2702437710" sldId="595"/>
        </pc:sldMkLst>
        <pc:spChg chg="mod">
          <ac:chgData name="Erik Král" userId="e92e8e71-05aa-4c44-9728-5ff1a0a20d65" providerId="ADAL" clId="{1004489A-AD4F-4AD0-8511-DC13C61235EE}" dt="2021-02-26T19:29:03.548" v="2233" actId="20577"/>
          <ac:spMkLst>
            <pc:docMk/>
            <pc:sldMk cId="2702437710" sldId="595"/>
            <ac:spMk id="15" creationId="{375C8D1F-CBFA-4F74-80AB-E7B1E087F40C}"/>
          </ac:spMkLst>
        </pc:spChg>
        <pc:graphicFrameChg chg="modGraphic">
          <ac:chgData name="Erik Král" userId="e92e8e71-05aa-4c44-9728-5ff1a0a20d65" providerId="ADAL" clId="{1004489A-AD4F-4AD0-8511-DC13C61235EE}" dt="2021-02-26T19:29:20.441" v="2241" actId="207"/>
          <ac:graphicFrameMkLst>
            <pc:docMk/>
            <pc:sldMk cId="2702437710" sldId="595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6T19:28:53.129" v="2231" actId="20577"/>
          <ac:graphicFrameMkLst>
            <pc:docMk/>
            <pc:sldMk cId="2702437710" sldId="595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1004489A-AD4F-4AD0-8511-DC13C61235EE}" dt="2021-02-26T19:30:06.966" v="2254" actId="207"/>
        <pc:sldMkLst>
          <pc:docMk/>
          <pc:sldMk cId="1388723981" sldId="596"/>
        </pc:sldMkLst>
        <pc:spChg chg="mod">
          <ac:chgData name="Erik Král" userId="e92e8e71-05aa-4c44-9728-5ff1a0a20d65" providerId="ADAL" clId="{1004489A-AD4F-4AD0-8511-DC13C61235EE}" dt="2021-02-26T19:29:49.163" v="2246" actId="20577"/>
          <ac:spMkLst>
            <pc:docMk/>
            <pc:sldMk cId="1388723981" sldId="596"/>
            <ac:spMk id="15" creationId="{375C8D1F-CBFA-4F74-80AB-E7B1E087F40C}"/>
          </ac:spMkLst>
        </pc:spChg>
        <pc:graphicFrameChg chg="modGraphic">
          <ac:chgData name="Erik Král" userId="e92e8e71-05aa-4c44-9728-5ff1a0a20d65" providerId="ADAL" clId="{1004489A-AD4F-4AD0-8511-DC13C61235EE}" dt="2021-02-26T19:30:06.966" v="2254" actId="207"/>
          <ac:graphicFrameMkLst>
            <pc:docMk/>
            <pc:sldMk cId="1388723981" sldId="596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6T19:29:42.873" v="2244" actId="20577"/>
          <ac:graphicFrameMkLst>
            <pc:docMk/>
            <pc:sldMk cId="1388723981" sldId="596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1004489A-AD4F-4AD0-8511-DC13C61235EE}" dt="2021-02-26T19:30:46.540" v="2267" actId="207"/>
        <pc:sldMkLst>
          <pc:docMk/>
          <pc:sldMk cId="426235899" sldId="597"/>
        </pc:sldMkLst>
        <pc:spChg chg="mod">
          <ac:chgData name="Erik Král" userId="e92e8e71-05aa-4c44-9728-5ff1a0a20d65" providerId="ADAL" clId="{1004489A-AD4F-4AD0-8511-DC13C61235EE}" dt="2021-02-26T19:30:33.143" v="2259" actId="20577"/>
          <ac:spMkLst>
            <pc:docMk/>
            <pc:sldMk cId="426235899" sldId="597"/>
            <ac:spMk id="15" creationId="{375C8D1F-CBFA-4F74-80AB-E7B1E087F40C}"/>
          </ac:spMkLst>
        </pc:spChg>
        <pc:graphicFrameChg chg="modGraphic">
          <ac:chgData name="Erik Král" userId="e92e8e71-05aa-4c44-9728-5ff1a0a20d65" providerId="ADAL" clId="{1004489A-AD4F-4AD0-8511-DC13C61235EE}" dt="2021-02-26T19:30:46.540" v="2267" actId="207"/>
          <ac:graphicFrameMkLst>
            <pc:docMk/>
            <pc:sldMk cId="426235899" sldId="597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6T19:30:29.810" v="2257" actId="20577"/>
          <ac:graphicFrameMkLst>
            <pc:docMk/>
            <pc:sldMk cId="426235899" sldId="597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1004489A-AD4F-4AD0-8511-DC13C61235EE}" dt="2021-02-26T19:31:42.075" v="2282" actId="20577"/>
        <pc:sldMkLst>
          <pc:docMk/>
          <pc:sldMk cId="1921676156" sldId="598"/>
        </pc:sldMkLst>
        <pc:spChg chg="mod">
          <ac:chgData name="Erik Král" userId="e92e8e71-05aa-4c44-9728-5ff1a0a20d65" providerId="ADAL" clId="{1004489A-AD4F-4AD0-8511-DC13C61235EE}" dt="2021-02-26T19:31:23.283" v="2272" actId="20577"/>
          <ac:spMkLst>
            <pc:docMk/>
            <pc:sldMk cId="1921676156" sldId="598"/>
            <ac:spMk id="15" creationId="{375C8D1F-CBFA-4F74-80AB-E7B1E087F40C}"/>
          </ac:spMkLst>
        </pc:spChg>
        <pc:graphicFrameChg chg="modGraphic">
          <ac:chgData name="Erik Král" userId="e92e8e71-05aa-4c44-9728-5ff1a0a20d65" providerId="ADAL" clId="{1004489A-AD4F-4AD0-8511-DC13C61235EE}" dt="2021-02-26T19:31:42.075" v="2282" actId="20577"/>
          <ac:graphicFrameMkLst>
            <pc:docMk/>
            <pc:sldMk cId="1921676156" sldId="598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6T19:31:02.650" v="2270" actId="20577"/>
          <ac:graphicFrameMkLst>
            <pc:docMk/>
            <pc:sldMk cId="1921676156" sldId="598"/>
            <ac:graphicFrameMk id="16" creationId="{CE773EB7-7DF9-471A-AA7B-E44708C67839}"/>
          </ac:graphicFrameMkLst>
        </pc:graphicFrameChg>
      </pc:sldChg>
      <pc:sldChg chg="delSp modSp add mod">
        <pc:chgData name="Erik Král" userId="e92e8e71-05aa-4c44-9728-5ff1a0a20d65" providerId="ADAL" clId="{1004489A-AD4F-4AD0-8511-DC13C61235EE}" dt="2021-02-26T19:35:11.233" v="2303" actId="2165"/>
        <pc:sldMkLst>
          <pc:docMk/>
          <pc:sldMk cId="2898507348" sldId="599"/>
        </pc:sldMkLst>
        <pc:spChg chg="mod">
          <ac:chgData name="Erik Král" userId="e92e8e71-05aa-4c44-9728-5ff1a0a20d65" providerId="ADAL" clId="{1004489A-AD4F-4AD0-8511-DC13C61235EE}" dt="2021-02-26T19:32:56.402" v="2291" actId="207"/>
          <ac:spMkLst>
            <pc:docMk/>
            <pc:sldMk cId="2898507348" sldId="599"/>
            <ac:spMk id="3" creationId="{12E7AFA4-8689-4F07-8210-B2B033936D37}"/>
          </ac:spMkLst>
        </pc:spChg>
        <pc:spChg chg="del">
          <ac:chgData name="Erik Král" userId="e92e8e71-05aa-4c44-9728-5ff1a0a20d65" providerId="ADAL" clId="{1004489A-AD4F-4AD0-8511-DC13C61235EE}" dt="2021-02-26T19:32:33.533" v="2285" actId="478"/>
          <ac:spMkLst>
            <pc:docMk/>
            <pc:sldMk cId="2898507348" sldId="599"/>
            <ac:spMk id="14" creationId="{4AB7349D-3895-4529-BCEC-D53502AD4DA5}"/>
          </ac:spMkLst>
        </pc:spChg>
        <pc:spChg chg="del">
          <ac:chgData name="Erik Král" userId="e92e8e71-05aa-4c44-9728-5ff1a0a20d65" providerId="ADAL" clId="{1004489A-AD4F-4AD0-8511-DC13C61235EE}" dt="2021-02-26T19:32:33.533" v="2285" actId="478"/>
          <ac:spMkLst>
            <pc:docMk/>
            <pc:sldMk cId="2898507348" sldId="599"/>
            <ac:spMk id="15" creationId="{375C8D1F-CBFA-4F74-80AB-E7B1E087F40C}"/>
          </ac:spMkLst>
        </pc:spChg>
        <pc:graphicFrameChg chg="modGraphic">
          <ac:chgData name="Erik Král" userId="e92e8e71-05aa-4c44-9728-5ff1a0a20d65" providerId="ADAL" clId="{1004489A-AD4F-4AD0-8511-DC13C61235EE}" dt="2021-02-26T19:33:12.328" v="2296" actId="207"/>
          <ac:graphicFrameMkLst>
            <pc:docMk/>
            <pc:sldMk cId="2898507348" sldId="599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6T19:35:11.233" v="2303" actId="2165"/>
          <ac:graphicFrameMkLst>
            <pc:docMk/>
            <pc:sldMk cId="2898507348" sldId="599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1004489A-AD4F-4AD0-8511-DC13C61235EE}" dt="2021-02-26T19:35:46.024" v="2309" actId="207"/>
        <pc:sldMkLst>
          <pc:docMk/>
          <pc:sldMk cId="698495480" sldId="600"/>
        </pc:sldMkLst>
        <pc:spChg chg="mod">
          <ac:chgData name="Erik Král" userId="e92e8e71-05aa-4c44-9728-5ff1a0a20d65" providerId="ADAL" clId="{1004489A-AD4F-4AD0-8511-DC13C61235EE}" dt="2021-02-26T19:35:46.024" v="2309" actId="207"/>
          <ac:spMkLst>
            <pc:docMk/>
            <pc:sldMk cId="698495480" sldId="600"/>
            <ac:spMk id="3" creationId="{12E7AFA4-8689-4F07-8210-B2B033936D37}"/>
          </ac:spMkLst>
        </pc:spChg>
        <pc:graphicFrameChg chg="modGraphic">
          <ac:chgData name="Erik Král" userId="e92e8e71-05aa-4c44-9728-5ff1a0a20d65" providerId="ADAL" clId="{1004489A-AD4F-4AD0-8511-DC13C61235EE}" dt="2021-02-26T19:33:24.543" v="2300" actId="207"/>
          <ac:graphicFrameMkLst>
            <pc:docMk/>
            <pc:sldMk cId="698495480" sldId="600"/>
            <ac:graphicFrameMk id="13" creationId="{0F441E59-15E4-4CB9-A48F-7F48D221AECA}"/>
          </ac:graphicFrameMkLst>
        </pc:graphicFrameChg>
        <pc:graphicFrameChg chg="mod modGraphic">
          <ac:chgData name="Erik Král" userId="e92e8e71-05aa-4c44-9728-5ff1a0a20d65" providerId="ADAL" clId="{1004489A-AD4F-4AD0-8511-DC13C61235EE}" dt="2021-02-26T19:35:36.894" v="2308" actId="572"/>
          <ac:graphicFrameMkLst>
            <pc:docMk/>
            <pc:sldMk cId="698495480" sldId="600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1004489A-AD4F-4AD0-8511-DC13C61235EE}" dt="2021-02-26T19:44:44.056" v="2324" actId="2165"/>
        <pc:sldMkLst>
          <pc:docMk/>
          <pc:sldMk cId="1413429925" sldId="601"/>
        </pc:sldMkLst>
        <pc:spChg chg="mod">
          <ac:chgData name="Erik Král" userId="e92e8e71-05aa-4c44-9728-5ff1a0a20d65" providerId="ADAL" clId="{1004489A-AD4F-4AD0-8511-DC13C61235EE}" dt="2021-02-26T19:36:02.490" v="2311" actId="207"/>
          <ac:spMkLst>
            <pc:docMk/>
            <pc:sldMk cId="1413429925" sldId="601"/>
            <ac:spMk id="3" creationId="{12E7AFA4-8689-4F07-8210-B2B033936D37}"/>
          </ac:spMkLst>
        </pc:spChg>
        <pc:graphicFrameChg chg="modGraphic">
          <ac:chgData name="Erik Král" userId="e92e8e71-05aa-4c44-9728-5ff1a0a20d65" providerId="ADAL" clId="{1004489A-AD4F-4AD0-8511-DC13C61235EE}" dt="2021-02-26T19:44:44.056" v="2324" actId="2165"/>
          <ac:graphicFrameMkLst>
            <pc:docMk/>
            <pc:sldMk cId="1413429925" sldId="601"/>
            <ac:graphicFrameMk id="16" creationId="{CE773EB7-7DF9-471A-AA7B-E44708C67839}"/>
          </ac:graphicFrameMkLst>
        </pc:graphicFrameChg>
      </pc:sldChg>
      <pc:sldChg chg="addSp modSp add mod">
        <pc:chgData name="Erik Král" userId="e92e8e71-05aa-4c44-9728-5ff1a0a20d65" providerId="ADAL" clId="{1004489A-AD4F-4AD0-8511-DC13C61235EE}" dt="2021-02-26T19:45:04.336" v="2325" actId="2165"/>
        <pc:sldMkLst>
          <pc:docMk/>
          <pc:sldMk cId="962531183" sldId="602"/>
        </pc:sldMkLst>
        <pc:spChg chg="mod">
          <ac:chgData name="Erik Král" userId="e92e8e71-05aa-4c44-9728-5ff1a0a20d65" providerId="ADAL" clId="{1004489A-AD4F-4AD0-8511-DC13C61235EE}" dt="2021-02-26T19:37:32.282" v="2323" actId="207"/>
          <ac:spMkLst>
            <pc:docMk/>
            <pc:sldMk cId="962531183" sldId="602"/>
            <ac:spMk id="3" creationId="{12E7AFA4-8689-4F07-8210-B2B033936D37}"/>
          </ac:spMkLst>
        </pc:spChg>
        <pc:spChg chg="add mod">
          <ac:chgData name="Erik Král" userId="e92e8e71-05aa-4c44-9728-5ff1a0a20d65" providerId="ADAL" clId="{1004489A-AD4F-4AD0-8511-DC13C61235EE}" dt="2021-02-26T19:37:09.723" v="2320" actId="20577"/>
          <ac:spMkLst>
            <pc:docMk/>
            <pc:sldMk cId="962531183" sldId="602"/>
            <ac:spMk id="14" creationId="{65F97311-C222-49BD-80F1-BF4E59F18E88}"/>
          </ac:spMkLst>
        </pc:spChg>
        <pc:spChg chg="add mod">
          <ac:chgData name="Erik Král" userId="e92e8e71-05aa-4c44-9728-5ff1a0a20d65" providerId="ADAL" clId="{1004489A-AD4F-4AD0-8511-DC13C61235EE}" dt="2021-02-26T19:37:14.853" v="2322" actId="20577"/>
          <ac:spMkLst>
            <pc:docMk/>
            <pc:sldMk cId="962531183" sldId="602"/>
            <ac:spMk id="15" creationId="{11910BE3-A8F3-40D3-9C1B-F7597BA73D73}"/>
          </ac:spMkLst>
        </pc:spChg>
        <pc:graphicFrameChg chg="modGraphic">
          <ac:chgData name="Erik Král" userId="e92e8e71-05aa-4c44-9728-5ff1a0a20d65" providerId="ADAL" clId="{1004489A-AD4F-4AD0-8511-DC13C61235EE}" dt="2021-02-26T19:45:04.336" v="2325" actId="2165"/>
          <ac:graphicFrameMkLst>
            <pc:docMk/>
            <pc:sldMk cId="962531183" sldId="602"/>
            <ac:graphicFrameMk id="16" creationId="{CE773EB7-7DF9-471A-AA7B-E44708C67839}"/>
          </ac:graphicFrameMkLst>
        </pc:graphicFrameChg>
      </pc:sldChg>
      <pc:sldChg chg="addSp modSp add mod">
        <pc:chgData name="Erik Král" userId="e92e8e71-05aa-4c44-9728-5ff1a0a20d65" providerId="ADAL" clId="{1004489A-AD4F-4AD0-8511-DC13C61235EE}" dt="2021-02-26T19:46:37.144" v="2343" actId="207"/>
        <pc:sldMkLst>
          <pc:docMk/>
          <pc:sldMk cId="2375877862" sldId="603"/>
        </pc:sldMkLst>
        <pc:spChg chg="mod">
          <ac:chgData name="Erik Král" userId="e92e8e71-05aa-4c44-9728-5ff1a0a20d65" providerId="ADAL" clId="{1004489A-AD4F-4AD0-8511-DC13C61235EE}" dt="2021-02-26T19:46:14.870" v="2337" actId="207"/>
          <ac:spMkLst>
            <pc:docMk/>
            <pc:sldMk cId="2375877862" sldId="603"/>
            <ac:spMk id="3" creationId="{12E7AFA4-8689-4F07-8210-B2B033936D37}"/>
          </ac:spMkLst>
        </pc:spChg>
        <pc:spChg chg="add mod">
          <ac:chgData name="Erik Král" userId="e92e8e71-05aa-4c44-9728-5ff1a0a20d65" providerId="ADAL" clId="{1004489A-AD4F-4AD0-8511-DC13C61235EE}" dt="2021-02-26T19:46:06.076" v="2334" actId="20577"/>
          <ac:spMkLst>
            <pc:docMk/>
            <pc:sldMk cId="2375877862" sldId="603"/>
            <ac:spMk id="14" creationId="{F2DD8BD8-6301-49FA-A00B-B2C2A0973CFA}"/>
          </ac:spMkLst>
        </pc:spChg>
        <pc:spChg chg="add mod">
          <ac:chgData name="Erik Král" userId="e92e8e71-05aa-4c44-9728-5ff1a0a20d65" providerId="ADAL" clId="{1004489A-AD4F-4AD0-8511-DC13C61235EE}" dt="2021-02-26T19:46:09.407" v="2336" actId="20577"/>
          <ac:spMkLst>
            <pc:docMk/>
            <pc:sldMk cId="2375877862" sldId="603"/>
            <ac:spMk id="15" creationId="{41E08E41-A0B2-4F10-989B-AF9DA6B07A6B}"/>
          </ac:spMkLst>
        </pc:spChg>
        <pc:graphicFrameChg chg="modGraphic">
          <ac:chgData name="Erik Král" userId="e92e8e71-05aa-4c44-9728-5ff1a0a20d65" providerId="ADAL" clId="{1004489A-AD4F-4AD0-8511-DC13C61235EE}" dt="2021-02-26T19:46:37.144" v="2343" actId="207"/>
          <ac:graphicFrameMkLst>
            <pc:docMk/>
            <pc:sldMk cId="2375877862" sldId="603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6T19:46:21.199" v="2339" actId="207"/>
          <ac:graphicFrameMkLst>
            <pc:docMk/>
            <pc:sldMk cId="2375877862" sldId="603"/>
            <ac:graphicFrameMk id="16" creationId="{CE773EB7-7DF9-471A-AA7B-E44708C67839}"/>
          </ac:graphicFrameMkLst>
        </pc:graphicFrameChg>
      </pc:sldChg>
      <pc:sldChg chg="add del">
        <pc:chgData name="Erik Král" userId="e92e8e71-05aa-4c44-9728-5ff1a0a20d65" providerId="ADAL" clId="{1004489A-AD4F-4AD0-8511-DC13C61235EE}" dt="2021-02-26T19:46:44.519" v="2345" actId="47"/>
        <pc:sldMkLst>
          <pc:docMk/>
          <pc:sldMk cId="966992108" sldId="604"/>
        </pc:sldMkLst>
      </pc:sldChg>
      <pc:sldChg chg="add del">
        <pc:chgData name="Erik Král" userId="e92e8e71-05aa-4c44-9728-5ff1a0a20d65" providerId="ADAL" clId="{1004489A-AD4F-4AD0-8511-DC13C61235EE}" dt="2021-02-26T19:51:18.464" v="2416" actId="47"/>
        <pc:sldMkLst>
          <pc:docMk/>
          <pc:sldMk cId="849336839" sldId="605"/>
        </pc:sldMkLst>
      </pc:sldChg>
      <pc:sldChg chg="modSp add mod">
        <pc:chgData name="Erik Král" userId="e92e8e71-05aa-4c44-9728-5ff1a0a20d65" providerId="ADAL" clId="{1004489A-AD4F-4AD0-8511-DC13C61235EE}" dt="2021-02-26T19:47:18.674" v="2357" actId="20577"/>
        <pc:sldMkLst>
          <pc:docMk/>
          <pc:sldMk cId="2261285371" sldId="606"/>
        </pc:sldMkLst>
        <pc:spChg chg="mod">
          <ac:chgData name="Erik Král" userId="e92e8e71-05aa-4c44-9728-5ff1a0a20d65" providerId="ADAL" clId="{1004489A-AD4F-4AD0-8511-DC13C61235EE}" dt="2021-02-26T19:47:13.736" v="2353" actId="20577"/>
          <ac:spMkLst>
            <pc:docMk/>
            <pc:sldMk cId="2261285371" sldId="606"/>
            <ac:spMk id="15" creationId="{41E08E41-A0B2-4F10-989B-AF9DA6B07A6B}"/>
          </ac:spMkLst>
        </pc:spChg>
        <pc:graphicFrameChg chg="modGraphic">
          <ac:chgData name="Erik Král" userId="e92e8e71-05aa-4c44-9728-5ff1a0a20d65" providerId="ADAL" clId="{1004489A-AD4F-4AD0-8511-DC13C61235EE}" dt="2021-02-26T19:47:18.674" v="2357" actId="20577"/>
          <ac:graphicFrameMkLst>
            <pc:docMk/>
            <pc:sldMk cId="2261285371" sldId="606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6T19:46:54.786" v="2349" actId="207"/>
          <ac:graphicFrameMkLst>
            <pc:docMk/>
            <pc:sldMk cId="2261285371" sldId="606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1004489A-AD4F-4AD0-8511-DC13C61235EE}" dt="2021-02-26T19:48:11.097" v="2368" actId="20577"/>
        <pc:sldMkLst>
          <pc:docMk/>
          <pc:sldMk cId="1104754070" sldId="607"/>
        </pc:sldMkLst>
        <pc:spChg chg="mod">
          <ac:chgData name="Erik Král" userId="e92e8e71-05aa-4c44-9728-5ff1a0a20d65" providerId="ADAL" clId="{1004489A-AD4F-4AD0-8511-DC13C61235EE}" dt="2021-02-26T19:48:11.097" v="2368" actId="20577"/>
          <ac:spMkLst>
            <pc:docMk/>
            <pc:sldMk cId="1104754070" sldId="607"/>
            <ac:spMk id="15" creationId="{41E08E41-A0B2-4F10-989B-AF9DA6B07A6B}"/>
          </ac:spMkLst>
        </pc:spChg>
        <pc:graphicFrameChg chg="modGraphic">
          <ac:chgData name="Erik Král" userId="e92e8e71-05aa-4c44-9728-5ff1a0a20d65" providerId="ADAL" clId="{1004489A-AD4F-4AD0-8511-DC13C61235EE}" dt="2021-02-26T19:48:07.323" v="2366" actId="20577"/>
          <ac:graphicFrameMkLst>
            <pc:docMk/>
            <pc:sldMk cId="1104754070" sldId="607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6T19:47:54.027" v="2360" actId="20577"/>
          <ac:graphicFrameMkLst>
            <pc:docMk/>
            <pc:sldMk cId="1104754070" sldId="607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1004489A-AD4F-4AD0-8511-DC13C61235EE}" dt="2021-02-26T19:48:46.208" v="2376"/>
        <pc:sldMkLst>
          <pc:docMk/>
          <pc:sldMk cId="39914110" sldId="608"/>
        </pc:sldMkLst>
        <pc:spChg chg="mod">
          <ac:chgData name="Erik Král" userId="e92e8e71-05aa-4c44-9728-5ff1a0a20d65" providerId="ADAL" clId="{1004489A-AD4F-4AD0-8511-DC13C61235EE}" dt="2021-02-26T19:48:46.208" v="2376"/>
          <ac:spMkLst>
            <pc:docMk/>
            <pc:sldMk cId="39914110" sldId="608"/>
            <ac:spMk id="3" creationId="{12E7AFA4-8689-4F07-8210-B2B033936D37}"/>
          </ac:spMkLst>
        </pc:spChg>
        <pc:spChg chg="mod">
          <ac:chgData name="Erik Král" userId="e92e8e71-05aa-4c44-9728-5ff1a0a20d65" providerId="ADAL" clId="{1004489A-AD4F-4AD0-8511-DC13C61235EE}" dt="2021-02-26T19:48:37.891" v="2375" actId="20577"/>
          <ac:spMkLst>
            <pc:docMk/>
            <pc:sldMk cId="39914110" sldId="608"/>
            <ac:spMk id="15" creationId="{41E08E41-A0B2-4F10-989B-AF9DA6B07A6B}"/>
          </ac:spMkLst>
        </pc:spChg>
        <pc:graphicFrameChg chg="modGraphic">
          <ac:chgData name="Erik Král" userId="e92e8e71-05aa-4c44-9728-5ff1a0a20d65" providerId="ADAL" clId="{1004489A-AD4F-4AD0-8511-DC13C61235EE}" dt="2021-02-26T19:48:34.144" v="2373" actId="207"/>
          <ac:graphicFrameMkLst>
            <pc:docMk/>
            <pc:sldMk cId="39914110" sldId="608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6T19:48:22.751" v="2371" actId="20577"/>
          <ac:graphicFrameMkLst>
            <pc:docMk/>
            <pc:sldMk cId="39914110" sldId="608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1004489A-AD4F-4AD0-8511-DC13C61235EE}" dt="2021-02-26T19:49:47.930" v="2392" actId="20577"/>
        <pc:sldMkLst>
          <pc:docMk/>
          <pc:sldMk cId="847590221" sldId="609"/>
        </pc:sldMkLst>
        <pc:spChg chg="mod">
          <ac:chgData name="Erik Král" userId="e92e8e71-05aa-4c44-9728-5ff1a0a20d65" providerId="ADAL" clId="{1004489A-AD4F-4AD0-8511-DC13C61235EE}" dt="2021-02-26T19:49:35.029" v="2386" actId="207"/>
          <ac:spMkLst>
            <pc:docMk/>
            <pc:sldMk cId="847590221" sldId="609"/>
            <ac:spMk id="3" creationId="{12E7AFA4-8689-4F07-8210-B2B033936D37}"/>
          </ac:spMkLst>
        </pc:spChg>
        <pc:spChg chg="mod">
          <ac:chgData name="Erik Král" userId="e92e8e71-05aa-4c44-9728-5ff1a0a20d65" providerId="ADAL" clId="{1004489A-AD4F-4AD0-8511-DC13C61235EE}" dt="2021-02-26T19:49:28.401" v="2383" actId="20577"/>
          <ac:spMkLst>
            <pc:docMk/>
            <pc:sldMk cId="847590221" sldId="609"/>
            <ac:spMk id="14" creationId="{F2DD8BD8-6301-49FA-A00B-B2C2A0973CFA}"/>
          </ac:spMkLst>
        </pc:spChg>
        <pc:spChg chg="mod">
          <ac:chgData name="Erik Král" userId="e92e8e71-05aa-4c44-9728-5ff1a0a20d65" providerId="ADAL" clId="{1004489A-AD4F-4AD0-8511-DC13C61235EE}" dt="2021-02-26T19:49:31.229" v="2385" actId="20577"/>
          <ac:spMkLst>
            <pc:docMk/>
            <pc:sldMk cId="847590221" sldId="609"/>
            <ac:spMk id="15" creationId="{41E08E41-A0B2-4F10-989B-AF9DA6B07A6B}"/>
          </ac:spMkLst>
        </pc:spChg>
        <pc:graphicFrameChg chg="modGraphic">
          <ac:chgData name="Erik Král" userId="e92e8e71-05aa-4c44-9728-5ff1a0a20d65" providerId="ADAL" clId="{1004489A-AD4F-4AD0-8511-DC13C61235EE}" dt="2021-02-26T19:49:47.930" v="2392" actId="20577"/>
          <ac:graphicFrameMkLst>
            <pc:docMk/>
            <pc:sldMk cId="847590221" sldId="609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6T19:49:22.722" v="2381" actId="20577"/>
          <ac:graphicFrameMkLst>
            <pc:docMk/>
            <pc:sldMk cId="847590221" sldId="609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1004489A-AD4F-4AD0-8511-DC13C61235EE}" dt="2021-02-26T19:50:29.737" v="2404" actId="20577"/>
        <pc:sldMkLst>
          <pc:docMk/>
          <pc:sldMk cId="2569469291" sldId="610"/>
        </pc:sldMkLst>
        <pc:spChg chg="mod">
          <ac:chgData name="Erik Král" userId="e92e8e71-05aa-4c44-9728-5ff1a0a20d65" providerId="ADAL" clId="{1004489A-AD4F-4AD0-8511-DC13C61235EE}" dt="2021-02-26T19:50:29.737" v="2404" actId="20577"/>
          <ac:spMkLst>
            <pc:docMk/>
            <pc:sldMk cId="2569469291" sldId="610"/>
            <ac:spMk id="15" creationId="{41E08E41-A0B2-4F10-989B-AF9DA6B07A6B}"/>
          </ac:spMkLst>
        </pc:spChg>
        <pc:graphicFrameChg chg="modGraphic">
          <ac:chgData name="Erik Král" userId="e92e8e71-05aa-4c44-9728-5ff1a0a20d65" providerId="ADAL" clId="{1004489A-AD4F-4AD0-8511-DC13C61235EE}" dt="2021-02-26T19:50:26.259" v="2402" actId="20577"/>
          <ac:graphicFrameMkLst>
            <pc:docMk/>
            <pc:sldMk cId="2569469291" sldId="610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6T19:50:11.361" v="2396" actId="207"/>
          <ac:graphicFrameMkLst>
            <pc:docMk/>
            <pc:sldMk cId="2569469291" sldId="610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1004489A-AD4F-4AD0-8511-DC13C61235EE}" dt="2021-02-26T19:50:58.315" v="2415" actId="20577"/>
        <pc:sldMkLst>
          <pc:docMk/>
          <pc:sldMk cId="397420829" sldId="611"/>
        </pc:sldMkLst>
        <pc:spChg chg="mod">
          <ac:chgData name="Erik Král" userId="e92e8e71-05aa-4c44-9728-5ff1a0a20d65" providerId="ADAL" clId="{1004489A-AD4F-4AD0-8511-DC13C61235EE}" dt="2021-02-26T19:50:58.315" v="2415" actId="20577"/>
          <ac:spMkLst>
            <pc:docMk/>
            <pc:sldMk cId="397420829" sldId="611"/>
            <ac:spMk id="15" creationId="{41E08E41-A0B2-4F10-989B-AF9DA6B07A6B}"/>
          </ac:spMkLst>
        </pc:spChg>
        <pc:graphicFrameChg chg="modGraphic">
          <ac:chgData name="Erik Král" userId="e92e8e71-05aa-4c44-9728-5ff1a0a20d65" providerId="ADAL" clId="{1004489A-AD4F-4AD0-8511-DC13C61235EE}" dt="2021-02-26T19:50:55.417" v="2413" actId="20577"/>
          <ac:graphicFrameMkLst>
            <pc:docMk/>
            <pc:sldMk cId="397420829" sldId="611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1004489A-AD4F-4AD0-8511-DC13C61235EE}" dt="2021-02-26T19:50:39.002" v="2407" actId="20577"/>
          <ac:graphicFrameMkLst>
            <pc:docMk/>
            <pc:sldMk cId="397420829" sldId="611"/>
            <ac:graphicFrameMk id="16" creationId="{CE773EB7-7DF9-471A-AA7B-E44708C67839}"/>
          </ac:graphicFrameMkLst>
        </pc:graphicFrameChg>
      </pc:sldChg>
      <pc:sldChg chg="delSp modSp new mod">
        <pc:chgData name="Erik Král" userId="e92e8e71-05aa-4c44-9728-5ff1a0a20d65" providerId="ADAL" clId="{1004489A-AD4F-4AD0-8511-DC13C61235EE}" dt="2021-02-26T19:54:36.867" v="2737" actId="20577"/>
        <pc:sldMkLst>
          <pc:docMk/>
          <pc:sldMk cId="711317813" sldId="612"/>
        </pc:sldMkLst>
        <pc:spChg chg="mod">
          <ac:chgData name="Erik Král" userId="e92e8e71-05aa-4c44-9728-5ff1a0a20d65" providerId="ADAL" clId="{1004489A-AD4F-4AD0-8511-DC13C61235EE}" dt="2021-02-26T19:53:52.034" v="2544" actId="20577"/>
          <ac:spMkLst>
            <pc:docMk/>
            <pc:sldMk cId="711317813" sldId="612"/>
            <ac:spMk id="2" creationId="{638461B7-C0BE-4DB4-8E69-0C6EBCDB36BF}"/>
          </ac:spMkLst>
        </pc:spChg>
        <pc:spChg chg="mod">
          <ac:chgData name="Erik Král" userId="e92e8e71-05aa-4c44-9728-5ff1a0a20d65" providerId="ADAL" clId="{1004489A-AD4F-4AD0-8511-DC13C61235EE}" dt="2021-02-26T19:54:36.867" v="2737" actId="20577"/>
          <ac:spMkLst>
            <pc:docMk/>
            <pc:sldMk cId="711317813" sldId="612"/>
            <ac:spMk id="3" creationId="{11E67F22-C118-4EDA-9B57-7198CD9A5F0B}"/>
          </ac:spMkLst>
        </pc:spChg>
        <pc:spChg chg="del">
          <ac:chgData name="Erik Král" userId="e92e8e71-05aa-4c44-9728-5ff1a0a20d65" providerId="ADAL" clId="{1004489A-AD4F-4AD0-8511-DC13C61235EE}" dt="2021-02-26T19:53:16.285" v="2512" actId="478"/>
          <ac:spMkLst>
            <pc:docMk/>
            <pc:sldMk cId="711317813" sldId="612"/>
            <ac:spMk id="4" creationId="{FA902983-60E1-49DF-BB1E-9DDDF27458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0AD91-F87B-4CDF-979B-6E9740DC3FF3}" type="datetimeFigureOut">
              <a:rPr lang="cs-CZ" smtClean="0"/>
              <a:t>26.02.2021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BA3ED-2AE1-4D19-AF6D-FD23B8BBAB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178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2086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6470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8810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3819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4345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504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5669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6665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7670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7419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0650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1813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7711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2407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8253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0738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53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4546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2626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4726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8808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499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7412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3482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23757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37138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2621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37922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98620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2993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4199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66989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349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49876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34977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07158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01423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50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39395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241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7074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2722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459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855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3AE70BB8-C2A6-4D9E-9F95-6CE54E2B51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B44B3E2B-37FB-49FA-9E09-A138A0BCA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DF58D6A-A3FF-488F-B1E1-839E5E63C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>
            <a:normAutofit/>
          </a:bodyPr>
          <a:lstStyle>
            <a:lvl1pPr algn="ctr">
              <a:defRPr lang="cs-CZ" sz="4400" kern="1200" dirty="0">
                <a:solidFill>
                  <a:schemeClr val="tx1"/>
                </a:solidFill>
                <a:latin typeface="Source Sans Pro Bold" panose="020B0703030403020204" pitchFamily="34" charset="0"/>
                <a:ea typeface="Source Sans Pro Bold" panose="020B0703030403020204" pitchFamily="34" charset="0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0CBD08D-EF2A-492B-9390-2EF31DA56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A523BF9E-4134-41E4-B9D0-999DAE896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B72CAA61-0200-4C5D-BCB4-7AA68AEF80B8}"/>
              </a:ext>
            </a:extLst>
          </p:cNvPr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Strategický projekt UTB ve Zlíně, </a:t>
            </a:r>
            <a:r>
              <a:rPr lang="cs-CZ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reg</a:t>
            </a:r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č. CZ.02.2.69/0.0/0.0/16_015/0002204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30D4DB71-25B8-4B2C-9BFD-6B6DF24D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6" name="Zástupný symbol pro číslo snímku 15">
            <a:extLst>
              <a:ext uri="{FF2B5EF4-FFF2-40B4-BE49-F238E27FC236}">
                <a16:creationId xmlns:a16="http://schemas.microsoft.com/office/drawing/2014/main" id="{707E7758-3ED4-412D-A756-CECFE409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Zástupný symbol pro zápatí 14">
            <a:extLst>
              <a:ext uri="{FF2B5EF4-FFF2-40B4-BE49-F238E27FC236}">
                <a16:creationId xmlns:a16="http://schemas.microsoft.com/office/drawing/2014/main" id="{07DF84DB-4662-471C-BBB1-81129F43E46B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137555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1B0228A-F715-40B7-A1D0-7CAA9241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5EB38C-152E-43C9-B82C-E165D5192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12" name="Obrázek 11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9B7EC987-6680-4B28-AC4D-8F7EDC3B99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C2ABEC6-7F1B-4E21-A5F0-00012E474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0072CFBA-A2D9-4A4F-A074-F43EC256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CDF690A4-3836-48B1-8102-133D1B68D56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  <p:sp>
        <p:nvSpPr>
          <p:cNvPr id="19" name="Zástupný obsah 18">
            <a:extLst>
              <a:ext uri="{FF2B5EF4-FFF2-40B4-BE49-F238E27FC236}">
                <a16:creationId xmlns:a16="http://schemas.microsoft.com/office/drawing/2014/main" id="{88BEC965-431D-4571-A4D1-34A7F9C9C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49005" y="2401301"/>
            <a:ext cx="8169503" cy="355182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1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68FE64-71A8-4387-8457-E450D1F6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BEB08509-7795-41DA-A2A6-EF4BFB669E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2825788-EFA1-46C5-A9B4-8E9E7976C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02624" cy="1470025"/>
          </a:xfrm>
        </p:spPr>
        <p:txBody>
          <a:bodyPr/>
          <a:lstStyle>
            <a:lvl1pPr algn="ctr">
              <a:defRPr>
                <a:latin typeface="Source Sans Pro Bold" panose="020B0703030403020204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5366AE-62DB-426E-BE47-BF99E747A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FEE836EF-6241-4D22-B5B9-5A208E7E4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D9837C4A-E324-413A-BD03-6D548BE9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AEDE1916-4E45-43E7-BBB5-CA716BAE02C4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201813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BC767D-65F8-4769-82BC-95DCF2532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6002" y="2476501"/>
            <a:ext cx="3983798" cy="370046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D8C8890-11ED-4D6B-9DEE-73E4365B3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76501"/>
            <a:ext cx="4046309" cy="370046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EA9FA94-1692-4B1A-A852-4A3C39E7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D74774-9D6E-4C6E-8C82-907489FC7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9" name="Obrázek 8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368BA54-DA60-4BD7-9CBC-1A9C6ED4C0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12897AB-8651-4A4F-A324-AF0922D36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1" name="Zástupný symbol pro zápatí 14">
            <a:extLst>
              <a:ext uri="{FF2B5EF4-FFF2-40B4-BE49-F238E27FC236}">
                <a16:creationId xmlns:a16="http://schemas.microsoft.com/office/drawing/2014/main" id="{D93DD0F6-CE63-4EF0-8BB2-4CD85F37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2" name="Zástupný symbol pro zápatí 14">
            <a:extLst>
              <a:ext uri="{FF2B5EF4-FFF2-40B4-BE49-F238E27FC236}">
                <a16:creationId xmlns:a16="http://schemas.microsoft.com/office/drawing/2014/main" id="{D3373BB6-09EA-4105-9FCA-BD78FC01532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0553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038509E-64AC-4CC8-9D23-E4947BF2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4B4FE0-E589-4096-B4E1-D517B109B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62E03AA-5BD2-4C13-92B9-67BE4F4EA8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24BFC62-3F62-4EA5-B823-47E32D6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9" name="Zástupný symbol pro zápatí 14">
            <a:extLst>
              <a:ext uri="{FF2B5EF4-FFF2-40B4-BE49-F238E27FC236}">
                <a16:creationId xmlns:a16="http://schemas.microsoft.com/office/drawing/2014/main" id="{3759461E-8676-458B-B411-A7BC0783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0" name="Zástupný symbol pro zápatí 14">
            <a:extLst>
              <a:ext uri="{FF2B5EF4-FFF2-40B4-BE49-F238E27FC236}">
                <a16:creationId xmlns:a16="http://schemas.microsoft.com/office/drawing/2014/main" id="{97A80C9E-D971-46B3-9CB0-DFE661018B58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4856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C288433-B4BD-4C15-9B6E-3E9BD517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5" name="Obrázek 4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25B5C02F-37B8-4D48-9BF8-3A8525401EB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352ED15-0E93-44DA-AC62-05B31B72D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7" name="Zástupný symbol pro zápatí 14">
            <a:extLst>
              <a:ext uri="{FF2B5EF4-FFF2-40B4-BE49-F238E27FC236}">
                <a16:creationId xmlns:a16="http://schemas.microsoft.com/office/drawing/2014/main" id="{F5026EBA-C7B5-429E-B1DF-9F2FB41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8" name="Zástupný symbol pro zápatí 14">
            <a:extLst>
              <a:ext uri="{FF2B5EF4-FFF2-40B4-BE49-F238E27FC236}">
                <a16:creationId xmlns:a16="http://schemas.microsoft.com/office/drawing/2014/main" id="{8383FBA8-FA3A-43A8-9EA1-9A88D7EEBEF7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5936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26.02.2021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470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26.02.2021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323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C4CB69D-44A3-4BF7-843D-BBC7E6C4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06D9F4D-DD9C-4D98-A66F-2E1C55F4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FA4640-67D5-4981-9A61-F17F7CA1A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F2B630-266A-42AF-BA54-195F91ADC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LULU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0AFFA6-802C-4B28-9399-C87B9714E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20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 Bold" panose="020B0703030403020204" pitchFamily="34" charset="0"/>
          <a:ea typeface="Source Sans Pro Bold" panose="020B0703030403020204" pitchFamily="34" charset="0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cs-CZ" sz="2800" kern="1200" dirty="0" smtClean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tcrEhrt_K0?feature=oembed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arrays/single-dimensional-arrays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MtcrEhrt_K0" TargetMode="External"/><Relationship Id="rId5" Type="http://schemas.openxmlformats.org/officeDocument/2006/relationships/hyperlink" Target="https://www.algoritmy.net/article/3/Bubble-sort" TargetMode="External"/><Relationship Id="rId4" Type="http://schemas.openxmlformats.org/officeDocument/2006/relationships/hyperlink" Target="https://docs.microsoft.com/en-us/dotnet/csharp/language-reference/keywords/break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B820A-848D-4CD9-A765-F43B9AE3B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CC82277-CC8D-409C-B300-2B8FCF8D2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/>
              <a:t>Bubble</a:t>
            </a:r>
            <a:r>
              <a:rPr lang="cs-CZ" dirty="0"/>
              <a:t> Sort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BEC12AB-D390-4268-9E47-03CFB8DF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89710"/>
            <a:ext cx="3005110" cy="166639"/>
          </a:xfrm>
        </p:spPr>
        <p:txBody>
          <a:bodyPr/>
          <a:lstStyle/>
          <a:p>
            <a:r>
              <a:rPr lang="cs-CZ" dirty="0"/>
              <a:t>Ing. et Ing. Erik Král, Ph.D.</a:t>
            </a:r>
          </a:p>
          <a:p>
            <a:r>
              <a:rPr lang="cs-CZ" dirty="0"/>
              <a:t>ÚPKS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031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>
                <a:solidFill>
                  <a:srgbClr val="FF0000"/>
                </a:solidFill>
              </a:rPr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new int[]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{ 8, 4, 10, 3, 6, 1, 9, 2, 7, 5 }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adresa 2000</a:t>
            </a:r>
            <a:endParaRPr lang="cs-CZ" sz="1400" dirty="0">
              <a:solidFill>
                <a:srgbClr val="FF0000"/>
              </a:solidFill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3332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69185"/>
              </p:ext>
            </p:extLst>
          </p:nvPr>
        </p:nvGraphicFramePr>
        <p:xfrm>
          <a:off x="6096000" y="2432849"/>
          <a:ext cx="1948838" cy="377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6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72922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77307"/>
              </p:ext>
            </p:extLst>
          </p:nvPr>
        </p:nvGraphicFramePr>
        <p:xfrm>
          <a:off x="6096000" y="2432849"/>
          <a:ext cx="1948838" cy="377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</a:tbl>
          </a:graphicData>
        </a:graphic>
      </p:graphicFrame>
      <p:cxnSp>
        <p:nvCxnSpPr>
          <p:cNvPr id="6" name="Přímá spojnice se šipkou 5">
            <a:extLst>
              <a:ext uri="{FF2B5EF4-FFF2-40B4-BE49-F238E27FC236}">
                <a16:creationId xmlns:a16="http://schemas.microsoft.com/office/drawing/2014/main" id="{E819E960-B5DA-4ABB-9AA1-DAA4A6D63EF5}"/>
              </a:ext>
            </a:extLst>
          </p:cNvPr>
          <p:cNvCxnSpPr/>
          <p:nvPr/>
        </p:nvCxnSpPr>
        <p:spPr>
          <a:xfrm>
            <a:off x="8050306" y="2608729"/>
            <a:ext cx="1006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10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int i = 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0222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785040"/>
              </p:ext>
            </p:extLst>
          </p:nvPr>
        </p:nvGraphicFramePr>
        <p:xfrm>
          <a:off x="6096000" y="2432849"/>
          <a:ext cx="1948838" cy="755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36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i &lt; pole.Length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6047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561847"/>
              </p:ext>
            </p:extLst>
          </p:nvPr>
        </p:nvGraphicFramePr>
        <p:xfrm>
          <a:off x="6096000" y="2432849"/>
          <a:ext cx="1948838" cy="755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</a:tbl>
          </a:graphicData>
        </a:graphic>
      </p:graphicFrame>
      <p:sp>
        <p:nvSpPr>
          <p:cNvPr id="4" name="TextovéPole 3">
            <a:extLst>
              <a:ext uri="{FF2B5EF4-FFF2-40B4-BE49-F238E27FC236}">
                <a16:creationId xmlns:a16="http://schemas.microsoft.com/office/drawing/2014/main" id="{0FE865D6-0498-4CDC-B9D5-658427B18F8B}"/>
              </a:ext>
            </a:extLst>
          </p:cNvPr>
          <p:cNvSpPr txBox="1"/>
          <p:nvPr/>
        </p:nvSpPr>
        <p:spPr>
          <a:xfrm>
            <a:off x="2415241" y="2148270"/>
            <a:ext cx="331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0</a:t>
            </a:r>
            <a:endParaRPr lang="cs-CZ" sz="1400" dirty="0">
              <a:solidFill>
                <a:srgbClr val="00B050"/>
              </a:solidFill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CAC6A7E8-D28F-47EB-AE77-1EE2B05A72E7}"/>
              </a:ext>
            </a:extLst>
          </p:cNvPr>
          <p:cNvSpPr txBox="1"/>
          <p:nvPr/>
        </p:nvSpPr>
        <p:spPr>
          <a:xfrm>
            <a:off x="3550964" y="2148270"/>
            <a:ext cx="331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9</a:t>
            </a:r>
            <a:endParaRPr lang="cs-CZ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50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bool serazeno = true;</a:t>
            </a:r>
          </a:p>
          <a:p>
            <a:b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54826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77003"/>
              </p:ext>
            </p:extLst>
          </p:nvPr>
        </p:nvGraphicFramePr>
        <p:xfrm>
          <a:off x="6096000" y="2432849"/>
          <a:ext cx="1948838" cy="1133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rgbClr val="FF0000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22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int j = 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j++)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b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55016"/>
              </p:ext>
            </p:extLst>
          </p:nvPr>
        </p:nvGraphicFramePr>
        <p:xfrm>
          <a:off x="6096000" y="2432849"/>
          <a:ext cx="1948838" cy="1511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34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j++)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40142"/>
              </p:ext>
            </p:extLst>
          </p:nvPr>
        </p:nvGraphicFramePr>
        <p:xfrm>
          <a:off x="6096000" y="2432849"/>
          <a:ext cx="1948838" cy="1511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1F4DF224-C156-4065-B47D-BA38A651D40C}"/>
              </a:ext>
            </a:extLst>
          </p:cNvPr>
          <p:cNvSpPr txBox="1"/>
          <p:nvPr/>
        </p:nvSpPr>
        <p:spPr>
          <a:xfrm>
            <a:off x="2827431" y="3016251"/>
            <a:ext cx="331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0</a:t>
            </a:r>
            <a:endParaRPr lang="cs-CZ" sz="1400" dirty="0">
              <a:solidFill>
                <a:srgbClr val="00B05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A80C153E-D3DB-413A-A409-33BAEB95FDE2}"/>
              </a:ext>
            </a:extLst>
          </p:cNvPr>
          <p:cNvSpPr txBox="1"/>
          <p:nvPr/>
        </p:nvSpPr>
        <p:spPr>
          <a:xfrm>
            <a:off x="3963154" y="3016251"/>
            <a:ext cx="331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9</a:t>
            </a:r>
            <a:endParaRPr lang="cs-CZ" sz="1400" dirty="0">
              <a:solidFill>
                <a:srgbClr val="00B050"/>
              </a:solidFill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8B5BC643-1DD3-41B6-9234-AD5B36DE7ECC}"/>
              </a:ext>
            </a:extLst>
          </p:cNvPr>
          <p:cNvSpPr txBox="1"/>
          <p:nvPr/>
        </p:nvSpPr>
        <p:spPr>
          <a:xfrm>
            <a:off x="4972194" y="3016250"/>
            <a:ext cx="331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0</a:t>
            </a:r>
            <a:endParaRPr lang="cs-CZ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5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j++)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(pole[j] &gt;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65236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71447"/>
              </p:ext>
            </p:extLst>
          </p:nvPr>
        </p:nvGraphicFramePr>
        <p:xfrm>
          <a:off x="6096000" y="2432849"/>
          <a:ext cx="1948838" cy="1511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A3556461-3B37-41F8-ACF4-0F4B69CD0912}"/>
              </a:ext>
            </a:extLst>
          </p:cNvPr>
          <p:cNvSpPr txBox="1"/>
          <p:nvPr/>
        </p:nvSpPr>
        <p:spPr>
          <a:xfrm>
            <a:off x="2300287" y="3429000"/>
            <a:ext cx="331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8</a:t>
            </a:r>
            <a:endParaRPr lang="cs-CZ" sz="1400" dirty="0">
              <a:solidFill>
                <a:srgbClr val="00B05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7B3A6215-0370-4AFE-9252-ECB5C8167E7A}"/>
              </a:ext>
            </a:extLst>
          </p:cNvPr>
          <p:cNvSpPr txBox="1"/>
          <p:nvPr/>
        </p:nvSpPr>
        <p:spPr>
          <a:xfrm>
            <a:off x="3189202" y="3429000"/>
            <a:ext cx="331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4</a:t>
            </a:r>
            <a:endParaRPr lang="cs-CZ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34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serazeno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 j &lt; 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cs-CZ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- i; j++)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(pole[j] &gt; pole[j + </a:t>
            </a:r>
            <a:r>
              <a:rPr lang="cs-CZ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tmp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 = pole[j];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649583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582596"/>
              </p:ext>
            </p:extLst>
          </p:nvPr>
        </p:nvGraphicFramePr>
        <p:xfrm>
          <a:off x="6096000" y="2432849"/>
          <a:ext cx="1948838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rgbClr val="FF0000"/>
                          </a:solidFill>
                        </a:rPr>
                        <a:t>tmp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821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j++)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(pole[j] &gt;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tmp = pole[j];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pole[j] = pole[j + 1];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 = tmp;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87805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432849"/>
          <a:ext cx="1948838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tmp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41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Bubble</a:t>
            </a:r>
            <a:r>
              <a:rPr lang="cs-CZ" dirty="0"/>
              <a:t> sort</a:t>
            </a:r>
          </a:p>
          <a:p>
            <a:pPr marL="0" indent="0">
              <a:buNone/>
            </a:pPr>
            <a:r>
              <a:rPr lang="cs-CZ" dirty="0"/>
              <a:t>Popis implementace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j++)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(pole[j] &gt;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tmp = pole[j];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pole[j] =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pole[j + 1] = tmp;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91764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432849"/>
          <a:ext cx="1948838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tmp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212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j++)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(pole[j] &gt;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tmp = pole[j];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pole[j] =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 = tmp;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serazeno = false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0987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712640"/>
              </p:ext>
            </p:extLst>
          </p:nvPr>
        </p:nvGraphicFramePr>
        <p:xfrm>
          <a:off x="6096000" y="2432849"/>
          <a:ext cx="1948838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tmp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508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j++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(pole[j] &gt;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tmp = pole[j];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pole[j] =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 = tmp;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01717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06659"/>
              </p:ext>
            </p:extLst>
          </p:nvPr>
        </p:nvGraphicFramePr>
        <p:xfrm>
          <a:off x="6096000" y="2432849"/>
          <a:ext cx="1948838" cy="1511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963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j++)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(pole[j] &gt;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tmp = pole[j];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pole[j] =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 = tmp;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140835"/>
              </p:ext>
            </p:extLst>
          </p:nvPr>
        </p:nvGraphicFramePr>
        <p:xfrm>
          <a:off x="6096000" y="2432849"/>
          <a:ext cx="1948838" cy="1511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sp>
        <p:nvSpPr>
          <p:cNvPr id="19" name="TextovéPole 18">
            <a:extLst>
              <a:ext uri="{FF2B5EF4-FFF2-40B4-BE49-F238E27FC236}">
                <a16:creationId xmlns:a16="http://schemas.microsoft.com/office/drawing/2014/main" id="{D7692CDD-EEDD-4E3D-9D89-500F9FCD9041}"/>
              </a:ext>
            </a:extLst>
          </p:cNvPr>
          <p:cNvSpPr txBox="1"/>
          <p:nvPr/>
        </p:nvSpPr>
        <p:spPr>
          <a:xfrm>
            <a:off x="2827431" y="3016251"/>
            <a:ext cx="331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</a:t>
            </a:r>
            <a:endParaRPr lang="cs-CZ" sz="1400" dirty="0">
              <a:solidFill>
                <a:srgbClr val="00B050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64301F5E-3C43-4180-B205-7983E5059A7D}"/>
              </a:ext>
            </a:extLst>
          </p:cNvPr>
          <p:cNvSpPr txBox="1"/>
          <p:nvPr/>
        </p:nvSpPr>
        <p:spPr>
          <a:xfrm>
            <a:off x="3963154" y="3016251"/>
            <a:ext cx="331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9</a:t>
            </a:r>
            <a:endParaRPr lang="cs-CZ" sz="1400" dirty="0">
              <a:solidFill>
                <a:srgbClr val="00B05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31E8E9A-4FB7-41B8-9643-DAF2B38340BE}"/>
              </a:ext>
            </a:extLst>
          </p:cNvPr>
          <p:cNvSpPr txBox="1"/>
          <p:nvPr/>
        </p:nvSpPr>
        <p:spPr>
          <a:xfrm>
            <a:off x="4972194" y="3016250"/>
            <a:ext cx="331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0</a:t>
            </a:r>
            <a:endParaRPr lang="cs-CZ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05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j++)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(pole[j] &gt;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tmp = pole[j];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pole[j] =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 = tmp;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96628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cs-CZ" sz="1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199253"/>
              </p:ext>
            </p:extLst>
          </p:nvPr>
        </p:nvGraphicFramePr>
        <p:xfrm>
          <a:off x="6096000" y="2432849"/>
          <a:ext cx="1948838" cy="1511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17CBF955-E403-4EB3-AFDA-F9571D05E789}"/>
              </a:ext>
            </a:extLst>
          </p:cNvPr>
          <p:cNvSpPr txBox="1"/>
          <p:nvPr/>
        </p:nvSpPr>
        <p:spPr>
          <a:xfrm>
            <a:off x="2300287" y="3429000"/>
            <a:ext cx="331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8</a:t>
            </a:r>
            <a:endParaRPr lang="cs-CZ" sz="1400" dirty="0">
              <a:solidFill>
                <a:srgbClr val="00B05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9662D036-5574-4D11-A6B5-41D594F7C6C6}"/>
              </a:ext>
            </a:extLst>
          </p:cNvPr>
          <p:cNvSpPr txBox="1"/>
          <p:nvPr/>
        </p:nvSpPr>
        <p:spPr>
          <a:xfrm>
            <a:off x="3189202" y="3429000"/>
            <a:ext cx="49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10</a:t>
            </a:r>
            <a:endParaRPr lang="cs-CZ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404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j &lt; pole.Length - 1 - i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j++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(pole[j] &gt;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tmp = pole[j];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pole[j] =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 = tmp;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26639"/>
              </p:ext>
            </p:extLst>
          </p:nvPr>
        </p:nvGraphicFramePr>
        <p:xfrm>
          <a:off x="6096000" y="2432849"/>
          <a:ext cx="1948838" cy="1511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F2D42FB1-1AA7-48D6-8D33-0A1163E0D810}"/>
              </a:ext>
            </a:extLst>
          </p:cNvPr>
          <p:cNvSpPr txBox="1"/>
          <p:nvPr/>
        </p:nvSpPr>
        <p:spPr>
          <a:xfrm>
            <a:off x="2827431" y="3016251"/>
            <a:ext cx="331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2BE12AB8-4C5D-4DBE-A746-C38EB03D2C65}"/>
              </a:ext>
            </a:extLst>
          </p:cNvPr>
          <p:cNvSpPr txBox="1"/>
          <p:nvPr/>
        </p:nvSpPr>
        <p:spPr>
          <a:xfrm>
            <a:off x="3963154" y="3016251"/>
            <a:ext cx="331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9</a:t>
            </a:r>
            <a:endParaRPr lang="cs-CZ" sz="1400" dirty="0">
              <a:solidFill>
                <a:srgbClr val="00B050"/>
              </a:solidFill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9105FEFD-F06A-4072-BCF0-4322717714A4}"/>
              </a:ext>
            </a:extLst>
          </p:cNvPr>
          <p:cNvSpPr txBox="1"/>
          <p:nvPr/>
        </p:nvSpPr>
        <p:spPr>
          <a:xfrm>
            <a:off x="4972194" y="3016250"/>
            <a:ext cx="331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0</a:t>
            </a:r>
            <a:endParaRPr lang="cs-CZ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716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j++)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pole[j] &gt; pole[j + 1]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tmp = pole[j];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pole[j] =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 = tmp;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77117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92945"/>
              </p:ext>
            </p:extLst>
          </p:nvPr>
        </p:nvGraphicFramePr>
        <p:xfrm>
          <a:off x="6096000" y="2432849"/>
          <a:ext cx="1948838" cy="1511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2DC0E47A-903C-4E53-B2F5-B087D183D03A}"/>
              </a:ext>
            </a:extLst>
          </p:cNvPr>
          <p:cNvSpPr txBox="1"/>
          <p:nvPr/>
        </p:nvSpPr>
        <p:spPr>
          <a:xfrm>
            <a:off x="2300287" y="3429000"/>
            <a:ext cx="444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10</a:t>
            </a:r>
            <a:endParaRPr lang="cs-CZ" sz="1400" dirty="0">
              <a:solidFill>
                <a:srgbClr val="00B05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432E2A5-7B22-4558-AB54-551DF9169F52}"/>
              </a:ext>
            </a:extLst>
          </p:cNvPr>
          <p:cNvSpPr txBox="1"/>
          <p:nvPr/>
        </p:nvSpPr>
        <p:spPr>
          <a:xfrm>
            <a:off x="3189202" y="3429000"/>
            <a:ext cx="49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3</a:t>
            </a:r>
            <a:endParaRPr lang="cs-CZ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73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j++)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(pole[j] &gt;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int tmp = pole[j];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pole[j] =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 = tmp;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861962"/>
              </p:ext>
            </p:extLst>
          </p:nvPr>
        </p:nvGraphicFramePr>
        <p:xfrm>
          <a:off x="6096000" y="2432849"/>
          <a:ext cx="1948838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rgbClr val="FF0000"/>
                          </a:solidFill>
                        </a:rPr>
                        <a:t>tmp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cs-CZ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289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j++)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(pole[j] &gt;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tmp = pole[j];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pole[j] = pole[j + 1];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 = tmp;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638970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cs-CZ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04004"/>
              </p:ext>
            </p:extLst>
          </p:nvPr>
        </p:nvGraphicFramePr>
        <p:xfrm>
          <a:off x="6096000" y="2432849"/>
          <a:ext cx="1948838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tmp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038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j++)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(pole[j] &gt;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tmp = pole[j];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pole[j] =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pole[j + 1] = tmp;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22162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cs-CZ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31496"/>
              </p:ext>
            </p:extLst>
          </p:nvPr>
        </p:nvGraphicFramePr>
        <p:xfrm>
          <a:off x="6096000" y="2432849"/>
          <a:ext cx="1948838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tmp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29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B9FB8-0033-448A-A388-F798A068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016201-C33D-47AC-8CB4-26911FDA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následujících snímcích probereme algoritmus </a:t>
            </a:r>
            <a:r>
              <a:rPr lang="cs-CZ" noProof="1"/>
              <a:t>Bubble</a:t>
            </a:r>
            <a:r>
              <a:rPr lang="cs-CZ" dirty="0"/>
              <a:t> Sort.</a:t>
            </a:r>
          </a:p>
          <a:p>
            <a:r>
              <a:rPr lang="cs-CZ" dirty="0"/>
              <a:t>Na těchto příkladech si demonstrujeme práci s jednorozměrným polem s pevnou délkou </a:t>
            </a:r>
            <a:r>
              <a:rPr lang="en-US" dirty="0"/>
              <a:t>[1]</a:t>
            </a:r>
            <a:r>
              <a:rPr lang="cs-CZ" dirty="0"/>
              <a:t>, vnořené cykly </a:t>
            </a:r>
            <a:r>
              <a:rPr lang="cs-CZ" i="1" dirty="0" err="1"/>
              <a:t>for</a:t>
            </a:r>
            <a:r>
              <a:rPr lang="cs-CZ" dirty="0"/>
              <a:t> a ukončení cyklu pomocí příkazu </a:t>
            </a:r>
            <a:r>
              <a:rPr lang="cs-CZ" i="1" dirty="0" err="1"/>
              <a:t>break</a:t>
            </a:r>
            <a:r>
              <a:rPr lang="en-US" i="1" dirty="0"/>
              <a:t> </a:t>
            </a:r>
            <a:r>
              <a:rPr lang="en-US" dirty="0"/>
              <a:t>[2]</a:t>
            </a:r>
            <a:r>
              <a:rPr lang="cs-CZ" i="1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6317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j++)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(pole[j] &gt;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tmp = pole[j];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pole[j] =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 = tmp;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serazeno = false;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070787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05715"/>
              </p:ext>
            </p:extLst>
          </p:nvPr>
        </p:nvGraphicFramePr>
        <p:xfrm>
          <a:off x="6096000" y="2432849"/>
          <a:ext cx="1948838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tmp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446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j++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pole[j] &gt; pole[j + 1]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tmp = pole[j];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pole[j] =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 = tmp;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39949"/>
              </p:ext>
            </p:extLst>
          </p:nvPr>
        </p:nvGraphicFramePr>
        <p:xfrm>
          <a:off x="6096000" y="2432849"/>
          <a:ext cx="1948838" cy="1511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sp>
        <p:nvSpPr>
          <p:cNvPr id="21" name="TextovéPole 20">
            <a:extLst>
              <a:ext uri="{FF2B5EF4-FFF2-40B4-BE49-F238E27FC236}">
                <a16:creationId xmlns:a16="http://schemas.microsoft.com/office/drawing/2014/main" id="{E0F468D1-D8D4-4327-A662-11C879255664}"/>
              </a:ext>
            </a:extLst>
          </p:cNvPr>
          <p:cNvSpPr txBox="1"/>
          <p:nvPr/>
        </p:nvSpPr>
        <p:spPr>
          <a:xfrm>
            <a:off x="2300287" y="3429000"/>
            <a:ext cx="444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10</a:t>
            </a:r>
            <a:endParaRPr lang="cs-CZ" sz="1400" dirty="0">
              <a:solidFill>
                <a:srgbClr val="00B05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1FA66B1-1CD2-43FB-9C89-B5128E10095E}"/>
              </a:ext>
            </a:extLst>
          </p:cNvPr>
          <p:cNvSpPr txBox="1"/>
          <p:nvPr/>
        </p:nvSpPr>
        <p:spPr>
          <a:xfrm>
            <a:off x="3189202" y="3429000"/>
            <a:ext cx="49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21981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j++)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(pole[j] &gt;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int tmp = pole[j];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pole[j] = pole[j + 1];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pole[j + 1] = tmp;</a:t>
            </a:r>
          </a:p>
          <a:p>
            <a:b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serazeno = false;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495039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181368"/>
              </p:ext>
            </p:extLst>
          </p:nvPr>
        </p:nvGraphicFramePr>
        <p:xfrm>
          <a:off x="6096000" y="2432849"/>
          <a:ext cx="1948838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tmp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cs-CZ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49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j++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(pole[j] &gt;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int tmp = pole[j];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pole[j] = pole[j + 1];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pole[j + 1] = tmp;</a:t>
            </a:r>
          </a:p>
          <a:p>
            <a:b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serazeno = false;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967229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56753"/>
              </p:ext>
            </p:extLst>
          </p:nvPr>
        </p:nvGraphicFramePr>
        <p:xfrm>
          <a:off x="6096000" y="2432849"/>
          <a:ext cx="1948838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tmp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4AB7349D-3895-4529-BCEC-D53502AD4DA5}"/>
              </a:ext>
            </a:extLst>
          </p:cNvPr>
          <p:cNvSpPr txBox="1"/>
          <p:nvPr/>
        </p:nvSpPr>
        <p:spPr>
          <a:xfrm>
            <a:off x="2300287" y="3429000"/>
            <a:ext cx="444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10</a:t>
            </a:r>
            <a:endParaRPr lang="cs-CZ" sz="1400" dirty="0">
              <a:solidFill>
                <a:srgbClr val="00B05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375C8D1F-CBFA-4F74-80AB-E7B1E087F40C}"/>
              </a:ext>
            </a:extLst>
          </p:cNvPr>
          <p:cNvSpPr txBox="1"/>
          <p:nvPr/>
        </p:nvSpPr>
        <p:spPr>
          <a:xfrm>
            <a:off x="3189202" y="3429000"/>
            <a:ext cx="49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2176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j++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(pole[j] &gt;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int tmp = pole[j];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pole[j] = pole[j + 1];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pole[j + 1] = tmp;</a:t>
            </a:r>
          </a:p>
          <a:p>
            <a:b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serazeno = false;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3541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19380"/>
              </p:ext>
            </p:extLst>
          </p:nvPr>
        </p:nvGraphicFramePr>
        <p:xfrm>
          <a:off x="6096000" y="2432849"/>
          <a:ext cx="1948838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tmp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4AB7349D-3895-4529-BCEC-D53502AD4DA5}"/>
              </a:ext>
            </a:extLst>
          </p:cNvPr>
          <p:cNvSpPr txBox="1"/>
          <p:nvPr/>
        </p:nvSpPr>
        <p:spPr>
          <a:xfrm>
            <a:off x="2300287" y="3429000"/>
            <a:ext cx="444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10</a:t>
            </a:r>
            <a:endParaRPr lang="cs-CZ" sz="1400" dirty="0">
              <a:solidFill>
                <a:srgbClr val="00B05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375C8D1F-CBFA-4F74-80AB-E7B1E087F40C}"/>
              </a:ext>
            </a:extLst>
          </p:cNvPr>
          <p:cNvSpPr txBox="1"/>
          <p:nvPr/>
        </p:nvSpPr>
        <p:spPr>
          <a:xfrm>
            <a:off x="3189202" y="3429000"/>
            <a:ext cx="49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02437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j++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(pole[j] &gt;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int tmp = pole[j];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pole[j] = pole[j + 1];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pole[j + 1] = tmp;</a:t>
            </a:r>
          </a:p>
          <a:p>
            <a:b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serazeno = false;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927513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640526"/>
              </p:ext>
            </p:extLst>
          </p:nvPr>
        </p:nvGraphicFramePr>
        <p:xfrm>
          <a:off x="6096000" y="2432849"/>
          <a:ext cx="1948838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tmp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4AB7349D-3895-4529-BCEC-D53502AD4DA5}"/>
              </a:ext>
            </a:extLst>
          </p:cNvPr>
          <p:cNvSpPr txBox="1"/>
          <p:nvPr/>
        </p:nvSpPr>
        <p:spPr>
          <a:xfrm>
            <a:off x="2300287" y="3429000"/>
            <a:ext cx="444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10</a:t>
            </a:r>
            <a:endParaRPr lang="cs-CZ" sz="1400" dirty="0">
              <a:solidFill>
                <a:srgbClr val="00B05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375C8D1F-CBFA-4F74-80AB-E7B1E087F40C}"/>
              </a:ext>
            </a:extLst>
          </p:cNvPr>
          <p:cNvSpPr txBox="1"/>
          <p:nvPr/>
        </p:nvSpPr>
        <p:spPr>
          <a:xfrm>
            <a:off x="3189202" y="3429000"/>
            <a:ext cx="49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88723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j++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(pole[j] &gt;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int tmp = pole[j];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pole[j] = pole[j + 1];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pole[j + 1] = tmp;</a:t>
            </a:r>
          </a:p>
          <a:p>
            <a:b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serazeno = false;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318876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813487"/>
              </p:ext>
            </p:extLst>
          </p:nvPr>
        </p:nvGraphicFramePr>
        <p:xfrm>
          <a:off x="6096000" y="2432849"/>
          <a:ext cx="1948838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tmp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4AB7349D-3895-4529-BCEC-D53502AD4DA5}"/>
              </a:ext>
            </a:extLst>
          </p:cNvPr>
          <p:cNvSpPr txBox="1"/>
          <p:nvPr/>
        </p:nvSpPr>
        <p:spPr>
          <a:xfrm>
            <a:off x="2300287" y="3429000"/>
            <a:ext cx="444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10</a:t>
            </a:r>
            <a:endParaRPr lang="cs-CZ" sz="1400" dirty="0">
              <a:solidFill>
                <a:srgbClr val="00B05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375C8D1F-CBFA-4F74-80AB-E7B1E087F40C}"/>
              </a:ext>
            </a:extLst>
          </p:cNvPr>
          <p:cNvSpPr txBox="1"/>
          <p:nvPr/>
        </p:nvSpPr>
        <p:spPr>
          <a:xfrm>
            <a:off x="3189202" y="3429000"/>
            <a:ext cx="49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6235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j++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(pole[j] &gt;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int tmp = pole[j];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pole[j] = pole[j + 1];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pole[j + 1] = tmp;</a:t>
            </a:r>
          </a:p>
          <a:p>
            <a:b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serazeno = false;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65249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745990"/>
              </p:ext>
            </p:extLst>
          </p:nvPr>
        </p:nvGraphicFramePr>
        <p:xfrm>
          <a:off x="6096000" y="2432849"/>
          <a:ext cx="1948838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tmp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4AB7349D-3895-4529-BCEC-D53502AD4DA5}"/>
              </a:ext>
            </a:extLst>
          </p:cNvPr>
          <p:cNvSpPr txBox="1"/>
          <p:nvPr/>
        </p:nvSpPr>
        <p:spPr>
          <a:xfrm>
            <a:off x="2300287" y="3429000"/>
            <a:ext cx="444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10</a:t>
            </a:r>
            <a:endParaRPr lang="cs-CZ" sz="1400" dirty="0">
              <a:solidFill>
                <a:srgbClr val="00B05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375C8D1F-CBFA-4F74-80AB-E7B1E087F40C}"/>
              </a:ext>
            </a:extLst>
          </p:cNvPr>
          <p:cNvSpPr txBox="1"/>
          <p:nvPr/>
        </p:nvSpPr>
        <p:spPr>
          <a:xfrm>
            <a:off x="3189202" y="3429000"/>
            <a:ext cx="49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21676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j++)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(pole[j] &gt;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tmp = pole[j];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pole[j] =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 = tmp;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599139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65423"/>
              </p:ext>
            </p:extLst>
          </p:nvPr>
        </p:nvGraphicFramePr>
        <p:xfrm>
          <a:off x="6096000" y="2432849"/>
          <a:ext cx="1948838" cy="755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507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bool serazeno = true;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j++)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(pole[j] &gt;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tmp = pole[j];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pole[j] =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 = tmp;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61961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677924"/>
              </p:ext>
            </p:extLst>
          </p:nvPr>
        </p:nvGraphicFramePr>
        <p:xfrm>
          <a:off x="6096000" y="2432849"/>
          <a:ext cx="1948838" cy="1133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rgbClr val="FF0000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49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2B0E96-B454-4191-BD8C-696F865A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Bubble</a:t>
            </a:r>
            <a:r>
              <a:rPr lang="cs-CZ" dirty="0"/>
              <a:t>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7F66AA24-F169-407A-94F9-FBCA79401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cs-CZ" dirty="0"/>
                  <a:t>Algoritmus </a:t>
                </a:r>
                <a:r>
                  <a:rPr lang="cs-CZ" dirty="0" err="1"/>
                  <a:t>Bubble</a:t>
                </a:r>
                <a:r>
                  <a:rPr lang="cs-CZ" dirty="0"/>
                  <a:t> Sort představuje jednoduchý algoritmus pro seřazení prvků v poli. </a:t>
                </a:r>
              </a:p>
              <a:p>
                <a:r>
                  <a:rPr lang="cs-CZ" dirty="0"/>
                  <a:t>Reálně se nepoužívá kvůli složitosti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[3], </a:t>
                </a:r>
                <a:r>
                  <a:rPr lang="cs-CZ" dirty="0"/>
                  <a:t>ale slouží k pochopení algoritmizace.</a:t>
                </a:r>
                <a:endParaRPr lang="en-US" dirty="0"/>
              </a:p>
              <a:p>
                <a:r>
                  <a:rPr lang="cs-CZ" dirty="0"/>
                  <a:t>Postupně procházíme pole a porovnáváme dva sousedící prvky a pokud nejsou seřazené v žádaném pořadí, tak je prohodíme a posuneme se na další prvek.</a:t>
                </a:r>
              </a:p>
              <a:p>
                <a:r>
                  <a:rPr lang="cs-CZ" dirty="0"/>
                  <a:t>Protože se v každé iteraci dostane prvek s nejvyšší hodnotou na konec neseřazeného pole, tak můžeme v každé iteraci skončit o jeden prvek dříve.</a:t>
                </a:r>
              </a:p>
              <a:p>
                <a:endParaRPr lang="cs-CZ" dirty="0"/>
              </a:p>
              <a:p>
                <a:endParaRPr lang="cs-CZ" dirty="0"/>
              </a:p>
              <a:p>
                <a:endParaRPr lang="cs-CZ" dirty="0"/>
              </a:p>
              <a:p>
                <a:pPr marL="0" indent="0">
                  <a:buNone/>
                </a:pPr>
                <a:endParaRPr lang="cs-CZ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7F66AA24-F169-407A-94F9-FBCA79401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94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228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int j = 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j++)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(pole[j] &gt;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tmp = pole[j];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pole[j] =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 = tmp;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06543"/>
              </p:ext>
            </p:extLst>
          </p:nvPr>
        </p:nvGraphicFramePr>
        <p:xfrm>
          <a:off x="6096000" y="2432849"/>
          <a:ext cx="1948838" cy="1511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429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j++)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pole[j] &gt; pole[j + 1]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tmp = pole[j];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pole[j] =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 = tmp;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756125"/>
              </p:ext>
            </p:extLst>
          </p:nvPr>
        </p:nvGraphicFramePr>
        <p:xfrm>
          <a:off x="6096000" y="2432849"/>
          <a:ext cx="1948838" cy="1511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65F97311-C222-49BD-80F1-BF4E59F18E88}"/>
              </a:ext>
            </a:extLst>
          </p:cNvPr>
          <p:cNvSpPr txBox="1"/>
          <p:nvPr/>
        </p:nvSpPr>
        <p:spPr>
          <a:xfrm>
            <a:off x="2300287" y="3429000"/>
            <a:ext cx="444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1910BE3-A8F3-40D3-9C1B-F7597BA73D73}"/>
              </a:ext>
            </a:extLst>
          </p:cNvPr>
          <p:cNvSpPr txBox="1"/>
          <p:nvPr/>
        </p:nvSpPr>
        <p:spPr>
          <a:xfrm>
            <a:off x="3189202" y="3429000"/>
            <a:ext cx="49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625311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j++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pole[j] &gt; pole[j + 1]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int tmp = pole[j];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pole[j] = pole[j + 1];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pole[j + 1] = tmp;</a:t>
            </a:r>
          </a:p>
          <a:p>
            <a:b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serazeno = false;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03989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26785"/>
              </p:ext>
            </p:extLst>
          </p:nvPr>
        </p:nvGraphicFramePr>
        <p:xfrm>
          <a:off x="6096000" y="2432849"/>
          <a:ext cx="1948838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tmp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F2DD8BD8-6301-49FA-A00B-B2C2A0973CFA}"/>
              </a:ext>
            </a:extLst>
          </p:cNvPr>
          <p:cNvSpPr txBox="1"/>
          <p:nvPr/>
        </p:nvSpPr>
        <p:spPr>
          <a:xfrm>
            <a:off x="2300287" y="3429000"/>
            <a:ext cx="444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41E08E41-A0B2-4F10-989B-AF9DA6B07A6B}"/>
              </a:ext>
            </a:extLst>
          </p:cNvPr>
          <p:cNvSpPr txBox="1"/>
          <p:nvPr/>
        </p:nvSpPr>
        <p:spPr>
          <a:xfrm>
            <a:off x="3189202" y="3429000"/>
            <a:ext cx="49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75877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j++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pole[j] &gt; pole[j + 1]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int tmp = pole[j];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pole[j] = pole[j + 1];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pole[j + 1] = tmp;</a:t>
            </a:r>
          </a:p>
          <a:p>
            <a:b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serazeno = false;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943163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76649"/>
              </p:ext>
            </p:extLst>
          </p:nvPr>
        </p:nvGraphicFramePr>
        <p:xfrm>
          <a:off x="6096000" y="2432849"/>
          <a:ext cx="1948838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tmp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F2DD8BD8-6301-49FA-A00B-B2C2A0973CFA}"/>
              </a:ext>
            </a:extLst>
          </p:cNvPr>
          <p:cNvSpPr txBox="1"/>
          <p:nvPr/>
        </p:nvSpPr>
        <p:spPr>
          <a:xfrm>
            <a:off x="2300287" y="3429000"/>
            <a:ext cx="444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41E08E41-A0B2-4F10-989B-AF9DA6B07A6B}"/>
              </a:ext>
            </a:extLst>
          </p:cNvPr>
          <p:cNvSpPr txBox="1"/>
          <p:nvPr/>
        </p:nvSpPr>
        <p:spPr>
          <a:xfrm>
            <a:off x="3189202" y="3429000"/>
            <a:ext cx="49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612853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j++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pole[j] &gt; pole[j + 1]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int tmp = pole[j];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pole[j] = pole[j + 1];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pole[j + 1] = tmp;</a:t>
            </a:r>
          </a:p>
          <a:p>
            <a:b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serazeno = false;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172857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07087"/>
              </p:ext>
            </p:extLst>
          </p:nvPr>
        </p:nvGraphicFramePr>
        <p:xfrm>
          <a:off x="6096000" y="2432849"/>
          <a:ext cx="1948838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tmp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F2DD8BD8-6301-49FA-A00B-B2C2A0973CFA}"/>
              </a:ext>
            </a:extLst>
          </p:cNvPr>
          <p:cNvSpPr txBox="1"/>
          <p:nvPr/>
        </p:nvSpPr>
        <p:spPr>
          <a:xfrm>
            <a:off x="2300287" y="3429000"/>
            <a:ext cx="444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41E08E41-A0B2-4F10-989B-AF9DA6B07A6B}"/>
              </a:ext>
            </a:extLst>
          </p:cNvPr>
          <p:cNvSpPr txBox="1"/>
          <p:nvPr/>
        </p:nvSpPr>
        <p:spPr>
          <a:xfrm>
            <a:off x="3189202" y="3429000"/>
            <a:ext cx="49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4754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j++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pole[j] &gt; pole[j + 1]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tmp = pole[j];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pole[j] =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 = tmp;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74657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03007"/>
              </p:ext>
            </p:extLst>
          </p:nvPr>
        </p:nvGraphicFramePr>
        <p:xfrm>
          <a:off x="6096000" y="2432849"/>
          <a:ext cx="1948838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tmp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F2DD8BD8-6301-49FA-A00B-B2C2A0973CFA}"/>
              </a:ext>
            </a:extLst>
          </p:cNvPr>
          <p:cNvSpPr txBox="1"/>
          <p:nvPr/>
        </p:nvSpPr>
        <p:spPr>
          <a:xfrm>
            <a:off x="2300287" y="3429000"/>
            <a:ext cx="444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41E08E41-A0B2-4F10-989B-AF9DA6B07A6B}"/>
              </a:ext>
            </a:extLst>
          </p:cNvPr>
          <p:cNvSpPr txBox="1"/>
          <p:nvPr/>
        </p:nvSpPr>
        <p:spPr>
          <a:xfrm>
            <a:off x="3189202" y="3429000"/>
            <a:ext cx="49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914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j++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pole[j] &gt; pole[j + 1]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int tmp = pole[j];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pole[j] = pole[j + 1];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pole[j + 1] = tmp;</a:t>
            </a:r>
          </a:p>
          <a:p>
            <a:b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serazeno = false;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12326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975789"/>
              </p:ext>
            </p:extLst>
          </p:nvPr>
        </p:nvGraphicFramePr>
        <p:xfrm>
          <a:off x="6096000" y="2432849"/>
          <a:ext cx="1948838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tmp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F2DD8BD8-6301-49FA-A00B-B2C2A0973CFA}"/>
              </a:ext>
            </a:extLst>
          </p:cNvPr>
          <p:cNvSpPr txBox="1"/>
          <p:nvPr/>
        </p:nvSpPr>
        <p:spPr>
          <a:xfrm>
            <a:off x="2300287" y="3429000"/>
            <a:ext cx="444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41E08E41-A0B2-4F10-989B-AF9DA6B07A6B}"/>
              </a:ext>
            </a:extLst>
          </p:cNvPr>
          <p:cNvSpPr txBox="1"/>
          <p:nvPr/>
        </p:nvSpPr>
        <p:spPr>
          <a:xfrm>
            <a:off x="3189202" y="3429000"/>
            <a:ext cx="49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47590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j++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pole[j] &gt; pole[j + 1]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int tmp = pole[j];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pole[j] = pole[j + 1];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pole[j + 1] = tmp;</a:t>
            </a:r>
          </a:p>
          <a:p>
            <a:b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serazeno = false;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7458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74609"/>
              </p:ext>
            </p:extLst>
          </p:nvPr>
        </p:nvGraphicFramePr>
        <p:xfrm>
          <a:off x="6096000" y="2432849"/>
          <a:ext cx="1948838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tmp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F2DD8BD8-6301-49FA-A00B-B2C2A0973CFA}"/>
              </a:ext>
            </a:extLst>
          </p:cNvPr>
          <p:cNvSpPr txBox="1"/>
          <p:nvPr/>
        </p:nvSpPr>
        <p:spPr>
          <a:xfrm>
            <a:off x="2300287" y="3429000"/>
            <a:ext cx="444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41E08E41-A0B2-4F10-989B-AF9DA6B07A6B}"/>
              </a:ext>
            </a:extLst>
          </p:cNvPr>
          <p:cNvSpPr txBox="1"/>
          <p:nvPr/>
        </p:nvSpPr>
        <p:spPr>
          <a:xfrm>
            <a:off x="3189202" y="3429000"/>
            <a:ext cx="49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69469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j++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pole[j] &gt; pole[j + 1]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int tmp = pole[j];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pole[j] = pole[j + 1];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pole[j + 1] = tmp;</a:t>
            </a:r>
          </a:p>
          <a:p>
            <a:b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serazeno = false;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22537" y="3467104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997664"/>
              </p:ext>
            </p:extLst>
          </p:nvPr>
        </p:nvGraphicFramePr>
        <p:xfrm>
          <a:off x="9385479" y="2432850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11194"/>
              </p:ext>
            </p:extLst>
          </p:nvPr>
        </p:nvGraphicFramePr>
        <p:xfrm>
          <a:off x="6096000" y="2432849"/>
          <a:ext cx="1948838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serazeno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tmp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F2DD8BD8-6301-49FA-A00B-B2C2A0973CFA}"/>
              </a:ext>
            </a:extLst>
          </p:cNvPr>
          <p:cNvSpPr txBox="1"/>
          <p:nvPr/>
        </p:nvSpPr>
        <p:spPr>
          <a:xfrm>
            <a:off x="2300287" y="3429000"/>
            <a:ext cx="444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41E08E41-A0B2-4F10-989B-AF9DA6B07A6B}"/>
              </a:ext>
            </a:extLst>
          </p:cNvPr>
          <p:cNvSpPr txBox="1"/>
          <p:nvPr/>
        </p:nvSpPr>
        <p:spPr>
          <a:xfrm>
            <a:off x="3189202" y="3429000"/>
            <a:ext cx="498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7420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8461B7-C0BE-4DB4-8E69-0C6EBCDB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  <a:r>
              <a:rPr lang="cs-CZ" dirty="0"/>
              <a:t> – ukončení algoritmu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E67F22-C118-4EDA-9B57-7198CD9A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Vzhledem k množství iterací nebude procházet další kroky.</a:t>
            </a:r>
          </a:p>
          <a:p>
            <a:r>
              <a:rPr lang="cs-CZ" dirty="0"/>
              <a:t>Algoritmus se ukončí až se ani jednou neprovede prohození prvků a nebo když byly provedeny </a:t>
            </a:r>
            <a:r>
              <a:rPr lang="cs-CZ"/>
              <a:t>všechny iterace.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131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4F7C2A-E8CA-434C-9D8C-8C084A54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Animace</a:t>
            </a:r>
            <a:r>
              <a:rPr lang="en-US" dirty="0"/>
              <a:t> </a:t>
            </a:r>
            <a:r>
              <a:rPr lang="cs-CZ" dirty="0" err="1"/>
              <a:t>Bubble</a:t>
            </a:r>
            <a:r>
              <a:rPr lang="cs-CZ" dirty="0"/>
              <a:t> Sort </a:t>
            </a:r>
            <a:r>
              <a:rPr lang="en-US" dirty="0"/>
              <a:t>[4]</a:t>
            </a:r>
            <a:endParaRPr lang="cs-CZ" dirty="0"/>
          </a:p>
        </p:txBody>
      </p:sp>
      <p:pic>
        <p:nvPicPr>
          <p:cNvPr id="5" name="Online médium 4" title="Lego Bubble Sort">
            <a:hlinkClick r:id="" action="ppaction://media"/>
            <a:extLst>
              <a:ext uri="{FF2B5EF4-FFF2-40B4-BE49-F238E27FC236}">
                <a16:creationId xmlns:a16="http://schemas.microsoft.com/office/drawing/2014/main" id="{6DE55814-6E4F-47C0-994E-452C2BC529B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95601" y="1618971"/>
            <a:ext cx="6060141" cy="454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6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[</a:t>
            </a:r>
            <a:r>
              <a:rPr lang="cs-CZ" sz="2000" dirty="0"/>
              <a:t>1</a:t>
            </a:r>
            <a:r>
              <a:rPr lang="en-US" sz="2000" dirty="0"/>
              <a:t>] </a:t>
            </a:r>
            <a:r>
              <a:rPr lang="cs-CZ" sz="2000" dirty="0"/>
              <a:t>Single-</a:t>
            </a:r>
            <a:r>
              <a:rPr lang="cs-CZ" sz="2000" dirty="0" err="1"/>
              <a:t>Dimensional</a:t>
            </a:r>
            <a:r>
              <a:rPr lang="cs-CZ" sz="2000" dirty="0"/>
              <a:t> </a:t>
            </a:r>
            <a:r>
              <a:rPr lang="cs-CZ" sz="2000" dirty="0" err="1"/>
              <a:t>Arrays</a:t>
            </a:r>
            <a:r>
              <a:rPr lang="cs-CZ" sz="2000" dirty="0"/>
              <a:t> - C# </a:t>
            </a:r>
            <a:r>
              <a:rPr lang="cs-CZ" sz="2000" dirty="0" err="1"/>
              <a:t>Programming</a:t>
            </a:r>
            <a:r>
              <a:rPr lang="cs-CZ" sz="2000" dirty="0"/>
              <a:t> </a:t>
            </a:r>
            <a:r>
              <a:rPr lang="cs-CZ" sz="2000" dirty="0" err="1"/>
              <a:t>Guide</a:t>
            </a:r>
            <a:r>
              <a:rPr lang="cs-CZ" sz="2000" dirty="0"/>
              <a:t> | Microsoft </a:t>
            </a:r>
            <a:r>
              <a:rPr lang="cs-CZ" sz="2000" dirty="0" err="1"/>
              <a:t>Docs</a:t>
            </a:r>
            <a:r>
              <a:rPr lang="cs-CZ" sz="2000" dirty="0"/>
              <a:t>. [online]. Copyright © Microsoft 2021 [cit. 02.02.2021]. Dostupné z: </a:t>
            </a:r>
            <a:r>
              <a:rPr lang="cs-CZ" sz="2000" dirty="0">
                <a:hlinkClick r:id="rId3"/>
              </a:rPr>
              <a:t>https://docs.microsoft.com/en-us/dotnet/csharp/programming-guide/arrays/single-dimensional-arrays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[2] </a:t>
            </a:r>
            <a:r>
              <a:rPr lang="cs-CZ" sz="2000" dirty="0" err="1"/>
              <a:t>break</a:t>
            </a:r>
            <a:r>
              <a:rPr lang="cs-CZ" sz="2000" dirty="0"/>
              <a:t> </a:t>
            </a:r>
            <a:r>
              <a:rPr lang="cs-CZ" sz="2000" dirty="0" err="1"/>
              <a:t>statement</a:t>
            </a:r>
            <a:r>
              <a:rPr lang="cs-CZ" sz="2000" dirty="0"/>
              <a:t> - C# Reference | Microsoft </a:t>
            </a:r>
            <a:r>
              <a:rPr lang="cs-CZ" sz="2000" dirty="0" err="1"/>
              <a:t>Docs</a:t>
            </a:r>
            <a:r>
              <a:rPr lang="cs-CZ" sz="2000" dirty="0"/>
              <a:t>. [online]. Copyright © Microsoft 2021 [cit. 25.02.2021]. Dostupné z: </a:t>
            </a:r>
            <a:r>
              <a:rPr lang="cs-CZ" sz="2000" dirty="0">
                <a:hlinkClick r:id="rId4"/>
              </a:rPr>
              <a:t>https://docs.microsoft.com/en-us/dotnet/csharp/language-reference/keywords/break</a:t>
            </a:r>
            <a:endParaRPr lang="cs-CZ" sz="2000" dirty="0"/>
          </a:p>
          <a:p>
            <a:pPr marL="0" indent="0">
              <a:buNone/>
            </a:pPr>
            <a:r>
              <a:rPr lang="en-US" sz="2000" dirty="0"/>
              <a:t>[3] </a:t>
            </a:r>
            <a:r>
              <a:rPr lang="cs-CZ" sz="2000" dirty="0" err="1"/>
              <a:t>Bubble</a:t>
            </a:r>
            <a:r>
              <a:rPr lang="cs-CZ" sz="2000" dirty="0"/>
              <a:t> sort. </a:t>
            </a:r>
            <a:r>
              <a:rPr lang="cs-CZ" sz="2000" i="1" dirty="0"/>
              <a:t>Algoritmus</a:t>
            </a:r>
            <a:r>
              <a:rPr lang="cs-CZ" sz="2000" dirty="0"/>
              <a:t> [online]. Copyright © 2015 [cit. 25.02.2021]. Dostupné z: </a:t>
            </a:r>
            <a:r>
              <a:rPr lang="cs-CZ" sz="2000" dirty="0">
                <a:hlinkClick r:id="rId5"/>
              </a:rPr>
              <a:t>https://www.algoritmy.net/article/3/Bubble-sort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[4] L</a:t>
            </a:r>
            <a:r>
              <a:rPr lang="cs-CZ" sz="2000" dirty="0"/>
              <a:t>ego </a:t>
            </a:r>
            <a:r>
              <a:rPr lang="cs-CZ" sz="2000" dirty="0" err="1"/>
              <a:t>Bubble</a:t>
            </a:r>
            <a:r>
              <a:rPr lang="cs-CZ" sz="2000" dirty="0"/>
              <a:t> Sort - YouTube. </a:t>
            </a:r>
            <a:r>
              <a:rPr lang="cs-CZ" sz="2000" i="1" dirty="0"/>
              <a:t>YouTube</a:t>
            </a:r>
            <a:r>
              <a:rPr lang="cs-CZ" sz="2000" dirty="0"/>
              <a:t> [online]. Copyright © 2021 Google LLC [cit. 25.02.2021]. Dostupné z: </a:t>
            </a:r>
            <a:r>
              <a:rPr lang="cs-CZ" sz="2000" dirty="0">
                <a:hlinkClick r:id="rId6"/>
              </a:rPr>
              <a:t>https://www.youtube.com/watch?v=MtcrEhrt_K0</a:t>
            </a:r>
            <a:endParaRPr lang="cs-CZ" sz="2000" dirty="0"/>
          </a:p>
          <a:p>
            <a:pPr marL="0" indent="0">
              <a:buNone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8659542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Strategický projekt UTB ve Zlíně, </a:t>
            </a:r>
            <a:r>
              <a:rPr lang="cs-CZ" sz="1400" dirty="0" err="1"/>
              <a:t>reg</a:t>
            </a:r>
            <a:r>
              <a:rPr lang="cs-CZ" sz="1400" dirty="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668802-C859-4AE9-A0A3-956BEDAA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</a:t>
            </a:r>
            <a:r>
              <a:rPr lang="cs-CZ" dirty="0"/>
              <a:t>příklad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7A5B95-B7DE-4F68-8A64-08301F6A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uvedeme příklad na </a:t>
            </a:r>
            <a:r>
              <a:rPr lang="en-US" dirty="0"/>
              <a:t>Bubble</a:t>
            </a:r>
            <a:r>
              <a:rPr lang="cs-CZ" dirty="0"/>
              <a:t> Sort se stejnými hodnotami prvků jako ve videu na předcházejícím snímku.</a:t>
            </a:r>
          </a:p>
          <a:p>
            <a:r>
              <a:rPr lang="cs-CZ" dirty="0"/>
              <a:t>Protože jsou prvky po šesté iteraci už seřazené, tak už je zbytečné v algoritmu pokračovat a vyhledávání ukončíme když jsou prvky už seřazené.</a:t>
            </a:r>
          </a:p>
          <a:p>
            <a:r>
              <a:rPr lang="cs-CZ" dirty="0"/>
              <a:t>Také v každé iteraci skončíme o jeden prvek v poli dříve, protože v každé iteraci se na konec dostane největší prvek ze zatím neseřazené části pole.</a:t>
            </a:r>
          </a:p>
        </p:txBody>
      </p:sp>
    </p:spTree>
    <p:extLst>
      <p:ext uri="{BB962C8B-B14F-4D97-AF65-F5344CB8AC3E}">
        <p14:creationId xmlns:p14="http://schemas.microsoft.com/office/powerpoint/2010/main" val="362793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8599C-27CD-4712-BC04-E9204DDB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 a paměť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647F8A-77B4-4560-BE7E-C48ED4D6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Algoritmus si alokuje paměť pro parametry, lokální proměnné a další hodnoty na zásobníku (</a:t>
            </a:r>
            <a:r>
              <a:rPr lang="cs-CZ" dirty="0" err="1"/>
              <a:t>Stack</a:t>
            </a:r>
            <a:r>
              <a:rPr lang="cs-CZ" dirty="0"/>
              <a:t>) a pro dynamicky alokované objekty alokuje paměť na haldě (</a:t>
            </a:r>
            <a:r>
              <a:rPr lang="cs-CZ" dirty="0" err="1"/>
              <a:t>Heap</a:t>
            </a:r>
            <a:r>
              <a:rPr lang="cs-CZ" dirty="0"/>
              <a:t>).</a:t>
            </a:r>
          </a:p>
          <a:p>
            <a:r>
              <a:rPr lang="cs-CZ" dirty="0"/>
              <a:t>V příkladech je </a:t>
            </a:r>
            <a:r>
              <a:rPr lang="cs-CZ" b="1" dirty="0"/>
              <a:t>zjednodušeně</a:t>
            </a:r>
            <a:r>
              <a:rPr lang="cs-CZ" dirty="0"/>
              <a:t> demonstrováno využití paměti z hlediska zásobníku a haldy.</a:t>
            </a:r>
          </a:p>
          <a:p>
            <a:r>
              <a:rPr lang="cs-CZ" dirty="0"/>
              <a:t>Práce se zásobníkem je ve skutečnosti složitější a v příkladech jsou zobrazeny </a:t>
            </a:r>
            <a:r>
              <a:rPr lang="cs-CZ" b="1" dirty="0"/>
              <a:t>pouze proměnné přímo související s algoritmem </a:t>
            </a:r>
            <a:r>
              <a:rPr lang="cs-CZ" dirty="0"/>
              <a:t>a jsou vynechány uložené hodnoty registrů nebo návratové hodnoty. Také pořadí předávaných argumentů a parametrů metody může být jiné.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469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j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- i; j++)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(pole[j] &gt;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tmp = pole[j];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pole[j] =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pole[j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 = tmp;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serazeno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(serazeno) 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31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612841" y="2028369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2" y="2028368"/>
            <a:ext cx="274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612833" y="2028369"/>
            <a:ext cx="27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int[] pole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61092"/>
              </p:ext>
            </p:extLst>
          </p:nvPr>
        </p:nvGraphicFramePr>
        <p:xfrm>
          <a:off x="6096000" y="2432849"/>
          <a:ext cx="1948838" cy="377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15120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rgbClr val="FF0000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675749"/>
      </p:ext>
    </p:extLst>
  </p:cSld>
  <p:clrMapOvr>
    <a:masterClrMapping/>
  </p:clrMapOvr>
</p:sld>
</file>

<file path=ppt/theme/theme1.xml><?xml version="1.0" encoding="utf-8"?>
<a:theme xmlns:a="http://schemas.openxmlformats.org/drawingml/2006/main" name="E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F" id="{E905C8FE-6442-4EE9-880D-D9C63D996D6B}" vid="{1BB849E1-4D50-4573-96B1-17E3CA4C343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BE5D83-A5C0-426F-B542-279026A62B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A442FB-C638-4A3E-8092-CDB97E3C8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F59062-A554-4D5C-9C5E-F2BD6A970AE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ESF</Template>
  <TotalTime>2501</TotalTime>
  <Words>9608</Words>
  <Application>Microsoft Office PowerPoint</Application>
  <PresentationFormat>Širokoúhlá obrazovka</PresentationFormat>
  <Paragraphs>2103</Paragraphs>
  <Slides>51</Slides>
  <Notes>44</Notes>
  <HiddenSlides>0</HiddenSlides>
  <MMClips>1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51</vt:i4>
      </vt:variant>
    </vt:vector>
  </HeadingPairs>
  <TitlesOfParts>
    <vt:vector size="60" baseType="lpstr">
      <vt:lpstr>Arial</vt:lpstr>
      <vt:lpstr>Berlin CE</vt:lpstr>
      <vt:lpstr>Calibri</vt:lpstr>
      <vt:lpstr>Cambria Math</vt:lpstr>
      <vt:lpstr>Consolas</vt:lpstr>
      <vt:lpstr>Courier New</vt:lpstr>
      <vt:lpstr>Source Sans Pro</vt:lpstr>
      <vt:lpstr>Source Sans Pro Bold</vt:lpstr>
      <vt:lpstr>ESF</vt:lpstr>
      <vt:lpstr>Programování a algoritmizace</vt:lpstr>
      <vt:lpstr>Obsah</vt:lpstr>
      <vt:lpstr>Úvod</vt:lpstr>
      <vt:lpstr>Bubble Sort</vt:lpstr>
      <vt:lpstr>Animace Bubble Sort [4]</vt:lpstr>
      <vt:lpstr>Bubble Sort příklad</vt:lpstr>
      <vt:lpstr>Algoritmus a paměť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 – ukončení algoritmu</vt:lpstr>
      <vt:lpstr>Použité zdroje</vt:lpstr>
      <vt:lpstr>Programování a algoritmizace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 Král</dc:title>
  <dc:creator>Erik Král</dc:creator>
  <cp:lastModifiedBy>Erik Král</cp:lastModifiedBy>
  <cp:revision>8</cp:revision>
  <dcterms:created xsi:type="dcterms:W3CDTF">2020-09-24T10:57:54Z</dcterms:created>
  <dcterms:modified xsi:type="dcterms:W3CDTF">2021-02-26T19:54:41Z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