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sldIdLst>
    <p:sldId id="256" r:id="rId5"/>
    <p:sldId id="280" r:id="rId6"/>
    <p:sldId id="446" r:id="rId7"/>
    <p:sldId id="494" r:id="rId8"/>
    <p:sldId id="566" r:id="rId9"/>
    <p:sldId id="565" r:id="rId10"/>
    <p:sldId id="588" r:id="rId11"/>
    <p:sldId id="613" r:id="rId12"/>
    <p:sldId id="614" r:id="rId13"/>
    <p:sldId id="615" r:id="rId14"/>
    <p:sldId id="616" r:id="rId15"/>
    <p:sldId id="617" r:id="rId16"/>
    <p:sldId id="618" r:id="rId17"/>
    <p:sldId id="619" r:id="rId18"/>
    <p:sldId id="620" r:id="rId19"/>
    <p:sldId id="621" r:id="rId20"/>
    <p:sldId id="622" r:id="rId21"/>
    <p:sldId id="623" r:id="rId22"/>
    <p:sldId id="639" r:id="rId23"/>
    <p:sldId id="624" r:id="rId24"/>
    <p:sldId id="625" r:id="rId25"/>
    <p:sldId id="626" r:id="rId26"/>
    <p:sldId id="628" r:id="rId27"/>
    <p:sldId id="629" r:id="rId28"/>
    <p:sldId id="630" r:id="rId29"/>
    <p:sldId id="631" r:id="rId30"/>
    <p:sldId id="632" r:id="rId31"/>
    <p:sldId id="633" r:id="rId32"/>
    <p:sldId id="634" r:id="rId33"/>
    <p:sldId id="635" r:id="rId34"/>
    <p:sldId id="636" r:id="rId35"/>
    <p:sldId id="637" r:id="rId36"/>
    <p:sldId id="638" r:id="rId37"/>
    <p:sldId id="640" r:id="rId38"/>
    <p:sldId id="641" r:id="rId39"/>
    <p:sldId id="642" r:id="rId40"/>
    <p:sldId id="643" r:id="rId41"/>
    <p:sldId id="644" r:id="rId42"/>
    <p:sldId id="645" r:id="rId43"/>
    <p:sldId id="646" r:id="rId44"/>
    <p:sldId id="647" r:id="rId45"/>
    <p:sldId id="648" r:id="rId46"/>
    <p:sldId id="649" r:id="rId47"/>
    <p:sldId id="650" r:id="rId48"/>
    <p:sldId id="612" r:id="rId49"/>
    <p:sldId id="374" r:id="rId50"/>
    <p:sldId id="259" r:id="rId5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4489A-AD4F-4AD0-8511-DC13C61235EE}" v="165" dt="2021-02-26T19:52:52.205"/>
    <p1510:client id="{A1E53A26-ECD9-46F9-A0FD-F56A05B9AEFD}" v="522" dt="2021-02-26T22:19:12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3890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A1E53A26-ECD9-46F9-A0FD-F56A05B9AEFD}"/>
    <pc:docChg chg="undo redo custSel addSld delSld modSld">
      <pc:chgData name="Erik Král" userId="e92e8e71-05aa-4c44-9728-5ff1a0a20d65" providerId="ADAL" clId="{A1E53A26-ECD9-46F9-A0FD-F56A05B9AEFD}" dt="2021-02-26T22:20:20.335" v="1327" actId="20577"/>
      <pc:docMkLst>
        <pc:docMk/>
      </pc:docMkLst>
      <pc:sldChg chg="modSp mod">
        <pc:chgData name="Erik Král" userId="e92e8e71-05aa-4c44-9728-5ff1a0a20d65" providerId="ADAL" clId="{A1E53A26-ECD9-46F9-A0FD-F56A05B9AEFD}" dt="2021-02-26T22:20:09.997" v="1310" actId="20577"/>
        <pc:sldMkLst>
          <pc:docMk/>
          <pc:sldMk cId="990314976" sldId="256"/>
        </pc:sldMkLst>
        <pc:spChg chg="mod">
          <ac:chgData name="Erik Král" userId="e92e8e71-05aa-4c44-9728-5ff1a0a20d65" providerId="ADAL" clId="{A1E53A26-ECD9-46F9-A0FD-F56A05B9AEFD}" dt="2021-02-26T22:20:09.997" v="1310" actId="20577"/>
          <ac:spMkLst>
            <pc:docMk/>
            <pc:sldMk cId="990314976" sldId="256"/>
            <ac:spMk id="3" creationId="{7CC82277-CC8D-409C-B300-2B8FCF8D2D75}"/>
          </ac:spMkLst>
        </pc:spChg>
      </pc:sldChg>
      <pc:sldChg chg="modSp mod">
        <pc:chgData name="Erik Král" userId="e92e8e71-05aa-4c44-9728-5ff1a0a20d65" providerId="ADAL" clId="{A1E53A26-ECD9-46F9-A0FD-F56A05B9AEFD}" dt="2021-02-26T20:00:50.481" v="14" actId="20577"/>
        <pc:sldMkLst>
          <pc:docMk/>
          <pc:sldMk cId="3410786804" sldId="280"/>
        </pc:sldMkLst>
        <pc:spChg chg="mod">
          <ac:chgData name="Erik Král" userId="e92e8e71-05aa-4c44-9728-5ff1a0a20d65" providerId="ADAL" clId="{A1E53A26-ECD9-46F9-A0FD-F56A05B9AEFD}" dt="2021-02-26T20:00:50.481" v="14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 mod">
        <pc:chgData name="Erik Král" userId="e92e8e71-05aa-4c44-9728-5ff1a0a20d65" providerId="ADAL" clId="{A1E53A26-ECD9-46F9-A0FD-F56A05B9AEFD}" dt="2021-02-26T20:07:13.469" v="110"/>
        <pc:sldMkLst>
          <pc:docMk/>
          <pc:sldMk cId="3865954268" sldId="374"/>
        </pc:sldMkLst>
        <pc:spChg chg="mod">
          <ac:chgData name="Erik Král" userId="e92e8e71-05aa-4c44-9728-5ff1a0a20d65" providerId="ADAL" clId="{A1E53A26-ECD9-46F9-A0FD-F56A05B9AEFD}" dt="2021-02-26T20:07:13.469" v="110"/>
          <ac:spMkLst>
            <pc:docMk/>
            <pc:sldMk cId="3865954268" sldId="374"/>
            <ac:spMk id="3" creationId="{CBC81314-8DA4-4AC1-9C67-9526CB54DAD7}"/>
          </ac:spMkLst>
        </pc:spChg>
      </pc:sldChg>
      <pc:sldChg chg="modSp mod">
        <pc:chgData name="Erik Král" userId="e92e8e71-05aa-4c44-9728-5ff1a0a20d65" providerId="ADAL" clId="{A1E53A26-ECD9-46F9-A0FD-F56A05B9AEFD}" dt="2021-02-26T20:04:05.707" v="71" actId="20577"/>
        <pc:sldMkLst>
          <pc:docMk/>
          <pc:sldMk cId="1956317306" sldId="446"/>
        </pc:sldMkLst>
        <pc:spChg chg="mod">
          <ac:chgData name="Erik Král" userId="e92e8e71-05aa-4c44-9728-5ff1a0a20d65" providerId="ADAL" clId="{A1E53A26-ECD9-46F9-A0FD-F56A05B9AEFD}" dt="2021-02-26T20:04:05.707" v="71" actId="20577"/>
          <ac:spMkLst>
            <pc:docMk/>
            <pc:sldMk cId="1956317306" sldId="446"/>
            <ac:spMk id="3" creationId="{8B016201-C33D-47AC-8CB4-26911FDA5B67}"/>
          </ac:spMkLst>
        </pc:spChg>
      </pc:sldChg>
      <pc:sldChg chg="modSp mod">
        <pc:chgData name="Erik Král" userId="e92e8e71-05aa-4c44-9728-5ff1a0a20d65" providerId="ADAL" clId="{A1E53A26-ECD9-46F9-A0FD-F56A05B9AEFD}" dt="2021-02-26T20:10:27.994" v="570" actId="20577"/>
        <pc:sldMkLst>
          <pc:docMk/>
          <pc:sldMk cId="3414228050" sldId="494"/>
        </pc:sldMkLst>
        <pc:spChg chg="mod">
          <ac:chgData name="Erik Král" userId="e92e8e71-05aa-4c44-9728-5ff1a0a20d65" providerId="ADAL" clId="{A1E53A26-ECD9-46F9-A0FD-F56A05B9AEFD}" dt="2021-02-26T20:07:39.560" v="111"/>
          <ac:spMkLst>
            <pc:docMk/>
            <pc:sldMk cId="3414228050" sldId="494"/>
            <ac:spMk id="2" creationId="{572B0E96-B454-4191-BD8C-696F865AAA0C}"/>
          </ac:spMkLst>
        </pc:spChg>
        <pc:spChg chg="mod">
          <ac:chgData name="Erik Král" userId="e92e8e71-05aa-4c44-9728-5ff1a0a20d65" providerId="ADAL" clId="{A1E53A26-ECD9-46F9-A0FD-F56A05B9AEFD}" dt="2021-02-26T20:10:27.994" v="570" actId="20577"/>
          <ac:spMkLst>
            <pc:docMk/>
            <pc:sldMk cId="3414228050" sldId="494"/>
            <ac:spMk id="3" creationId="{7F66AA24-F169-407A-94F9-FBCA7940130D}"/>
          </ac:spMkLst>
        </pc:spChg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1054318299" sldId="495"/>
        </pc:sldMkLst>
      </pc:sldChg>
      <pc:sldChg chg="addSp delSp modSp mod delAnim modAnim">
        <pc:chgData name="Erik Král" userId="e92e8e71-05aa-4c44-9728-5ff1a0a20d65" providerId="ADAL" clId="{A1E53A26-ECD9-46F9-A0FD-F56A05B9AEFD}" dt="2021-02-26T22:20:20.335" v="1327" actId="20577"/>
        <pc:sldMkLst>
          <pc:docMk/>
          <pc:sldMk cId="3834966569" sldId="566"/>
        </pc:sldMkLst>
        <pc:spChg chg="mod">
          <ac:chgData name="Erik Král" userId="e92e8e71-05aa-4c44-9728-5ff1a0a20d65" providerId="ADAL" clId="{A1E53A26-ECD9-46F9-A0FD-F56A05B9AEFD}" dt="2021-02-26T22:20:20.335" v="1327" actId="20577"/>
          <ac:spMkLst>
            <pc:docMk/>
            <pc:sldMk cId="3834966569" sldId="566"/>
            <ac:spMk id="2" creationId="{7A4F7C2A-E8CA-434C-9D8C-8C084A548AEC}"/>
          </ac:spMkLst>
        </pc:spChg>
        <pc:picChg chg="add mod">
          <ac:chgData name="Erik Král" userId="e92e8e71-05aa-4c44-9728-5ff1a0a20d65" providerId="ADAL" clId="{A1E53A26-ECD9-46F9-A0FD-F56A05B9AEFD}" dt="2021-02-26T20:06:38.870" v="102" actId="20377"/>
          <ac:picMkLst>
            <pc:docMk/>
            <pc:sldMk cId="3834966569" sldId="566"/>
            <ac:picMk id="3" creationId="{FF5ECCC8-9284-4C40-9499-93121B2751BB}"/>
          </ac:picMkLst>
        </pc:picChg>
        <pc:picChg chg="del">
          <ac:chgData name="Erik Král" userId="e92e8e71-05aa-4c44-9728-5ff1a0a20d65" providerId="ADAL" clId="{A1E53A26-ECD9-46F9-A0FD-F56A05B9AEFD}" dt="2021-02-26T20:05:37.627" v="96" actId="478"/>
          <ac:picMkLst>
            <pc:docMk/>
            <pc:sldMk cId="3834966569" sldId="566"/>
            <ac:picMk id="5" creationId="{6DE55814-6E4F-47C0-994E-452C2BC529BE}"/>
          </ac:picMkLst>
        </pc:picChg>
      </pc:sldChg>
      <pc:sldChg chg="del">
        <pc:chgData name="Erik Král" userId="e92e8e71-05aa-4c44-9728-5ff1a0a20d65" providerId="ADAL" clId="{A1E53A26-ECD9-46F9-A0FD-F56A05B9AEFD}" dt="2021-02-26T20:10:37.911" v="571" actId="47"/>
        <pc:sldMkLst>
          <pc:docMk/>
          <pc:sldMk cId="3627933726" sldId="567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878675749" sldId="568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331568860" sldId="569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1645109115" sldId="570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1827365768" sldId="571"/>
        </pc:sldMkLst>
      </pc:sldChg>
      <pc:sldChg chg="addSp delSp modSp del mod">
        <pc:chgData name="Erik Král" userId="e92e8e71-05aa-4c44-9728-5ff1a0a20d65" providerId="ADAL" clId="{A1E53A26-ECD9-46F9-A0FD-F56A05B9AEFD}" dt="2021-02-26T20:12:43.876" v="590" actId="47"/>
        <pc:sldMkLst>
          <pc:docMk/>
          <pc:sldMk cId="3504250207" sldId="572"/>
        </pc:sldMkLst>
        <pc:spChg chg="mod">
          <ac:chgData name="Erik Král" userId="e92e8e71-05aa-4c44-9728-5ff1a0a20d65" providerId="ADAL" clId="{A1E53A26-ECD9-46F9-A0FD-F56A05B9AEFD}" dt="2021-02-26T20:12:08.103" v="576"/>
          <ac:spMkLst>
            <pc:docMk/>
            <pc:sldMk cId="3504250207" sldId="572"/>
            <ac:spMk id="3" creationId="{12E7AFA4-8689-4F07-8210-B2B033936D37}"/>
          </ac:spMkLst>
        </pc:spChg>
        <pc:spChg chg="add del mod">
          <ac:chgData name="Erik Král" userId="e92e8e71-05aa-4c44-9728-5ff1a0a20d65" providerId="ADAL" clId="{A1E53A26-ECD9-46F9-A0FD-F56A05B9AEFD}" dt="2021-02-26T20:11:39.641" v="573" actId="478"/>
          <ac:spMkLst>
            <pc:docMk/>
            <pc:sldMk cId="3504250207" sldId="572"/>
            <ac:spMk id="6" creationId="{5E4025C3-21B5-46CA-BD2D-4901574F6309}"/>
          </ac:spMkLst>
        </pc:spChg>
        <pc:spChg chg="add del mod">
          <ac:chgData name="Erik Král" userId="e92e8e71-05aa-4c44-9728-5ff1a0a20d65" providerId="ADAL" clId="{A1E53A26-ECD9-46F9-A0FD-F56A05B9AEFD}" dt="2021-02-26T20:12:05.663" v="575" actId="478"/>
          <ac:spMkLst>
            <pc:docMk/>
            <pc:sldMk cId="3504250207" sldId="572"/>
            <ac:spMk id="8" creationId="{40208921-CF84-4B01-B86F-330E40E62207}"/>
          </ac:spMkLst>
        </pc:spChg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4192222831" sldId="573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2525341555" sldId="574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2720957982" sldId="575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4019934007" sldId="576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2065821591" sldId="577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700417602" sldId="578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3833212717" sldId="579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2473508215" sldId="580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727963386" sldId="581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362005729" sldId="582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2428404395" sldId="583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2353716207" sldId="584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564073038" sldId="585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2648289488" sldId="586"/>
        </pc:sldMkLst>
      </pc:sldChg>
      <pc:sldChg chg="del">
        <pc:chgData name="Erik Král" userId="e92e8e71-05aa-4c44-9728-5ff1a0a20d65" providerId="ADAL" clId="{A1E53A26-ECD9-46F9-A0FD-F56A05B9AEFD}" dt="2021-02-26T20:12:43.876" v="590" actId="47"/>
        <pc:sldMkLst>
          <pc:docMk/>
          <pc:sldMk cId="3912038472" sldId="587"/>
        </pc:sldMkLst>
      </pc:sldChg>
      <pc:sldChg chg="addSp delSp modSp mod">
        <pc:chgData name="Erik Král" userId="e92e8e71-05aa-4c44-9728-5ff1a0a20d65" providerId="ADAL" clId="{A1E53A26-ECD9-46F9-A0FD-F56A05B9AEFD}" dt="2021-02-26T21:32:15.410" v="938" actId="21"/>
        <pc:sldMkLst>
          <pc:docMk/>
          <pc:sldMk cId="1466291393" sldId="588"/>
        </pc:sldMkLst>
        <pc:spChg chg="mod">
          <ac:chgData name="Erik Král" userId="e92e8e71-05aa-4c44-9728-5ff1a0a20d65" providerId="ADAL" clId="{A1E53A26-ECD9-46F9-A0FD-F56A05B9AEFD}" dt="2021-02-26T20:12:28.029" v="588" actId="20577"/>
          <ac:spMkLst>
            <pc:docMk/>
            <pc:sldMk cId="1466291393" sldId="588"/>
            <ac:spMk id="2" creationId="{C5138F08-A3F7-438E-8933-75AF7526C7EC}"/>
          </ac:spMkLst>
        </pc:spChg>
        <pc:spChg chg="mod">
          <ac:chgData name="Erik Král" userId="e92e8e71-05aa-4c44-9728-5ff1a0a20d65" providerId="ADAL" clId="{A1E53A26-ECD9-46F9-A0FD-F56A05B9AEFD}" dt="2021-02-26T21:32:15.410" v="938" actId="21"/>
          <ac:spMkLst>
            <pc:docMk/>
            <pc:sldMk cId="1466291393" sldId="588"/>
            <ac:spMk id="3" creationId="{12E7AFA4-8689-4F07-8210-B2B033936D37}"/>
          </ac:spMkLst>
        </pc:spChg>
        <pc:spChg chg="add del mod">
          <ac:chgData name="Erik Král" userId="e92e8e71-05aa-4c44-9728-5ff1a0a20d65" providerId="ADAL" clId="{A1E53A26-ECD9-46F9-A0FD-F56A05B9AEFD}" dt="2021-02-26T20:12:23.156" v="578" actId="478"/>
          <ac:spMkLst>
            <pc:docMk/>
            <pc:sldMk cId="1466291393" sldId="588"/>
            <ac:spMk id="4" creationId="{284D1C39-F1CD-457E-92D4-E3910F5EF985}"/>
          </ac:spMkLst>
        </pc:spChg>
        <pc:spChg chg="del mod">
          <ac:chgData name="Erik Král" userId="e92e8e71-05aa-4c44-9728-5ff1a0a20d65" providerId="ADAL" clId="{A1E53A26-ECD9-46F9-A0FD-F56A05B9AEFD}" dt="2021-02-26T21:14:27.761" v="770" actId="478"/>
          <ac:spMkLst>
            <pc:docMk/>
            <pc:sldMk cId="1466291393" sldId="588"/>
            <ac:spMk id="12" creationId="{51AAC956-F61E-4596-8619-8C12A7E9343F}"/>
          </ac:spMkLst>
        </pc:spChg>
        <pc:spChg chg="mod">
          <ac:chgData name="Erik Král" userId="e92e8e71-05aa-4c44-9728-5ff1a0a20d65" providerId="ADAL" clId="{A1E53A26-ECD9-46F9-A0FD-F56A05B9AEFD}" dt="2021-02-26T20:17:36.582" v="723" actId="14100"/>
          <ac:spMkLst>
            <pc:docMk/>
            <pc:sldMk cId="1466291393" sldId="588"/>
            <ac:spMk id="18" creationId="{AE3984B1-2875-40AF-A5F7-1D744D81A2B6}"/>
          </ac:spMkLst>
        </pc:spChg>
        <pc:spChg chg="mod">
          <ac:chgData name="Erik Král" userId="e92e8e71-05aa-4c44-9728-5ff1a0a20d65" providerId="ADAL" clId="{A1E53A26-ECD9-46F9-A0FD-F56A05B9AEFD}" dt="2021-02-26T20:15:25.079" v="637" actId="14100"/>
          <ac:spMkLst>
            <pc:docMk/>
            <pc:sldMk cId="1466291393" sldId="588"/>
            <ac:spMk id="20" creationId="{5377B655-0933-4642-BE63-46C8C4126F34}"/>
          </ac:spMkLst>
        </pc:spChg>
        <pc:graphicFrameChg chg="del mod">
          <ac:chgData name="Erik Král" userId="e92e8e71-05aa-4c44-9728-5ff1a0a20d65" providerId="ADAL" clId="{A1E53A26-ECD9-46F9-A0FD-F56A05B9AEFD}" dt="2021-02-26T21:14:27.761" v="770" actId="478"/>
          <ac:graphicFrameMkLst>
            <pc:docMk/>
            <pc:sldMk cId="1466291393" sldId="588"/>
            <ac:graphicFrameMk id="13" creationId="{0F441E59-15E4-4CB9-A48F-7F48D221AECA}"/>
          </ac:graphicFrameMkLst>
        </pc:graphicFrameChg>
        <pc:graphicFrameChg chg="del mod modGraphic">
          <ac:chgData name="Erik Král" userId="e92e8e71-05aa-4c44-9728-5ff1a0a20d65" providerId="ADAL" clId="{A1E53A26-ECD9-46F9-A0FD-F56A05B9AEFD}" dt="2021-02-26T21:14:27.761" v="770" actId="478"/>
          <ac:graphicFrameMkLst>
            <pc:docMk/>
            <pc:sldMk cId="1466291393" sldId="588"/>
            <ac:graphicFrameMk id="16" creationId="{CE773EB7-7DF9-471A-AA7B-E44708C67839}"/>
          </ac:graphicFrameMkLst>
        </pc:graphicFrameChg>
        <pc:cxnChg chg="mod">
          <ac:chgData name="Erik Král" userId="e92e8e71-05aa-4c44-9728-5ff1a0a20d65" providerId="ADAL" clId="{A1E53A26-ECD9-46F9-A0FD-F56A05B9AEFD}" dt="2021-02-26T20:17:33.714" v="722" actId="1076"/>
          <ac:cxnSpMkLst>
            <pc:docMk/>
            <pc:sldMk cId="1466291393" sldId="588"/>
            <ac:cxnSpMk id="17" creationId="{E20B8E5E-FBAB-43E6-80CC-434AD375F98A}"/>
          </ac:cxnSpMkLst>
        </pc:cxnChg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1175446046" sldId="589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3321981245" sldId="590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1267349757" sldId="592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3602176048" sldId="593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2702437710" sldId="595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1388723981" sldId="596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426235899" sldId="597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1921676156" sldId="598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2898507348" sldId="599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698495480" sldId="600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1413429925" sldId="601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962531183" sldId="602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2375877862" sldId="603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2261285371" sldId="606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1104754070" sldId="607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39914110" sldId="608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847590221" sldId="609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2569469291" sldId="610"/>
        </pc:sldMkLst>
      </pc:sldChg>
      <pc:sldChg chg="del">
        <pc:chgData name="Erik Král" userId="e92e8e71-05aa-4c44-9728-5ff1a0a20d65" providerId="ADAL" clId="{A1E53A26-ECD9-46F9-A0FD-F56A05B9AEFD}" dt="2021-02-26T20:12:35.828" v="589" actId="47"/>
        <pc:sldMkLst>
          <pc:docMk/>
          <pc:sldMk cId="397420829" sldId="611"/>
        </pc:sldMkLst>
      </pc:sldChg>
      <pc:sldChg chg="modSp mod">
        <pc:chgData name="Erik Král" userId="e92e8e71-05aa-4c44-9728-5ff1a0a20d65" providerId="ADAL" clId="{A1E53A26-ECD9-46F9-A0FD-F56A05B9AEFD}" dt="2021-02-26T22:19:30.656" v="1295" actId="20577"/>
        <pc:sldMkLst>
          <pc:docMk/>
          <pc:sldMk cId="711317813" sldId="612"/>
        </pc:sldMkLst>
        <pc:spChg chg="mod">
          <ac:chgData name="Erik Král" userId="e92e8e71-05aa-4c44-9728-5ff1a0a20d65" providerId="ADAL" clId="{A1E53A26-ECD9-46F9-A0FD-F56A05B9AEFD}" dt="2021-02-26T20:18:22.692" v="750" actId="20577"/>
          <ac:spMkLst>
            <pc:docMk/>
            <pc:sldMk cId="711317813" sldId="612"/>
            <ac:spMk id="2" creationId="{638461B7-C0BE-4DB4-8E69-0C6EBCDB36BF}"/>
          </ac:spMkLst>
        </pc:spChg>
        <pc:spChg chg="mod">
          <ac:chgData name="Erik Král" userId="e92e8e71-05aa-4c44-9728-5ff1a0a20d65" providerId="ADAL" clId="{A1E53A26-ECD9-46F9-A0FD-F56A05B9AEFD}" dt="2021-02-26T22:19:30.656" v="1295" actId="20577"/>
          <ac:spMkLst>
            <pc:docMk/>
            <pc:sldMk cId="711317813" sldId="612"/>
            <ac:spMk id="3" creationId="{11E67F22-C118-4EDA-9B57-7198CD9A5F0B}"/>
          </ac:spMkLst>
        </pc:spChg>
      </pc:sldChg>
      <pc:sldChg chg="delSp modSp add mod">
        <pc:chgData name="Erik Král" userId="e92e8e71-05aa-4c44-9728-5ff1a0a20d65" providerId="ADAL" clId="{A1E53A26-ECD9-46F9-A0FD-F56A05B9AEFD}" dt="2021-02-26T21:19:02.022" v="829" actId="20577"/>
        <pc:sldMkLst>
          <pc:docMk/>
          <pc:sldMk cId="2584682441" sldId="613"/>
        </pc:sldMkLst>
        <pc:spChg chg="mod">
          <ac:chgData name="Erik Král" userId="e92e8e71-05aa-4c44-9728-5ff1a0a20d65" providerId="ADAL" clId="{A1E53A26-ECD9-46F9-A0FD-F56A05B9AEFD}" dt="2021-02-26T21:15:21.730" v="777" actId="207"/>
          <ac:spMkLst>
            <pc:docMk/>
            <pc:sldMk cId="2584682441" sldId="613"/>
            <ac:spMk id="3" creationId="{12E7AFA4-8689-4F07-8210-B2B033936D37}"/>
          </ac:spMkLst>
        </pc:spChg>
        <pc:spChg chg="del">
          <ac:chgData name="Erik Král" userId="e92e8e71-05aa-4c44-9728-5ff1a0a20d65" providerId="ADAL" clId="{A1E53A26-ECD9-46F9-A0FD-F56A05B9AEFD}" dt="2021-02-26T21:15:13.999" v="776" actId="478"/>
          <ac:spMkLst>
            <pc:docMk/>
            <pc:sldMk cId="2584682441" sldId="613"/>
            <ac:spMk id="12" creationId="{51AAC956-F61E-4596-8619-8C12A7E9343F}"/>
          </ac:spMkLst>
        </pc:spChg>
        <pc:graphicFrameChg chg="del">
          <ac:chgData name="Erik Král" userId="e92e8e71-05aa-4c44-9728-5ff1a0a20d65" providerId="ADAL" clId="{A1E53A26-ECD9-46F9-A0FD-F56A05B9AEFD}" dt="2021-02-26T21:15:13.999" v="776" actId="478"/>
          <ac:graphicFrameMkLst>
            <pc:docMk/>
            <pc:sldMk cId="2584682441" sldId="613"/>
            <ac:graphicFrameMk id="13" creationId="{0F441E59-15E4-4CB9-A48F-7F48D221AECA}"/>
          </ac:graphicFrameMkLst>
        </pc:graphicFrameChg>
        <pc:graphicFrameChg chg="mod modGraphic">
          <ac:chgData name="Erik Král" userId="e92e8e71-05aa-4c44-9728-5ff1a0a20d65" providerId="ADAL" clId="{A1E53A26-ECD9-46F9-A0FD-F56A05B9AEFD}" dt="2021-02-26T21:19:02.022" v="829" actId="20577"/>
          <ac:graphicFrameMkLst>
            <pc:docMk/>
            <pc:sldMk cId="2584682441" sldId="613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A1E53A26-ECD9-46F9-A0FD-F56A05B9AEFD}" dt="2021-02-26T21:40:44.158" v="1043" actId="20577"/>
        <pc:sldMkLst>
          <pc:docMk/>
          <pc:sldMk cId="4018339708" sldId="614"/>
        </pc:sldMkLst>
        <pc:spChg chg="mod">
          <ac:chgData name="Erik Král" userId="e92e8e71-05aa-4c44-9728-5ff1a0a20d65" providerId="ADAL" clId="{A1E53A26-ECD9-46F9-A0FD-F56A05B9AEFD}" dt="2021-02-26T21:17:35.586" v="813" actId="207"/>
          <ac:spMkLst>
            <pc:docMk/>
            <pc:sldMk cId="4018339708" sldId="614"/>
            <ac:spMk id="3" creationId="{12E7AFA4-8689-4F07-8210-B2B033936D37}"/>
          </ac:spMkLst>
        </pc:spChg>
        <pc:spChg chg="mod">
          <ac:chgData name="Erik Král" userId="e92e8e71-05aa-4c44-9728-5ff1a0a20d65" providerId="ADAL" clId="{A1E53A26-ECD9-46F9-A0FD-F56A05B9AEFD}" dt="2021-02-26T21:17:44.838" v="815" actId="207"/>
          <ac:spMkLst>
            <pc:docMk/>
            <pc:sldMk cId="4018339708" sldId="614"/>
            <ac:spMk id="12" creationId="{51AAC956-F61E-4596-8619-8C12A7E9343F}"/>
          </ac:spMkLst>
        </pc:spChg>
        <pc:graphicFrameChg chg="mod modGraphic">
          <ac:chgData name="Erik Král" userId="e92e8e71-05aa-4c44-9728-5ff1a0a20d65" providerId="ADAL" clId="{A1E53A26-ECD9-46F9-A0FD-F56A05B9AEFD}" dt="2021-02-26T21:17:55.018" v="817"/>
          <ac:graphicFrameMkLst>
            <pc:docMk/>
            <pc:sldMk cId="4018339708" sldId="614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1:40:44.158" v="1043" actId="20577"/>
          <ac:graphicFrameMkLst>
            <pc:docMk/>
            <pc:sldMk cId="4018339708" sldId="614"/>
            <ac:graphicFrameMk id="16" creationId="{CE773EB7-7DF9-471A-AA7B-E44708C67839}"/>
          </ac:graphicFrameMkLst>
        </pc:graphicFrameChg>
      </pc:sldChg>
      <pc:sldChg chg="add del">
        <pc:chgData name="Erik Král" userId="e92e8e71-05aa-4c44-9728-5ff1a0a20d65" providerId="ADAL" clId="{A1E53A26-ECD9-46F9-A0FD-F56A05B9AEFD}" dt="2021-02-26T21:16:56.632" v="806" actId="47"/>
        <pc:sldMkLst>
          <pc:docMk/>
          <pc:sldMk cId="1348985881" sldId="615"/>
        </pc:sldMkLst>
      </pc:sldChg>
      <pc:sldChg chg="addSp modSp add mod">
        <pc:chgData name="Erik Král" userId="e92e8e71-05aa-4c44-9728-5ff1a0a20d65" providerId="ADAL" clId="{A1E53A26-ECD9-46F9-A0FD-F56A05B9AEFD}" dt="2021-02-26T21:18:48.488" v="825" actId="14100"/>
        <pc:sldMkLst>
          <pc:docMk/>
          <pc:sldMk cId="2506835989" sldId="615"/>
        </pc:sldMkLst>
        <pc:spChg chg="mod">
          <ac:chgData name="Erik Král" userId="e92e8e71-05aa-4c44-9728-5ff1a0a20d65" providerId="ADAL" clId="{A1E53A26-ECD9-46F9-A0FD-F56A05B9AEFD}" dt="2021-02-26T21:18:23.627" v="821" actId="207"/>
          <ac:spMkLst>
            <pc:docMk/>
            <pc:sldMk cId="2506835989" sldId="615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A1E53A26-ECD9-46F9-A0FD-F56A05B9AEFD}" dt="2021-02-26T21:18:26.892" v="822" actId="207"/>
          <ac:graphicFrameMkLst>
            <pc:docMk/>
            <pc:sldMk cId="2506835989" sldId="615"/>
            <ac:graphicFrameMk id="16" creationId="{CE773EB7-7DF9-471A-AA7B-E44708C67839}"/>
          </ac:graphicFrameMkLst>
        </pc:graphicFrameChg>
        <pc:cxnChg chg="add mod">
          <ac:chgData name="Erik Král" userId="e92e8e71-05aa-4c44-9728-5ff1a0a20d65" providerId="ADAL" clId="{A1E53A26-ECD9-46F9-A0FD-F56A05B9AEFD}" dt="2021-02-26T21:18:48.488" v="825" actId="14100"/>
          <ac:cxnSpMkLst>
            <pc:docMk/>
            <pc:sldMk cId="2506835989" sldId="615"/>
            <ac:cxnSpMk id="6" creationId="{470864BD-1021-4A42-8BE1-43EB7C83B667}"/>
          </ac:cxnSpMkLst>
        </pc:cxnChg>
      </pc:sldChg>
      <pc:sldChg chg="modSp add mod">
        <pc:chgData name="Erik Král" userId="e92e8e71-05aa-4c44-9728-5ff1a0a20d65" providerId="ADAL" clId="{A1E53A26-ECD9-46F9-A0FD-F56A05B9AEFD}" dt="2021-02-26T21:19:49.335" v="835" actId="2165"/>
        <pc:sldMkLst>
          <pc:docMk/>
          <pc:sldMk cId="2690184446" sldId="616"/>
        </pc:sldMkLst>
        <pc:spChg chg="mod">
          <ac:chgData name="Erik Král" userId="e92e8e71-05aa-4c44-9728-5ff1a0a20d65" providerId="ADAL" clId="{A1E53A26-ECD9-46F9-A0FD-F56A05B9AEFD}" dt="2021-02-26T21:19:36.578" v="832" actId="207"/>
          <ac:spMkLst>
            <pc:docMk/>
            <pc:sldMk cId="2690184446" sldId="616"/>
            <ac:spMk id="3" creationId="{12E7AFA4-8689-4F07-8210-B2B033936D37}"/>
          </ac:spMkLst>
        </pc:spChg>
        <pc:graphicFrameChg chg="mod modGraphic">
          <ac:chgData name="Erik Král" userId="e92e8e71-05aa-4c44-9728-5ff1a0a20d65" providerId="ADAL" clId="{A1E53A26-ECD9-46F9-A0FD-F56A05B9AEFD}" dt="2021-02-26T21:19:49.335" v="835" actId="2165"/>
          <ac:graphicFrameMkLst>
            <pc:docMk/>
            <pc:sldMk cId="2690184446" sldId="616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A1E53A26-ECD9-46F9-A0FD-F56A05B9AEFD}" dt="2021-02-26T21:31:26.497" v="923"/>
        <pc:sldMkLst>
          <pc:docMk/>
          <pc:sldMk cId="3237334681" sldId="617"/>
        </pc:sldMkLst>
        <pc:spChg chg="mod">
          <ac:chgData name="Erik Král" userId="e92e8e71-05aa-4c44-9728-5ff1a0a20d65" providerId="ADAL" clId="{A1E53A26-ECD9-46F9-A0FD-F56A05B9AEFD}" dt="2021-02-26T21:31:26.497" v="923"/>
          <ac:spMkLst>
            <pc:docMk/>
            <pc:sldMk cId="3237334681" sldId="617"/>
            <ac:spMk id="3" creationId="{12E7AFA4-8689-4F07-8210-B2B033936D37}"/>
          </ac:spMkLst>
        </pc:spChg>
        <pc:graphicFrameChg chg="mod modGraphic">
          <ac:chgData name="Erik Král" userId="e92e8e71-05aa-4c44-9728-5ff1a0a20d65" providerId="ADAL" clId="{A1E53A26-ECD9-46F9-A0FD-F56A05B9AEFD}" dt="2021-02-26T21:20:24.089" v="839"/>
          <ac:graphicFrameMkLst>
            <pc:docMk/>
            <pc:sldMk cId="3237334681" sldId="617"/>
            <ac:graphicFrameMk id="16" creationId="{CE773EB7-7DF9-471A-AA7B-E44708C67839}"/>
          </ac:graphicFrameMkLst>
        </pc:graphicFrameChg>
      </pc:sldChg>
      <pc:sldChg chg="addSp modSp add mod">
        <pc:chgData name="Erik Král" userId="e92e8e71-05aa-4c44-9728-5ff1a0a20d65" providerId="ADAL" clId="{A1E53A26-ECD9-46F9-A0FD-F56A05B9AEFD}" dt="2021-02-26T21:31:32.652" v="924"/>
        <pc:sldMkLst>
          <pc:docMk/>
          <pc:sldMk cId="2366228806" sldId="618"/>
        </pc:sldMkLst>
        <pc:spChg chg="mod">
          <ac:chgData name="Erik Král" userId="e92e8e71-05aa-4c44-9728-5ff1a0a20d65" providerId="ADAL" clId="{A1E53A26-ECD9-46F9-A0FD-F56A05B9AEFD}" dt="2021-02-26T21:31:32.652" v="924"/>
          <ac:spMkLst>
            <pc:docMk/>
            <pc:sldMk cId="2366228806" sldId="618"/>
            <ac:spMk id="3" creationId="{12E7AFA4-8689-4F07-8210-B2B033936D37}"/>
          </ac:spMkLst>
        </pc:spChg>
        <pc:graphicFrameChg chg="mod modGraphic">
          <ac:chgData name="Erik Král" userId="e92e8e71-05aa-4c44-9728-5ff1a0a20d65" providerId="ADAL" clId="{A1E53A26-ECD9-46F9-A0FD-F56A05B9AEFD}" dt="2021-02-26T21:20:53.233" v="844" actId="2165"/>
          <ac:graphicFrameMkLst>
            <pc:docMk/>
            <pc:sldMk cId="2366228806" sldId="618"/>
            <ac:graphicFrameMk id="16" creationId="{CE773EB7-7DF9-471A-AA7B-E44708C67839}"/>
          </ac:graphicFrameMkLst>
        </pc:graphicFrameChg>
        <pc:cxnChg chg="add mod">
          <ac:chgData name="Erik Král" userId="e92e8e71-05aa-4c44-9728-5ff1a0a20d65" providerId="ADAL" clId="{A1E53A26-ECD9-46F9-A0FD-F56A05B9AEFD}" dt="2021-02-26T21:21:42.581" v="852" actId="14100"/>
          <ac:cxnSpMkLst>
            <pc:docMk/>
            <pc:sldMk cId="2366228806" sldId="618"/>
            <ac:cxnSpMk id="6" creationId="{FCF96B89-8D34-43F1-B8D9-019441B715F1}"/>
          </ac:cxnSpMkLst>
        </pc:cxnChg>
      </pc:sldChg>
      <pc:sldChg chg="addSp modSp add mod">
        <pc:chgData name="Erik Král" userId="e92e8e71-05aa-4c44-9728-5ff1a0a20d65" providerId="ADAL" clId="{A1E53A26-ECD9-46F9-A0FD-F56A05B9AEFD}" dt="2021-02-26T21:31:38.443" v="925"/>
        <pc:sldMkLst>
          <pc:docMk/>
          <pc:sldMk cId="925551860" sldId="619"/>
        </pc:sldMkLst>
        <pc:spChg chg="mod">
          <ac:chgData name="Erik Král" userId="e92e8e71-05aa-4c44-9728-5ff1a0a20d65" providerId="ADAL" clId="{A1E53A26-ECD9-46F9-A0FD-F56A05B9AEFD}" dt="2021-02-26T21:31:38.443" v="925"/>
          <ac:spMkLst>
            <pc:docMk/>
            <pc:sldMk cId="925551860" sldId="619"/>
            <ac:spMk id="3" creationId="{12E7AFA4-8689-4F07-8210-B2B033936D37}"/>
          </ac:spMkLst>
        </pc:spChg>
        <pc:graphicFrameChg chg="mod modGraphic">
          <ac:chgData name="Erik Král" userId="e92e8e71-05aa-4c44-9728-5ff1a0a20d65" providerId="ADAL" clId="{A1E53A26-ECD9-46F9-A0FD-F56A05B9AEFD}" dt="2021-02-26T21:22:09.524" v="855" actId="20577"/>
          <ac:graphicFrameMkLst>
            <pc:docMk/>
            <pc:sldMk cId="925551860" sldId="619"/>
            <ac:graphicFrameMk id="16" creationId="{CE773EB7-7DF9-471A-AA7B-E44708C67839}"/>
          </ac:graphicFrameMkLst>
        </pc:graphicFrameChg>
        <pc:cxnChg chg="add mod">
          <ac:chgData name="Erik Král" userId="e92e8e71-05aa-4c44-9728-5ff1a0a20d65" providerId="ADAL" clId="{A1E53A26-ECD9-46F9-A0FD-F56A05B9AEFD}" dt="2021-02-26T21:22:03.151" v="853"/>
          <ac:cxnSpMkLst>
            <pc:docMk/>
            <pc:sldMk cId="925551860" sldId="619"/>
            <ac:cxnSpMk id="14" creationId="{5FF88478-2C4E-4A8C-BD52-A2EB03E116E2}"/>
          </ac:cxnSpMkLst>
        </pc:cxnChg>
      </pc:sldChg>
      <pc:sldChg chg="addSp modSp add mod">
        <pc:chgData name="Erik Král" userId="e92e8e71-05aa-4c44-9728-5ff1a0a20d65" providerId="ADAL" clId="{A1E53A26-ECD9-46F9-A0FD-F56A05B9AEFD}" dt="2021-02-26T21:32:10.509" v="933" actId="20577"/>
        <pc:sldMkLst>
          <pc:docMk/>
          <pc:sldMk cId="3767998590" sldId="620"/>
        </pc:sldMkLst>
        <pc:spChg chg="mod">
          <ac:chgData name="Erik Král" userId="e92e8e71-05aa-4c44-9728-5ff1a0a20d65" providerId="ADAL" clId="{A1E53A26-ECD9-46F9-A0FD-F56A05B9AEFD}" dt="2021-02-26T21:32:10.509" v="933" actId="20577"/>
          <ac:spMkLst>
            <pc:docMk/>
            <pc:sldMk cId="3767998590" sldId="620"/>
            <ac:spMk id="3" creationId="{12E7AFA4-8689-4F07-8210-B2B033936D37}"/>
          </ac:spMkLst>
        </pc:spChg>
        <pc:spChg chg="add mod">
          <ac:chgData name="Erik Král" userId="e92e8e71-05aa-4c44-9728-5ff1a0a20d65" providerId="ADAL" clId="{A1E53A26-ECD9-46F9-A0FD-F56A05B9AEFD}" dt="2021-02-26T21:32:09.767" v="932" actId="1076"/>
          <ac:spMkLst>
            <pc:docMk/>
            <pc:sldMk cId="3767998590" sldId="620"/>
            <ac:spMk id="4" creationId="{0AA358D7-3CF1-446A-8F53-312FAC219CA3}"/>
          </ac:spMkLst>
        </pc:spChg>
        <pc:spChg chg="add mod">
          <ac:chgData name="Erik Král" userId="e92e8e71-05aa-4c44-9728-5ff1a0a20d65" providerId="ADAL" clId="{A1E53A26-ECD9-46F9-A0FD-F56A05B9AEFD}" dt="2021-02-26T21:32:09.524" v="931" actId="1076"/>
          <ac:spMkLst>
            <pc:docMk/>
            <pc:sldMk cId="3767998590" sldId="620"/>
            <ac:spMk id="15" creationId="{900A0D8E-2159-4BE9-BF35-714B4A171B1A}"/>
          </ac:spMkLst>
        </pc:spChg>
        <pc:graphicFrameChg chg="modGraphic">
          <ac:chgData name="Erik Král" userId="e92e8e71-05aa-4c44-9728-5ff1a0a20d65" providerId="ADAL" clId="{A1E53A26-ECD9-46F9-A0FD-F56A05B9AEFD}" dt="2021-02-26T21:22:46.765" v="859" actId="20577"/>
          <ac:graphicFrameMkLst>
            <pc:docMk/>
            <pc:sldMk cId="3767998590" sldId="620"/>
            <ac:graphicFrameMk id="16" creationId="{CE773EB7-7DF9-471A-AA7B-E44708C67839}"/>
          </ac:graphicFrameMkLst>
        </pc:graphicFrameChg>
        <pc:cxnChg chg="add mod">
          <ac:chgData name="Erik Král" userId="e92e8e71-05aa-4c44-9728-5ff1a0a20d65" providerId="ADAL" clId="{A1E53A26-ECD9-46F9-A0FD-F56A05B9AEFD}" dt="2021-02-26T21:22:34.169" v="857"/>
          <ac:cxnSpMkLst>
            <pc:docMk/>
            <pc:sldMk cId="3767998590" sldId="620"/>
            <ac:cxnSpMk id="14" creationId="{D0F70FE1-BC7E-4A86-8093-1C35802C74C7}"/>
          </ac:cxnSpMkLst>
        </pc:cxnChg>
      </pc:sldChg>
      <pc:sldChg chg="addSp modSp add mod">
        <pc:chgData name="Erik Král" userId="e92e8e71-05aa-4c44-9728-5ff1a0a20d65" providerId="ADAL" clId="{A1E53A26-ECD9-46F9-A0FD-F56A05B9AEFD}" dt="2021-02-26T21:26:17.003" v="881" actId="207"/>
        <pc:sldMkLst>
          <pc:docMk/>
          <pc:sldMk cId="1344974175" sldId="621"/>
        </pc:sldMkLst>
        <pc:spChg chg="mod">
          <ac:chgData name="Erik Král" userId="e92e8e71-05aa-4c44-9728-5ff1a0a20d65" providerId="ADAL" clId="{A1E53A26-ECD9-46F9-A0FD-F56A05B9AEFD}" dt="2021-02-26T21:26:11.707" v="880" actId="207"/>
          <ac:spMkLst>
            <pc:docMk/>
            <pc:sldMk cId="1344974175" sldId="621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A1E53A26-ECD9-46F9-A0FD-F56A05B9AEFD}" dt="2021-02-26T21:26:17.003" v="881" actId="207"/>
          <ac:graphicFrameMkLst>
            <pc:docMk/>
            <pc:sldMk cId="1344974175" sldId="621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1:22:52.505" v="861" actId="20577"/>
          <ac:graphicFrameMkLst>
            <pc:docMk/>
            <pc:sldMk cId="1344974175" sldId="621"/>
            <ac:graphicFrameMk id="16" creationId="{CE773EB7-7DF9-471A-AA7B-E44708C67839}"/>
          </ac:graphicFrameMkLst>
        </pc:graphicFrameChg>
        <pc:cxnChg chg="add mod">
          <ac:chgData name="Erik Král" userId="e92e8e71-05aa-4c44-9728-5ff1a0a20d65" providerId="ADAL" clId="{A1E53A26-ECD9-46F9-A0FD-F56A05B9AEFD}" dt="2021-02-26T21:22:56.300" v="862"/>
          <ac:cxnSpMkLst>
            <pc:docMk/>
            <pc:sldMk cId="1344974175" sldId="621"/>
            <ac:cxnSpMk id="14" creationId="{9403EBEB-A488-4E0E-AC65-A9384FAC8BA4}"/>
          </ac:cxnSpMkLst>
        </pc:cxnChg>
      </pc:sldChg>
      <pc:sldChg chg="modSp add mod">
        <pc:chgData name="Erik Král" userId="e92e8e71-05aa-4c44-9728-5ff1a0a20d65" providerId="ADAL" clId="{A1E53A26-ECD9-46F9-A0FD-F56A05B9AEFD}" dt="2021-02-26T21:28:03.449" v="890" actId="2165"/>
        <pc:sldMkLst>
          <pc:docMk/>
          <pc:sldMk cId="883847405" sldId="622"/>
        </pc:sldMkLst>
        <pc:spChg chg="mod">
          <ac:chgData name="Erik Král" userId="e92e8e71-05aa-4c44-9728-5ff1a0a20d65" providerId="ADAL" clId="{A1E53A26-ECD9-46F9-A0FD-F56A05B9AEFD}" dt="2021-02-26T21:26:42.087" v="883" actId="207"/>
          <ac:spMkLst>
            <pc:docMk/>
            <pc:sldMk cId="883847405" sldId="622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A1E53A26-ECD9-46F9-A0FD-F56A05B9AEFD}" dt="2021-02-26T21:28:03.449" v="890" actId="2165"/>
          <ac:graphicFrameMkLst>
            <pc:docMk/>
            <pc:sldMk cId="883847405" sldId="622"/>
            <ac:graphicFrameMk id="16" creationId="{CE773EB7-7DF9-471A-AA7B-E44708C67839}"/>
          </ac:graphicFrameMkLst>
        </pc:graphicFrameChg>
      </pc:sldChg>
      <pc:sldChg chg="addSp delSp modSp add mod">
        <pc:chgData name="Erik Král" userId="e92e8e71-05aa-4c44-9728-5ff1a0a20d65" providerId="ADAL" clId="{A1E53A26-ECD9-46F9-A0FD-F56A05B9AEFD}" dt="2021-02-26T22:08:12.445" v="1161" actId="478"/>
        <pc:sldMkLst>
          <pc:docMk/>
          <pc:sldMk cId="2722193338" sldId="623"/>
        </pc:sldMkLst>
        <pc:spChg chg="mod">
          <ac:chgData name="Erik Král" userId="e92e8e71-05aa-4c44-9728-5ff1a0a20d65" providerId="ADAL" clId="{A1E53A26-ECD9-46F9-A0FD-F56A05B9AEFD}" dt="2021-02-26T22:08:09.195" v="1160" actId="207"/>
          <ac:spMkLst>
            <pc:docMk/>
            <pc:sldMk cId="2722193338" sldId="623"/>
            <ac:spMk id="3" creationId="{12E7AFA4-8689-4F07-8210-B2B033936D37}"/>
          </ac:spMkLst>
        </pc:spChg>
        <pc:spChg chg="add del mod">
          <ac:chgData name="Erik Král" userId="e92e8e71-05aa-4c44-9728-5ff1a0a20d65" providerId="ADAL" clId="{A1E53A26-ECD9-46F9-A0FD-F56A05B9AEFD}" dt="2021-02-26T22:08:12.445" v="1161" actId="478"/>
          <ac:spMkLst>
            <pc:docMk/>
            <pc:sldMk cId="2722193338" sldId="623"/>
            <ac:spMk id="15" creationId="{B803D3E4-DF14-4CEA-AA3B-29A17773B743}"/>
          </ac:spMkLst>
        </pc:spChg>
        <pc:spChg chg="add del mod">
          <ac:chgData name="Erik Král" userId="e92e8e71-05aa-4c44-9728-5ff1a0a20d65" providerId="ADAL" clId="{A1E53A26-ECD9-46F9-A0FD-F56A05B9AEFD}" dt="2021-02-26T22:08:12.445" v="1161" actId="478"/>
          <ac:spMkLst>
            <pc:docMk/>
            <pc:sldMk cId="2722193338" sldId="623"/>
            <ac:spMk id="19" creationId="{DA89F0CB-5E21-429A-A1D1-4D9E79CF8B1A}"/>
          </ac:spMkLst>
        </pc:spChg>
        <pc:graphicFrameChg chg="modGraphic">
          <ac:chgData name="Erik Král" userId="e92e8e71-05aa-4c44-9728-5ff1a0a20d65" providerId="ADAL" clId="{A1E53A26-ECD9-46F9-A0FD-F56A05B9AEFD}" dt="2021-02-26T21:28:22.029" v="896" actId="20577"/>
          <ac:graphicFrameMkLst>
            <pc:docMk/>
            <pc:sldMk cId="2722193338" sldId="623"/>
            <ac:graphicFrameMk id="16" creationId="{CE773EB7-7DF9-471A-AA7B-E44708C67839}"/>
          </ac:graphicFrameMkLst>
        </pc:graphicFrameChg>
        <pc:cxnChg chg="mod">
          <ac:chgData name="Erik Král" userId="e92e8e71-05aa-4c44-9728-5ff1a0a20d65" providerId="ADAL" clId="{A1E53A26-ECD9-46F9-A0FD-F56A05B9AEFD}" dt="2021-02-26T21:28:32.479" v="898" actId="1076"/>
          <ac:cxnSpMkLst>
            <pc:docMk/>
            <pc:sldMk cId="2722193338" sldId="623"/>
            <ac:cxnSpMk id="14" creationId="{9403EBEB-A488-4E0E-AC65-A9384FAC8BA4}"/>
          </ac:cxnSpMkLst>
        </pc:cxnChg>
      </pc:sldChg>
      <pc:sldChg chg="addSp delSp modSp add mod">
        <pc:chgData name="Erik Král" userId="e92e8e71-05aa-4c44-9728-5ff1a0a20d65" providerId="ADAL" clId="{A1E53A26-ECD9-46F9-A0FD-F56A05B9AEFD}" dt="2021-02-26T21:33:59.330" v="962" actId="207"/>
        <pc:sldMkLst>
          <pc:docMk/>
          <pc:sldMk cId="2302074083" sldId="624"/>
        </pc:sldMkLst>
        <pc:spChg chg="mod">
          <ac:chgData name="Erik Král" userId="e92e8e71-05aa-4c44-9728-5ff1a0a20d65" providerId="ADAL" clId="{A1E53A26-ECD9-46F9-A0FD-F56A05B9AEFD}" dt="2021-02-26T21:33:42.395" v="958" actId="207"/>
          <ac:spMkLst>
            <pc:docMk/>
            <pc:sldMk cId="2302074083" sldId="624"/>
            <ac:spMk id="3" creationId="{12E7AFA4-8689-4F07-8210-B2B033936D37}"/>
          </ac:spMkLst>
        </pc:spChg>
        <pc:spChg chg="add del mod">
          <ac:chgData name="Erik Král" userId="e92e8e71-05aa-4c44-9728-5ff1a0a20d65" providerId="ADAL" clId="{A1E53A26-ECD9-46F9-A0FD-F56A05B9AEFD}" dt="2021-02-26T21:32:20.148" v="943"/>
          <ac:spMkLst>
            <pc:docMk/>
            <pc:sldMk cId="2302074083" sldId="624"/>
            <ac:spMk id="19" creationId="{7A56E1AB-EC2C-4FA1-86E7-E213FA8EF650}"/>
          </ac:spMkLst>
        </pc:spChg>
        <pc:spChg chg="add del mod">
          <ac:chgData name="Erik Král" userId="e92e8e71-05aa-4c44-9728-5ff1a0a20d65" providerId="ADAL" clId="{A1E53A26-ECD9-46F9-A0FD-F56A05B9AEFD}" dt="2021-02-26T21:32:20.148" v="943"/>
          <ac:spMkLst>
            <pc:docMk/>
            <pc:sldMk cId="2302074083" sldId="624"/>
            <ac:spMk id="21" creationId="{42931A29-5BD7-47F4-A98D-9421AFE79A46}"/>
          </ac:spMkLst>
        </pc:spChg>
        <pc:graphicFrameChg chg="modGraphic">
          <ac:chgData name="Erik Král" userId="e92e8e71-05aa-4c44-9728-5ff1a0a20d65" providerId="ADAL" clId="{A1E53A26-ECD9-46F9-A0FD-F56A05B9AEFD}" dt="2021-02-26T21:33:59.330" v="962" actId="207"/>
          <ac:graphicFrameMkLst>
            <pc:docMk/>
            <pc:sldMk cId="2302074083" sldId="624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1:29:54.297" v="903" actId="20577"/>
          <ac:graphicFrameMkLst>
            <pc:docMk/>
            <pc:sldMk cId="2302074083" sldId="624"/>
            <ac:graphicFrameMk id="16" creationId="{CE773EB7-7DF9-471A-AA7B-E44708C67839}"/>
          </ac:graphicFrameMkLst>
        </pc:graphicFrameChg>
        <pc:cxnChg chg="del">
          <ac:chgData name="Erik Král" userId="e92e8e71-05aa-4c44-9728-5ff1a0a20d65" providerId="ADAL" clId="{A1E53A26-ECD9-46F9-A0FD-F56A05B9AEFD}" dt="2021-02-26T21:30:03.286" v="904" actId="478"/>
          <ac:cxnSpMkLst>
            <pc:docMk/>
            <pc:sldMk cId="2302074083" sldId="624"/>
            <ac:cxnSpMk id="14" creationId="{9403EBEB-A488-4E0E-AC65-A9384FAC8BA4}"/>
          </ac:cxnSpMkLst>
        </pc:cxnChg>
        <pc:cxnChg chg="add mod">
          <ac:chgData name="Erik Král" userId="e92e8e71-05aa-4c44-9728-5ff1a0a20d65" providerId="ADAL" clId="{A1E53A26-ECD9-46F9-A0FD-F56A05B9AEFD}" dt="2021-02-26T21:30:03.838" v="905"/>
          <ac:cxnSpMkLst>
            <pc:docMk/>
            <pc:sldMk cId="2302074083" sldId="624"/>
            <ac:cxnSpMk id="15" creationId="{B12DEEFA-D917-45CA-8B01-08D1B5F98BAB}"/>
          </ac:cxnSpMkLst>
        </pc:cxnChg>
      </pc:sldChg>
      <pc:sldChg chg="addSp delSp modSp add mod">
        <pc:chgData name="Erik Král" userId="e92e8e71-05aa-4c44-9728-5ff1a0a20d65" providerId="ADAL" clId="{A1E53A26-ECD9-46F9-A0FD-F56A05B9AEFD}" dt="2021-02-26T21:34:58.969" v="978" actId="207"/>
        <pc:sldMkLst>
          <pc:docMk/>
          <pc:sldMk cId="757257948" sldId="625"/>
        </pc:sldMkLst>
        <pc:spChg chg="mod">
          <ac:chgData name="Erik Král" userId="e92e8e71-05aa-4c44-9728-5ff1a0a20d65" providerId="ADAL" clId="{A1E53A26-ECD9-46F9-A0FD-F56A05B9AEFD}" dt="2021-02-26T21:34:15.731" v="968" actId="207"/>
          <ac:spMkLst>
            <pc:docMk/>
            <pc:sldMk cId="757257948" sldId="625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A1E53A26-ECD9-46F9-A0FD-F56A05B9AEFD}" dt="2021-02-26T21:34:07.838" v="966" actId="20577"/>
          <ac:graphicFrameMkLst>
            <pc:docMk/>
            <pc:sldMk cId="757257948" sldId="625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1:34:58.969" v="978" actId="207"/>
          <ac:graphicFrameMkLst>
            <pc:docMk/>
            <pc:sldMk cId="757257948" sldId="625"/>
            <ac:graphicFrameMk id="16" creationId="{CE773EB7-7DF9-471A-AA7B-E44708C67839}"/>
          </ac:graphicFrameMkLst>
        </pc:graphicFrameChg>
        <pc:cxnChg chg="add mod">
          <ac:chgData name="Erik Král" userId="e92e8e71-05aa-4c44-9728-5ff1a0a20d65" providerId="ADAL" clId="{A1E53A26-ECD9-46F9-A0FD-F56A05B9AEFD}" dt="2021-02-26T21:34:30.043" v="970"/>
          <ac:cxnSpMkLst>
            <pc:docMk/>
            <pc:sldMk cId="757257948" sldId="625"/>
            <ac:cxnSpMk id="14" creationId="{32A000BB-1DAE-41DE-95E9-EE881FEEF407}"/>
          </ac:cxnSpMkLst>
        </pc:cxnChg>
        <pc:cxnChg chg="del">
          <ac:chgData name="Erik Král" userId="e92e8e71-05aa-4c44-9728-5ff1a0a20d65" providerId="ADAL" clId="{A1E53A26-ECD9-46F9-A0FD-F56A05B9AEFD}" dt="2021-02-26T21:34:28.951" v="969" actId="478"/>
          <ac:cxnSpMkLst>
            <pc:docMk/>
            <pc:sldMk cId="757257948" sldId="625"/>
            <ac:cxnSpMk id="15" creationId="{B12DEEFA-D917-45CA-8B01-08D1B5F98BAB}"/>
          </ac:cxnSpMkLst>
        </pc:cxnChg>
      </pc:sldChg>
      <pc:sldChg chg="addSp delSp modSp add mod">
        <pc:chgData name="Erik Král" userId="e92e8e71-05aa-4c44-9728-5ff1a0a20d65" providerId="ADAL" clId="{A1E53A26-ECD9-46F9-A0FD-F56A05B9AEFD}" dt="2021-02-26T21:35:41.495" v="988" actId="20577"/>
        <pc:sldMkLst>
          <pc:docMk/>
          <pc:sldMk cId="3920570967" sldId="626"/>
        </pc:sldMkLst>
        <pc:spChg chg="mod">
          <ac:chgData name="Erik Král" userId="e92e8e71-05aa-4c44-9728-5ff1a0a20d65" providerId="ADAL" clId="{A1E53A26-ECD9-46F9-A0FD-F56A05B9AEFD}" dt="2021-02-26T21:35:33.105" v="984" actId="207"/>
          <ac:spMkLst>
            <pc:docMk/>
            <pc:sldMk cId="3920570967" sldId="626"/>
            <ac:spMk id="3" creationId="{12E7AFA4-8689-4F07-8210-B2B033936D37}"/>
          </ac:spMkLst>
        </pc:spChg>
        <pc:spChg chg="add mod">
          <ac:chgData name="Erik Král" userId="e92e8e71-05aa-4c44-9728-5ff1a0a20d65" providerId="ADAL" clId="{A1E53A26-ECD9-46F9-A0FD-F56A05B9AEFD}" dt="2021-02-26T21:35:26.217" v="983"/>
          <ac:spMkLst>
            <pc:docMk/>
            <pc:sldMk cId="3920570967" sldId="626"/>
            <ac:spMk id="19" creationId="{9D920C2E-54F1-4D0E-9722-58E20FD8A6EC}"/>
          </ac:spMkLst>
        </pc:spChg>
        <pc:spChg chg="add mod">
          <ac:chgData name="Erik Král" userId="e92e8e71-05aa-4c44-9728-5ff1a0a20d65" providerId="ADAL" clId="{A1E53A26-ECD9-46F9-A0FD-F56A05B9AEFD}" dt="2021-02-26T21:35:41.495" v="988" actId="20577"/>
          <ac:spMkLst>
            <pc:docMk/>
            <pc:sldMk cId="3920570967" sldId="626"/>
            <ac:spMk id="21" creationId="{49EEFD33-099E-42CA-BEB0-2FB64087266C}"/>
          </ac:spMkLst>
        </pc:spChg>
        <pc:graphicFrameChg chg="modGraphic">
          <ac:chgData name="Erik Král" userId="e92e8e71-05aa-4c44-9728-5ff1a0a20d65" providerId="ADAL" clId="{A1E53A26-ECD9-46F9-A0FD-F56A05B9AEFD}" dt="2021-02-26T21:35:17.040" v="982" actId="20577"/>
          <ac:graphicFrameMkLst>
            <pc:docMk/>
            <pc:sldMk cId="3920570967" sldId="626"/>
            <ac:graphicFrameMk id="16" creationId="{CE773EB7-7DF9-471A-AA7B-E44708C67839}"/>
          </ac:graphicFrameMkLst>
        </pc:graphicFrameChg>
        <pc:cxnChg chg="add mod">
          <ac:chgData name="Erik Král" userId="e92e8e71-05aa-4c44-9728-5ff1a0a20d65" providerId="ADAL" clId="{A1E53A26-ECD9-46F9-A0FD-F56A05B9AEFD}" dt="2021-02-26T21:34:46.899" v="977"/>
          <ac:cxnSpMkLst>
            <pc:docMk/>
            <pc:sldMk cId="3920570967" sldId="626"/>
            <ac:cxnSpMk id="14" creationId="{0C5A2A29-4BA6-465F-AEFA-808C5C89779D}"/>
          </ac:cxnSpMkLst>
        </pc:cxnChg>
        <pc:cxnChg chg="del">
          <ac:chgData name="Erik Král" userId="e92e8e71-05aa-4c44-9728-5ff1a0a20d65" providerId="ADAL" clId="{A1E53A26-ECD9-46F9-A0FD-F56A05B9AEFD}" dt="2021-02-26T21:34:46.492" v="976" actId="478"/>
          <ac:cxnSpMkLst>
            <pc:docMk/>
            <pc:sldMk cId="3920570967" sldId="626"/>
            <ac:cxnSpMk id="15" creationId="{B12DEEFA-D917-45CA-8B01-08D1B5F98BAB}"/>
          </ac:cxnSpMkLst>
        </pc:cxnChg>
      </pc:sldChg>
      <pc:sldChg chg="modSp add del mod">
        <pc:chgData name="Erik Král" userId="e92e8e71-05aa-4c44-9728-5ff1a0a20d65" providerId="ADAL" clId="{A1E53A26-ECD9-46F9-A0FD-F56A05B9AEFD}" dt="2021-02-26T22:19:22.719" v="1287" actId="47"/>
        <pc:sldMkLst>
          <pc:docMk/>
          <pc:sldMk cId="2367722606" sldId="627"/>
        </pc:sldMkLst>
        <pc:graphicFrameChg chg="mod">
          <ac:chgData name="Erik Král" userId="e92e8e71-05aa-4c44-9728-5ff1a0a20d65" providerId="ADAL" clId="{A1E53A26-ECD9-46F9-A0FD-F56A05B9AEFD}" dt="2021-02-26T21:43:29.906" v="1050"/>
          <ac:graphicFrameMkLst>
            <pc:docMk/>
            <pc:sldMk cId="2367722606" sldId="627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1:44:17.716" v="1064" actId="20577"/>
          <ac:graphicFrameMkLst>
            <pc:docMk/>
            <pc:sldMk cId="2367722606" sldId="627"/>
            <ac:graphicFrameMk id="16" creationId="{CE773EB7-7DF9-471A-AA7B-E44708C67839}"/>
          </ac:graphicFrameMkLst>
        </pc:graphicFrameChg>
      </pc:sldChg>
      <pc:sldChg chg="delSp modSp add mod">
        <pc:chgData name="Erik Král" userId="e92e8e71-05aa-4c44-9728-5ff1a0a20d65" providerId="ADAL" clId="{A1E53A26-ECD9-46F9-A0FD-F56A05B9AEFD}" dt="2021-02-26T21:36:49.904" v="997" actId="207"/>
        <pc:sldMkLst>
          <pc:docMk/>
          <pc:sldMk cId="3006654733" sldId="628"/>
        </pc:sldMkLst>
        <pc:spChg chg="mod">
          <ac:chgData name="Erik Král" userId="e92e8e71-05aa-4c44-9728-5ff1a0a20d65" providerId="ADAL" clId="{A1E53A26-ECD9-46F9-A0FD-F56A05B9AEFD}" dt="2021-02-26T21:36:39.033" v="992" actId="207"/>
          <ac:spMkLst>
            <pc:docMk/>
            <pc:sldMk cId="3006654733" sldId="628"/>
            <ac:spMk id="3" creationId="{12E7AFA4-8689-4F07-8210-B2B033936D37}"/>
          </ac:spMkLst>
        </pc:spChg>
        <pc:spChg chg="del">
          <ac:chgData name="Erik Král" userId="e92e8e71-05aa-4c44-9728-5ff1a0a20d65" providerId="ADAL" clId="{A1E53A26-ECD9-46F9-A0FD-F56A05B9AEFD}" dt="2021-02-26T21:36:22.595" v="991" actId="478"/>
          <ac:spMkLst>
            <pc:docMk/>
            <pc:sldMk cId="3006654733" sldId="628"/>
            <ac:spMk id="19" creationId="{9D920C2E-54F1-4D0E-9722-58E20FD8A6EC}"/>
          </ac:spMkLst>
        </pc:spChg>
        <pc:spChg chg="del">
          <ac:chgData name="Erik Král" userId="e92e8e71-05aa-4c44-9728-5ff1a0a20d65" providerId="ADAL" clId="{A1E53A26-ECD9-46F9-A0FD-F56A05B9AEFD}" dt="2021-02-26T21:36:22.595" v="991" actId="478"/>
          <ac:spMkLst>
            <pc:docMk/>
            <pc:sldMk cId="3006654733" sldId="628"/>
            <ac:spMk id="21" creationId="{49EEFD33-099E-42CA-BEB0-2FB64087266C}"/>
          </ac:spMkLst>
        </pc:spChg>
        <pc:graphicFrameChg chg="modGraphic">
          <ac:chgData name="Erik Král" userId="e92e8e71-05aa-4c44-9728-5ff1a0a20d65" providerId="ADAL" clId="{A1E53A26-ECD9-46F9-A0FD-F56A05B9AEFD}" dt="2021-02-26T21:36:49.904" v="997" actId="207"/>
          <ac:graphicFrameMkLst>
            <pc:docMk/>
            <pc:sldMk cId="3006654733" sldId="628"/>
            <ac:graphicFrameMk id="13" creationId="{0F441E59-15E4-4CB9-A48F-7F48D221AECA}"/>
          </ac:graphicFrameMkLst>
        </pc:graphicFrameChg>
      </pc:sldChg>
      <pc:sldChg chg="addSp delSp modSp add mod">
        <pc:chgData name="Erik Král" userId="e92e8e71-05aa-4c44-9728-5ff1a0a20d65" providerId="ADAL" clId="{A1E53A26-ECD9-46F9-A0FD-F56A05B9AEFD}" dt="2021-02-26T21:42:06.059" v="1045" actId="478"/>
        <pc:sldMkLst>
          <pc:docMk/>
          <pc:sldMk cId="1921912091" sldId="629"/>
        </pc:sldMkLst>
        <pc:spChg chg="mod">
          <ac:chgData name="Erik Král" userId="e92e8e71-05aa-4c44-9728-5ff1a0a20d65" providerId="ADAL" clId="{A1E53A26-ECD9-46F9-A0FD-F56A05B9AEFD}" dt="2021-02-26T21:37:29.615" v="1002" actId="207"/>
          <ac:spMkLst>
            <pc:docMk/>
            <pc:sldMk cId="1921912091" sldId="629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A1E53A26-ECD9-46F9-A0FD-F56A05B9AEFD}" dt="2021-02-26T21:37:07.988" v="999" actId="207"/>
          <ac:graphicFrameMkLst>
            <pc:docMk/>
            <pc:sldMk cId="1921912091" sldId="629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1:37:38.828" v="1007" actId="207"/>
          <ac:graphicFrameMkLst>
            <pc:docMk/>
            <pc:sldMk cId="1921912091" sldId="629"/>
            <ac:graphicFrameMk id="16" creationId="{CE773EB7-7DF9-471A-AA7B-E44708C67839}"/>
          </ac:graphicFrameMkLst>
        </pc:graphicFrameChg>
        <pc:cxnChg chg="del">
          <ac:chgData name="Erik Král" userId="e92e8e71-05aa-4c44-9728-5ff1a0a20d65" providerId="ADAL" clId="{A1E53A26-ECD9-46F9-A0FD-F56A05B9AEFD}" dt="2021-02-26T21:42:06.059" v="1045" actId="478"/>
          <ac:cxnSpMkLst>
            <pc:docMk/>
            <pc:sldMk cId="1921912091" sldId="629"/>
            <ac:cxnSpMk id="14" creationId="{0C5A2A29-4BA6-465F-AEFA-808C5C89779D}"/>
          </ac:cxnSpMkLst>
        </pc:cxnChg>
        <pc:cxnChg chg="add mod">
          <ac:chgData name="Erik Král" userId="e92e8e71-05aa-4c44-9728-5ff1a0a20d65" providerId="ADAL" clId="{A1E53A26-ECD9-46F9-A0FD-F56A05B9AEFD}" dt="2021-02-26T21:42:04.318" v="1044"/>
          <ac:cxnSpMkLst>
            <pc:docMk/>
            <pc:sldMk cId="1921912091" sldId="629"/>
            <ac:cxnSpMk id="15" creationId="{FF8BD490-3E55-485C-A2DE-755CE932774E}"/>
          </ac:cxnSpMkLst>
        </pc:cxnChg>
      </pc:sldChg>
      <pc:sldChg chg="addSp modSp add mod">
        <pc:chgData name="Erik Král" userId="e92e8e71-05aa-4c44-9728-5ff1a0a20d65" providerId="ADAL" clId="{A1E53A26-ECD9-46F9-A0FD-F56A05B9AEFD}" dt="2021-02-26T21:39:10.607" v="1030" actId="207"/>
        <pc:sldMkLst>
          <pc:docMk/>
          <pc:sldMk cId="3841034881" sldId="630"/>
        </pc:sldMkLst>
        <pc:spChg chg="mod">
          <ac:chgData name="Erik Král" userId="e92e8e71-05aa-4c44-9728-5ff1a0a20d65" providerId="ADAL" clId="{A1E53A26-ECD9-46F9-A0FD-F56A05B9AEFD}" dt="2021-02-26T21:38:26.561" v="1012" actId="207"/>
          <ac:spMkLst>
            <pc:docMk/>
            <pc:sldMk cId="3841034881" sldId="630"/>
            <ac:spMk id="3" creationId="{12E7AFA4-8689-4F07-8210-B2B033936D37}"/>
          </ac:spMkLst>
        </pc:spChg>
        <pc:spChg chg="add mod">
          <ac:chgData name="Erik Král" userId="e92e8e71-05aa-4c44-9728-5ff1a0a20d65" providerId="ADAL" clId="{A1E53A26-ECD9-46F9-A0FD-F56A05B9AEFD}" dt="2021-02-26T21:38:37.222" v="1019" actId="20577"/>
          <ac:spMkLst>
            <pc:docMk/>
            <pc:sldMk cId="3841034881" sldId="630"/>
            <ac:spMk id="15" creationId="{5C74E88A-A7DF-49DE-B3A1-02F3A2F202ED}"/>
          </ac:spMkLst>
        </pc:spChg>
        <pc:graphicFrameChg chg="modGraphic">
          <ac:chgData name="Erik Král" userId="e92e8e71-05aa-4c44-9728-5ff1a0a20d65" providerId="ADAL" clId="{A1E53A26-ECD9-46F9-A0FD-F56A05B9AEFD}" dt="2021-02-26T21:39:10.607" v="1030" actId="207"/>
          <ac:graphicFrameMkLst>
            <pc:docMk/>
            <pc:sldMk cId="3841034881" sldId="630"/>
            <ac:graphicFrameMk id="16" creationId="{CE773EB7-7DF9-471A-AA7B-E44708C67839}"/>
          </ac:graphicFrameMkLst>
        </pc:graphicFrameChg>
        <pc:cxnChg chg="mod">
          <ac:chgData name="Erik Král" userId="e92e8e71-05aa-4c44-9728-5ff1a0a20d65" providerId="ADAL" clId="{A1E53A26-ECD9-46F9-A0FD-F56A05B9AEFD}" dt="2021-02-26T21:38:03.906" v="1010" actId="1076"/>
          <ac:cxnSpMkLst>
            <pc:docMk/>
            <pc:sldMk cId="3841034881" sldId="630"/>
            <ac:cxnSpMk id="14" creationId="{0C5A2A29-4BA6-465F-AEFA-808C5C89779D}"/>
          </ac:cxnSpMkLst>
        </pc:cxnChg>
      </pc:sldChg>
      <pc:sldChg chg="delSp modSp add mod">
        <pc:chgData name="Erik Král" userId="e92e8e71-05aa-4c44-9728-5ff1a0a20d65" providerId="ADAL" clId="{A1E53A26-ECD9-46F9-A0FD-F56A05B9AEFD}" dt="2021-02-26T21:39:26.046" v="1036" actId="207"/>
        <pc:sldMkLst>
          <pc:docMk/>
          <pc:sldMk cId="891929610" sldId="631"/>
        </pc:sldMkLst>
        <pc:spChg chg="mod">
          <ac:chgData name="Erik Král" userId="e92e8e71-05aa-4c44-9728-5ff1a0a20d65" providerId="ADAL" clId="{A1E53A26-ECD9-46F9-A0FD-F56A05B9AEFD}" dt="2021-02-26T21:39:02.514" v="1029" actId="207"/>
          <ac:spMkLst>
            <pc:docMk/>
            <pc:sldMk cId="891929610" sldId="631"/>
            <ac:spMk id="3" creationId="{12E7AFA4-8689-4F07-8210-B2B033936D37}"/>
          </ac:spMkLst>
        </pc:spChg>
        <pc:spChg chg="del">
          <ac:chgData name="Erik Král" userId="e92e8e71-05aa-4c44-9728-5ff1a0a20d65" providerId="ADAL" clId="{A1E53A26-ECD9-46F9-A0FD-F56A05B9AEFD}" dt="2021-02-26T21:38:46.906" v="1021" actId="478"/>
          <ac:spMkLst>
            <pc:docMk/>
            <pc:sldMk cId="891929610" sldId="631"/>
            <ac:spMk id="15" creationId="{5C74E88A-A7DF-49DE-B3A1-02F3A2F202ED}"/>
          </ac:spMkLst>
        </pc:spChg>
        <pc:graphicFrameChg chg="modGraphic">
          <ac:chgData name="Erik Král" userId="e92e8e71-05aa-4c44-9728-5ff1a0a20d65" providerId="ADAL" clId="{A1E53A26-ECD9-46F9-A0FD-F56A05B9AEFD}" dt="2021-02-26T21:39:26.046" v="1036" actId="207"/>
          <ac:graphicFrameMkLst>
            <pc:docMk/>
            <pc:sldMk cId="891929610" sldId="631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1:39:16.032" v="1031" actId="207"/>
          <ac:graphicFrameMkLst>
            <pc:docMk/>
            <pc:sldMk cId="891929610" sldId="631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A1E53A26-ECD9-46F9-A0FD-F56A05B9AEFD}" dt="2021-02-26T21:45:56.935" v="1087" actId="207"/>
        <pc:sldMkLst>
          <pc:docMk/>
          <pc:sldMk cId="2123320116" sldId="632"/>
        </pc:sldMkLst>
        <pc:spChg chg="mod">
          <ac:chgData name="Erik Král" userId="e92e8e71-05aa-4c44-9728-5ff1a0a20d65" providerId="ADAL" clId="{A1E53A26-ECD9-46F9-A0FD-F56A05B9AEFD}" dt="2021-02-26T21:45:16.288" v="1076" actId="207"/>
          <ac:spMkLst>
            <pc:docMk/>
            <pc:sldMk cId="2123320116" sldId="632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A1E53A26-ECD9-46F9-A0FD-F56A05B9AEFD}" dt="2021-02-26T21:40:03.036" v="1039" actId="207"/>
          <ac:graphicFrameMkLst>
            <pc:docMk/>
            <pc:sldMk cId="2123320116" sldId="632"/>
            <ac:graphicFrameMk id="13" creationId="{0F441E59-15E4-4CB9-A48F-7F48D221AECA}"/>
          </ac:graphicFrameMkLst>
        </pc:graphicFrameChg>
        <pc:graphicFrameChg chg="mod modGraphic">
          <ac:chgData name="Erik Král" userId="e92e8e71-05aa-4c44-9728-5ff1a0a20d65" providerId="ADAL" clId="{A1E53A26-ECD9-46F9-A0FD-F56A05B9AEFD}" dt="2021-02-26T21:45:56.935" v="1087" actId="207"/>
          <ac:graphicFrameMkLst>
            <pc:docMk/>
            <pc:sldMk cId="2123320116" sldId="632"/>
            <ac:graphicFrameMk id="16" creationId="{CE773EB7-7DF9-471A-AA7B-E44708C67839}"/>
          </ac:graphicFrameMkLst>
        </pc:graphicFrameChg>
        <pc:cxnChg chg="mod">
          <ac:chgData name="Erik Král" userId="e92e8e71-05aa-4c44-9728-5ff1a0a20d65" providerId="ADAL" clId="{A1E53A26-ECD9-46F9-A0FD-F56A05B9AEFD}" dt="2021-02-26T21:45:33.156" v="1083" actId="1076"/>
          <ac:cxnSpMkLst>
            <pc:docMk/>
            <pc:sldMk cId="2123320116" sldId="632"/>
            <ac:cxnSpMk id="14" creationId="{0C5A2A29-4BA6-465F-AEFA-808C5C89779D}"/>
          </ac:cxnSpMkLst>
        </pc:cxnChg>
      </pc:sldChg>
      <pc:sldChg chg="add del">
        <pc:chgData name="Erik Král" userId="e92e8e71-05aa-4c44-9728-5ff1a0a20d65" providerId="ADAL" clId="{A1E53A26-ECD9-46F9-A0FD-F56A05B9AEFD}" dt="2021-02-26T21:44:12.744" v="1060"/>
        <pc:sldMkLst>
          <pc:docMk/>
          <pc:sldMk cId="1780569674" sldId="633"/>
        </pc:sldMkLst>
      </pc:sldChg>
      <pc:sldChg chg="addSp modSp add mod">
        <pc:chgData name="Erik Král" userId="e92e8e71-05aa-4c44-9728-5ff1a0a20d65" providerId="ADAL" clId="{A1E53A26-ECD9-46F9-A0FD-F56A05B9AEFD}" dt="2021-02-26T22:00:02.328" v="1098" actId="207"/>
        <pc:sldMkLst>
          <pc:docMk/>
          <pc:sldMk cId="2375516804" sldId="633"/>
        </pc:sldMkLst>
        <pc:spChg chg="mod">
          <ac:chgData name="Erik Král" userId="e92e8e71-05aa-4c44-9728-5ff1a0a20d65" providerId="ADAL" clId="{A1E53A26-ECD9-46F9-A0FD-F56A05B9AEFD}" dt="2021-02-26T22:00:02.328" v="1098" actId="207"/>
          <ac:spMkLst>
            <pc:docMk/>
            <pc:sldMk cId="2375516804" sldId="633"/>
            <ac:spMk id="3" creationId="{12E7AFA4-8689-4F07-8210-B2B033936D37}"/>
          </ac:spMkLst>
        </pc:spChg>
        <pc:spChg chg="add mod">
          <ac:chgData name="Erik Král" userId="e92e8e71-05aa-4c44-9728-5ff1a0a20d65" providerId="ADAL" clId="{A1E53A26-ECD9-46F9-A0FD-F56A05B9AEFD}" dt="2021-02-26T21:48:35.738" v="1094" actId="20577"/>
          <ac:spMkLst>
            <pc:docMk/>
            <pc:sldMk cId="2375516804" sldId="633"/>
            <ac:spMk id="15" creationId="{B50421E6-E153-4F23-886D-B50364811C66}"/>
          </ac:spMkLst>
        </pc:spChg>
        <pc:spChg chg="add mod">
          <ac:chgData name="Erik Král" userId="e92e8e71-05aa-4c44-9728-5ff1a0a20d65" providerId="ADAL" clId="{A1E53A26-ECD9-46F9-A0FD-F56A05B9AEFD}" dt="2021-02-26T21:48:39.370" v="1096" actId="20577"/>
          <ac:spMkLst>
            <pc:docMk/>
            <pc:sldMk cId="2375516804" sldId="633"/>
            <ac:spMk id="19" creationId="{51609EA1-3FA4-48FC-9553-D9CE37F396B6}"/>
          </ac:spMkLst>
        </pc:spChg>
        <pc:graphicFrameChg chg="modGraphic">
          <ac:chgData name="Erik Král" userId="e92e8e71-05aa-4c44-9728-5ff1a0a20d65" providerId="ADAL" clId="{A1E53A26-ECD9-46F9-A0FD-F56A05B9AEFD}" dt="2021-02-26T21:46:27.617" v="1090" actId="207"/>
          <ac:graphicFrameMkLst>
            <pc:docMk/>
            <pc:sldMk cId="2375516804" sldId="633"/>
            <ac:graphicFrameMk id="16" creationId="{CE773EB7-7DF9-471A-AA7B-E44708C67839}"/>
          </ac:graphicFrameMkLst>
        </pc:graphicFrameChg>
      </pc:sldChg>
      <pc:sldChg chg="delSp modSp add mod">
        <pc:chgData name="Erik Král" userId="e92e8e71-05aa-4c44-9728-5ff1a0a20d65" providerId="ADAL" clId="{A1E53A26-ECD9-46F9-A0FD-F56A05B9AEFD}" dt="2021-02-26T22:01:08.719" v="1110" actId="207"/>
        <pc:sldMkLst>
          <pc:docMk/>
          <pc:sldMk cId="2223274870" sldId="634"/>
        </pc:sldMkLst>
        <pc:spChg chg="mod">
          <ac:chgData name="Erik Král" userId="e92e8e71-05aa-4c44-9728-5ff1a0a20d65" providerId="ADAL" clId="{A1E53A26-ECD9-46F9-A0FD-F56A05B9AEFD}" dt="2021-02-26T22:00:31.399" v="1102" actId="207"/>
          <ac:spMkLst>
            <pc:docMk/>
            <pc:sldMk cId="2223274870" sldId="634"/>
            <ac:spMk id="3" creationId="{12E7AFA4-8689-4F07-8210-B2B033936D37}"/>
          </ac:spMkLst>
        </pc:spChg>
        <pc:spChg chg="del">
          <ac:chgData name="Erik Král" userId="e92e8e71-05aa-4c44-9728-5ff1a0a20d65" providerId="ADAL" clId="{A1E53A26-ECD9-46F9-A0FD-F56A05B9AEFD}" dt="2021-02-26T22:00:20.222" v="1101" actId="478"/>
          <ac:spMkLst>
            <pc:docMk/>
            <pc:sldMk cId="2223274870" sldId="634"/>
            <ac:spMk id="15" creationId="{B50421E6-E153-4F23-886D-B50364811C66}"/>
          </ac:spMkLst>
        </pc:spChg>
        <pc:spChg chg="del">
          <ac:chgData name="Erik Král" userId="e92e8e71-05aa-4c44-9728-5ff1a0a20d65" providerId="ADAL" clId="{A1E53A26-ECD9-46F9-A0FD-F56A05B9AEFD}" dt="2021-02-26T22:00:20.222" v="1101" actId="478"/>
          <ac:spMkLst>
            <pc:docMk/>
            <pc:sldMk cId="2223274870" sldId="634"/>
            <ac:spMk id="19" creationId="{51609EA1-3FA4-48FC-9553-D9CE37F396B6}"/>
          </ac:spMkLst>
        </pc:spChg>
        <pc:graphicFrameChg chg="modGraphic">
          <ac:chgData name="Erik Král" userId="e92e8e71-05aa-4c44-9728-5ff1a0a20d65" providerId="ADAL" clId="{A1E53A26-ECD9-46F9-A0FD-F56A05B9AEFD}" dt="2021-02-26T22:00:50.703" v="1105" actId="207"/>
          <ac:graphicFrameMkLst>
            <pc:docMk/>
            <pc:sldMk cId="2223274870" sldId="634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2:01:08.719" v="1110" actId="207"/>
          <ac:graphicFrameMkLst>
            <pc:docMk/>
            <pc:sldMk cId="2223274870" sldId="634"/>
            <ac:graphicFrameMk id="16" creationId="{CE773EB7-7DF9-471A-AA7B-E44708C67839}"/>
          </ac:graphicFrameMkLst>
        </pc:graphicFrameChg>
        <pc:cxnChg chg="mod">
          <ac:chgData name="Erik Král" userId="e92e8e71-05aa-4c44-9728-5ff1a0a20d65" providerId="ADAL" clId="{A1E53A26-ECD9-46F9-A0FD-F56A05B9AEFD}" dt="2021-02-26T22:00:59.176" v="1107" actId="1076"/>
          <ac:cxnSpMkLst>
            <pc:docMk/>
            <pc:sldMk cId="2223274870" sldId="634"/>
            <ac:cxnSpMk id="14" creationId="{0C5A2A29-4BA6-465F-AEFA-808C5C89779D}"/>
          </ac:cxnSpMkLst>
        </pc:cxnChg>
      </pc:sldChg>
      <pc:sldChg chg="addSp delSp modSp add mod">
        <pc:chgData name="Erik Král" userId="e92e8e71-05aa-4c44-9728-5ff1a0a20d65" providerId="ADAL" clId="{A1E53A26-ECD9-46F9-A0FD-F56A05B9AEFD}" dt="2021-02-26T22:02:22.162" v="1119" actId="20577"/>
        <pc:sldMkLst>
          <pc:docMk/>
          <pc:sldMk cId="2354556671" sldId="635"/>
        </pc:sldMkLst>
        <pc:spChg chg="mod">
          <ac:chgData name="Erik Král" userId="e92e8e71-05aa-4c44-9728-5ff1a0a20d65" providerId="ADAL" clId="{A1E53A26-ECD9-46F9-A0FD-F56A05B9AEFD}" dt="2021-02-26T22:02:22.162" v="1119" actId="20577"/>
          <ac:spMkLst>
            <pc:docMk/>
            <pc:sldMk cId="2354556671" sldId="635"/>
            <ac:spMk id="19" creationId="{51609EA1-3FA4-48FC-9553-D9CE37F396B6}"/>
          </ac:spMkLst>
        </pc:spChg>
        <pc:graphicFrameChg chg="modGraphic">
          <ac:chgData name="Erik Král" userId="e92e8e71-05aa-4c44-9728-5ff1a0a20d65" providerId="ADAL" clId="{A1E53A26-ECD9-46F9-A0FD-F56A05B9AEFD}" dt="2021-02-26T22:01:33.502" v="1115" actId="20577"/>
          <ac:graphicFrameMkLst>
            <pc:docMk/>
            <pc:sldMk cId="2354556671" sldId="635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2:01:30.230" v="1113" actId="20577"/>
          <ac:graphicFrameMkLst>
            <pc:docMk/>
            <pc:sldMk cId="2354556671" sldId="635"/>
            <ac:graphicFrameMk id="16" creationId="{CE773EB7-7DF9-471A-AA7B-E44708C67839}"/>
          </ac:graphicFrameMkLst>
        </pc:graphicFrameChg>
        <pc:cxnChg chg="del">
          <ac:chgData name="Erik Král" userId="e92e8e71-05aa-4c44-9728-5ff1a0a20d65" providerId="ADAL" clId="{A1E53A26-ECD9-46F9-A0FD-F56A05B9AEFD}" dt="2021-02-26T22:01:36.473" v="1116" actId="478"/>
          <ac:cxnSpMkLst>
            <pc:docMk/>
            <pc:sldMk cId="2354556671" sldId="635"/>
            <ac:cxnSpMk id="14" creationId="{0C5A2A29-4BA6-465F-AEFA-808C5C89779D}"/>
          </ac:cxnSpMkLst>
        </pc:cxnChg>
        <pc:cxnChg chg="add mod">
          <ac:chgData name="Erik Král" userId="e92e8e71-05aa-4c44-9728-5ff1a0a20d65" providerId="ADAL" clId="{A1E53A26-ECD9-46F9-A0FD-F56A05B9AEFD}" dt="2021-02-26T22:01:41.679" v="1117"/>
          <ac:cxnSpMkLst>
            <pc:docMk/>
            <pc:sldMk cId="2354556671" sldId="635"/>
            <ac:cxnSpMk id="21" creationId="{72BF866A-6EE6-4121-8775-4AF3983E3239}"/>
          </ac:cxnSpMkLst>
        </pc:cxnChg>
      </pc:sldChg>
      <pc:sldChg chg="delSp modSp add mod">
        <pc:chgData name="Erik Král" userId="e92e8e71-05aa-4c44-9728-5ff1a0a20d65" providerId="ADAL" clId="{A1E53A26-ECD9-46F9-A0FD-F56A05B9AEFD}" dt="2021-02-26T22:05:15.767" v="1146" actId="207"/>
        <pc:sldMkLst>
          <pc:docMk/>
          <pc:sldMk cId="4200820226" sldId="636"/>
        </pc:sldMkLst>
        <pc:spChg chg="mod">
          <ac:chgData name="Erik Král" userId="e92e8e71-05aa-4c44-9728-5ff1a0a20d65" providerId="ADAL" clId="{A1E53A26-ECD9-46F9-A0FD-F56A05B9AEFD}" dt="2021-02-26T22:05:15.767" v="1146" actId="207"/>
          <ac:spMkLst>
            <pc:docMk/>
            <pc:sldMk cId="4200820226" sldId="636"/>
            <ac:spMk id="3" creationId="{12E7AFA4-8689-4F07-8210-B2B033936D37}"/>
          </ac:spMkLst>
        </pc:spChg>
        <pc:spChg chg="del">
          <ac:chgData name="Erik Král" userId="e92e8e71-05aa-4c44-9728-5ff1a0a20d65" providerId="ADAL" clId="{A1E53A26-ECD9-46F9-A0FD-F56A05B9AEFD}" dt="2021-02-26T22:02:41.939" v="1122" actId="478"/>
          <ac:spMkLst>
            <pc:docMk/>
            <pc:sldMk cId="4200820226" sldId="636"/>
            <ac:spMk id="15" creationId="{B50421E6-E153-4F23-886D-B50364811C66}"/>
          </ac:spMkLst>
        </pc:spChg>
        <pc:spChg chg="del">
          <ac:chgData name="Erik Král" userId="e92e8e71-05aa-4c44-9728-5ff1a0a20d65" providerId="ADAL" clId="{A1E53A26-ECD9-46F9-A0FD-F56A05B9AEFD}" dt="2021-02-26T22:02:41.939" v="1122" actId="478"/>
          <ac:spMkLst>
            <pc:docMk/>
            <pc:sldMk cId="4200820226" sldId="636"/>
            <ac:spMk id="19" creationId="{51609EA1-3FA4-48FC-9553-D9CE37F396B6}"/>
          </ac:spMkLst>
        </pc:spChg>
        <pc:graphicFrameChg chg="modGraphic">
          <ac:chgData name="Erik Král" userId="e92e8e71-05aa-4c44-9728-5ff1a0a20d65" providerId="ADAL" clId="{A1E53A26-ECD9-46F9-A0FD-F56A05B9AEFD}" dt="2021-02-26T22:04:26.597" v="1138" actId="207"/>
          <ac:graphicFrameMkLst>
            <pc:docMk/>
            <pc:sldMk cId="4200820226" sldId="636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2:04:45.512" v="1142" actId="207"/>
          <ac:graphicFrameMkLst>
            <pc:docMk/>
            <pc:sldMk cId="4200820226" sldId="636"/>
            <ac:graphicFrameMk id="16" creationId="{CE773EB7-7DF9-471A-AA7B-E44708C67839}"/>
          </ac:graphicFrameMkLst>
        </pc:graphicFrameChg>
        <pc:cxnChg chg="mod">
          <ac:chgData name="Erik Král" userId="e92e8e71-05aa-4c44-9728-5ff1a0a20d65" providerId="ADAL" clId="{A1E53A26-ECD9-46F9-A0FD-F56A05B9AEFD}" dt="2021-02-26T22:04:39.919" v="1141" actId="1076"/>
          <ac:cxnSpMkLst>
            <pc:docMk/>
            <pc:sldMk cId="4200820226" sldId="636"/>
            <ac:cxnSpMk id="21" creationId="{72BF866A-6EE6-4121-8775-4AF3983E3239}"/>
          </ac:cxnSpMkLst>
        </pc:cxnChg>
      </pc:sldChg>
      <pc:sldChg chg="addSp modSp add mod">
        <pc:chgData name="Erik Král" userId="e92e8e71-05aa-4c44-9728-5ff1a0a20d65" providerId="ADAL" clId="{A1E53A26-ECD9-46F9-A0FD-F56A05B9AEFD}" dt="2021-02-26T22:05:59.001" v="1151" actId="20577"/>
        <pc:sldMkLst>
          <pc:docMk/>
          <pc:sldMk cId="506673388" sldId="637"/>
        </pc:sldMkLst>
        <pc:spChg chg="mod">
          <ac:chgData name="Erik Král" userId="e92e8e71-05aa-4c44-9728-5ff1a0a20d65" providerId="ADAL" clId="{A1E53A26-ECD9-46F9-A0FD-F56A05B9AEFD}" dt="2021-02-26T22:05:38.722" v="1148" actId="207"/>
          <ac:spMkLst>
            <pc:docMk/>
            <pc:sldMk cId="506673388" sldId="637"/>
            <ac:spMk id="3" creationId="{12E7AFA4-8689-4F07-8210-B2B033936D37}"/>
          </ac:spMkLst>
        </pc:spChg>
        <pc:spChg chg="add mod">
          <ac:chgData name="Erik Král" userId="e92e8e71-05aa-4c44-9728-5ff1a0a20d65" providerId="ADAL" clId="{A1E53A26-ECD9-46F9-A0FD-F56A05B9AEFD}" dt="2021-02-26T22:05:49.689" v="1149"/>
          <ac:spMkLst>
            <pc:docMk/>
            <pc:sldMk cId="506673388" sldId="637"/>
            <ac:spMk id="14" creationId="{61D624DC-7A26-4E2C-9284-2F233D4FF001}"/>
          </ac:spMkLst>
        </pc:spChg>
        <pc:spChg chg="add mod">
          <ac:chgData name="Erik Král" userId="e92e8e71-05aa-4c44-9728-5ff1a0a20d65" providerId="ADAL" clId="{A1E53A26-ECD9-46F9-A0FD-F56A05B9AEFD}" dt="2021-02-26T22:05:59.001" v="1151" actId="20577"/>
          <ac:spMkLst>
            <pc:docMk/>
            <pc:sldMk cId="506673388" sldId="637"/>
            <ac:spMk id="15" creationId="{4F6408F1-DD55-410A-A2AF-21B3609EEE23}"/>
          </ac:spMkLst>
        </pc:spChg>
        <pc:graphicFrameChg chg="modGraphic">
          <ac:chgData name="Erik Král" userId="e92e8e71-05aa-4c44-9728-5ff1a0a20d65" providerId="ADAL" clId="{A1E53A26-ECD9-46F9-A0FD-F56A05B9AEFD}" dt="2021-02-26T22:05:02.346" v="1145" actId="207"/>
          <ac:graphicFrameMkLst>
            <pc:docMk/>
            <pc:sldMk cId="506673388" sldId="637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2:04:58.648" v="1144" actId="207"/>
          <ac:graphicFrameMkLst>
            <pc:docMk/>
            <pc:sldMk cId="506673388" sldId="637"/>
            <ac:graphicFrameMk id="16" creationId="{CE773EB7-7DF9-471A-AA7B-E44708C67839}"/>
          </ac:graphicFrameMkLst>
        </pc:graphicFrameChg>
      </pc:sldChg>
      <pc:sldChg chg="delSp modSp add mod">
        <pc:chgData name="Erik Král" userId="e92e8e71-05aa-4c44-9728-5ff1a0a20d65" providerId="ADAL" clId="{A1E53A26-ECD9-46F9-A0FD-F56A05B9AEFD}" dt="2021-02-26T22:06:36.364" v="1158" actId="207"/>
        <pc:sldMkLst>
          <pc:docMk/>
          <pc:sldMk cId="3923569634" sldId="638"/>
        </pc:sldMkLst>
        <pc:spChg chg="mod">
          <ac:chgData name="Erik Král" userId="e92e8e71-05aa-4c44-9728-5ff1a0a20d65" providerId="ADAL" clId="{A1E53A26-ECD9-46F9-A0FD-F56A05B9AEFD}" dt="2021-02-26T22:06:30.940" v="1155" actId="207"/>
          <ac:spMkLst>
            <pc:docMk/>
            <pc:sldMk cId="3923569634" sldId="638"/>
            <ac:spMk id="3" creationId="{12E7AFA4-8689-4F07-8210-B2B033936D37}"/>
          </ac:spMkLst>
        </pc:spChg>
        <pc:spChg chg="del">
          <ac:chgData name="Erik Král" userId="e92e8e71-05aa-4c44-9728-5ff1a0a20d65" providerId="ADAL" clId="{A1E53A26-ECD9-46F9-A0FD-F56A05B9AEFD}" dt="2021-02-26T22:06:07.748" v="1153" actId="478"/>
          <ac:spMkLst>
            <pc:docMk/>
            <pc:sldMk cId="3923569634" sldId="638"/>
            <ac:spMk id="14" creationId="{61D624DC-7A26-4E2C-9284-2F233D4FF001}"/>
          </ac:spMkLst>
        </pc:spChg>
        <pc:spChg chg="del">
          <ac:chgData name="Erik Král" userId="e92e8e71-05aa-4c44-9728-5ff1a0a20d65" providerId="ADAL" clId="{A1E53A26-ECD9-46F9-A0FD-F56A05B9AEFD}" dt="2021-02-26T22:06:07.748" v="1153" actId="478"/>
          <ac:spMkLst>
            <pc:docMk/>
            <pc:sldMk cId="3923569634" sldId="638"/>
            <ac:spMk id="15" creationId="{4F6408F1-DD55-410A-A2AF-21B3609EEE23}"/>
          </ac:spMkLst>
        </pc:spChg>
        <pc:graphicFrameChg chg="modGraphic">
          <ac:chgData name="Erik Král" userId="e92e8e71-05aa-4c44-9728-5ff1a0a20d65" providerId="ADAL" clId="{A1E53A26-ECD9-46F9-A0FD-F56A05B9AEFD}" dt="2021-02-26T22:06:36.364" v="1158" actId="207"/>
          <ac:graphicFrameMkLst>
            <pc:docMk/>
            <pc:sldMk cId="3923569634" sldId="638"/>
            <ac:graphicFrameMk id="13" creationId="{0F441E59-15E4-4CB9-A48F-7F48D221AECA}"/>
          </ac:graphicFrameMkLst>
        </pc:graphicFrameChg>
      </pc:sldChg>
      <pc:sldChg chg="modSp add mod">
        <pc:chgData name="Erik Král" userId="e92e8e71-05aa-4c44-9728-5ff1a0a20d65" providerId="ADAL" clId="{A1E53A26-ECD9-46F9-A0FD-F56A05B9AEFD}" dt="2021-02-26T22:08:26.547" v="1163" actId="207"/>
        <pc:sldMkLst>
          <pc:docMk/>
          <pc:sldMk cId="3881989644" sldId="639"/>
        </pc:sldMkLst>
        <pc:spChg chg="mod">
          <ac:chgData name="Erik Král" userId="e92e8e71-05aa-4c44-9728-5ff1a0a20d65" providerId="ADAL" clId="{A1E53A26-ECD9-46F9-A0FD-F56A05B9AEFD}" dt="2021-02-26T22:08:19.192" v="1162" actId="207"/>
          <ac:spMkLst>
            <pc:docMk/>
            <pc:sldMk cId="3881989644" sldId="639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A1E53A26-ECD9-46F9-A0FD-F56A05B9AEFD}" dt="2021-02-26T22:08:26.547" v="1163" actId="207"/>
          <ac:graphicFrameMkLst>
            <pc:docMk/>
            <pc:sldMk cId="3881989644" sldId="639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A1E53A26-ECD9-46F9-A0FD-F56A05B9AEFD}" dt="2021-02-26T22:10:39.160" v="1177" actId="207"/>
        <pc:sldMkLst>
          <pc:docMk/>
          <pc:sldMk cId="714918807" sldId="640"/>
        </pc:sldMkLst>
        <pc:spChg chg="mod">
          <ac:chgData name="Erik Král" userId="e92e8e71-05aa-4c44-9728-5ff1a0a20d65" providerId="ADAL" clId="{A1E53A26-ECD9-46F9-A0FD-F56A05B9AEFD}" dt="2021-02-26T22:10:21.068" v="1170" actId="207"/>
          <ac:spMkLst>
            <pc:docMk/>
            <pc:sldMk cId="714918807" sldId="640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A1E53A26-ECD9-46F9-A0FD-F56A05B9AEFD}" dt="2021-02-26T22:10:00.454" v="1166" actId="207"/>
          <ac:graphicFrameMkLst>
            <pc:docMk/>
            <pc:sldMk cId="714918807" sldId="640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2:10:39.160" v="1177" actId="207"/>
          <ac:graphicFrameMkLst>
            <pc:docMk/>
            <pc:sldMk cId="714918807" sldId="640"/>
            <ac:graphicFrameMk id="16" creationId="{CE773EB7-7DF9-471A-AA7B-E44708C67839}"/>
          </ac:graphicFrameMkLst>
        </pc:graphicFrameChg>
        <pc:cxnChg chg="mod">
          <ac:chgData name="Erik Král" userId="e92e8e71-05aa-4c44-9728-5ff1a0a20d65" providerId="ADAL" clId="{A1E53A26-ECD9-46F9-A0FD-F56A05B9AEFD}" dt="2021-02-26T22:10:33.093" v="1174" actId="1076"/>
          <ac:cxnSpMkLst>
            <pc:docMk/>
            <pc:sldMk cId="714918807" sldId="640"/>
            <ac:cxnSpMk id="21" creationId="{72BF866A-6EE6-4121-8775-4AF3983E3239}"/>
          </ac:cxnSpMkLst>
        </pc:cxnChg>
      </pc:sldChg>
      <pc:sldChg chg="addSp modSp add mod">
        <pc:chgData name="Erik Král" userId="e92e8e71-05aa-4c44-9728-5ff1a0a20d65" providerId="ADAL" clId="{A1E53A26-ECD9-46F9-A0FD-F56A05B9AEFD}" dt="2021-02-26T22:11:30.362" v="1188" actId="20577"/>
        <pc:sldMkLst>
          <pc:docMk/>
          <pc:sldMk cId="1817144277" sldId="641"/>
        </pc:sldMkLst>
        <pc:spChg chg="mod">
          <ac:chgData name="Erik Král" userId="e92e8e71-05aa-4c44-9728-5ff1a0a20d65" providerId="ADAL" clId="{A1E53A26-ECD9-46F9-A0FD-F56A05B9AEFD}" dt="2021-02-26T22:11:10.459" v="1183" actId="207"/>
          <ac:spMkLst>
            <pc:docMk/>
            <pc:sldMk cId="1817144277" sldId="641"/>
            <ac:spMk id="3" creationId="{12E7AFA4-8689-4F07-8210-B2B033936D37}"/>
          </ac:spMkLst>
        </pc:spChg>
        <pc:spChg chg="add mod">
          <ac:chgData name="Erik Král" userId="e92e8e71-05aa-4c44-9728-5ff1a0a20d65" providerId="ADAL" clId="{A1E53A26-ECD9-46F9-A0FD-F56A05B9AEFD}" dt="2021-02-26T22:11:26.526" v="1186" actId="20577"/>
          <ac:spMkLst>
            <pc:docMk/>
            <pc:sldMk cId="1817144277" sldId="641"/>
            <ac:spMk id="14" creationId="{8B04E491-DBD9-4370-902B-CF4073FD8D7D}"/>
          </ac:spMkLst>
        </pc:spChg>
        <pc:spChg chg="add mod">
          <ac:chgData name="Erik Král" userId="e92e8e71-05aa-4c44-9728-5ff1a0a20d65" providerId="ADAL" clId="{A1E53A26-ECD9-46F9-A0FD-F56A05B9AEFD}" dt="2021-02-26T22:11:30.362" v="1188" actId="20577"/>
          <ac:spMkLst>
            <pc:docMk/>
            <pc:sldMk cId="1817144277" sldId="641"/>
            <ac:spMk id="15" creationId="{46903000-558F-475E-B51E-3B38ED87149A}"/>
          </ac:spMkLst>
        </pc:spChg>
        <pc:graphicFrameChg chg="modGraphic">
          <ac:chgData name="Erik Král" userId="e92e8e71-05aa-4c44-9728-5ff1a0a20d65" providerId="ADAL" clId="{A1E53A26-ECD9-46F9-A0FD-F56A05B9AEFD}" dt="2021-02-26T22:10:59.300" v="1181" actId="207"/>
          <ac:graphicFrameMkLst>
            <pc:docMk/>
            <pc:sldMk cId="1817144277" sldId="641"/>
            <ac:graphicFrameMk id="16" creationId="{CE773EB7-7DF9-471A-AA7B-E44708C67839}"/>
          </ac:graphicFrameMkLst>
        </pc:graphicFrameChg>
      </pc:sldChg>
      <pc:sldChg chg="modSp add mod">
        <pc:chgData name="Erik Král" userId="e92e8e71-05aa-4c44-9728-5ff1a0a20d65" providerId="ADAL" clId="{A1E53A26-ECD9-46F9-A0FD-F56A05B9AEFD}" dt="2021-02-26T22:12:18.260" v="1196" actId="1076"/>
        <pc:sldMkLst>
          <pc:docMk/>
          <pc:sldMk cId="4249119978" sldId="642"/>
        </pc:sldMkLst>
        <pc:spChg chg="mod">
          <ac:chgData name="Erik Král" userId="e92e8e71-05aa-4c44-9728-5ff1a0a20d65" providerId="ADAL" clId="{A1E53A26-ECD9-46F9-A0FD-F56A05B9AEFD}" dt="2021-02-26T22:11:57.695" v="1189" actId="207"/>
          <ac:spMkLst>
            <pc:docMk/>
            <pc:sldMk cId="4249119978" sldId="642"/>
            <ac:spMk id="3" creationId="{12E7AFA4-8689-4F07-8210-B2B033936D37}"/>
          </ac:spMkLst>
        </pc:spChg>
        <pc:graphicFrameChg chg="modGraphic">
          <ac:chgData name="Erik Král" userId="e92e8e71-05aa-4c44-9728-5ff1a0a20d65" providerId="ADAL" clId="{A1E53A26-ECD9-46F9-A0FD-F56A05B9AEFD}" dt="2021-02-26T22:12:14.820" v="1195" actId="207"/>
          <ac:graphicFrameMkLst>
            <pc:docMk/>
            <pc:sldMk cId="4249119978" sldId="642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2:12:04.524" v="1192" actId="207"/>
          <ac:graphicFrameMkLst>
            <pc:docMk/>
            <pc:sldMk cId="4249119978" sldId="642"/>
            <ac:graphicFrameMk id="16" creationId="{CE773EB7-7DF9-471A-AA7B-E44708C67839}"/>
          </ac:graphicFrameMkLst>
        </pc:graphicFrameChg>
        <pc:cxnChg chg="mod">
          <ac:chgData name="Erik Král" userId="e92e8e71-05aa-4c44-9728-5ff1a0a20d65" providerId="ADAL" clId="{A1E53A26-ECD9-46F9-A0FD-F56A05B9AEFD}" dt="2021-02-26T22:12:18.260" v="1196" actId="1076"/>
          <ac:cxnSpMkLst>
            <pc:docMk/>
            <pc:sldMk cId="4249119978" sldId="642"/>
            <ac:cxnSpMk id="21" creationId="{72BF866A-6EE6-4121-8775-4AF3983E3239}"/>
          </ac:cxnSpMkLst>
        </pc:cxnChg>
      </pc:sldChg>
      <pc:sldChg chg="addSp modSp add mod">
        <pc:chgData name="Erik Král" userId="e92e8e71-05aa-4c44-9728-5ff1a0a20d65" providerId="ADAL" clId="{A1E53A26-ECD9-46F9-A0FD-F56A05B9AEFD}" dt="2021-02-26T22:13:18.857" v="1204" actId="20577"/>
        <pc:sldMkLst>
          <pc:docMk/>
          <pc:sldMk cId="3474782972" sldId="643"/>
        </pc:sldMkLst>
        <pc:spChg chg="mod">
          <ac:chgData name="Erik Král" userId="e92e8e71-05aa-4c44-9728-5ff1a0a20d65" providerId="ADAL" clId="{A1E53A26-ECD9-46F9-A0FD-F56A05B9AEFD}" dt="2021-02-26T22:13:01.615" v="1202" actId="207"/>
          <ac:spMkLst>
            <pc:docMk/>
            <pc:sldMk cId="3474782972" sldId="643"/>
            <ac:spMk id="3" creationId="{12E7AFA4-8689-4F07-8210-B2B033936D37}"/>
          </ac:spMkLst>
        </pc:spChg>
        <pc:spChg chg="add mod">
          <ac:chgData name="Erik Král" userId="e92e8e71-05aa-4c44-9728-5ff1a0a20d65" providerId="ADAL" clId="{A1E53A26-ECD9-46F9-A0FD-F56A05B9AEFD}" dt="2021-02-26T22:12:54.158" v="1201"/>
          <ac:spMkLst>
            <pc:docMk/>
            <pc:sldMk cId="3474782972" sldId="643"/>
            <ac:spMk id="14" creationId="{274DD1DC-3269-4D30-9C29-5FC00412B3EB}"/>
          </ac:spMkLst>
        </pc:spChg>
        <pc:spChg chg="add mod">
          <ac:chgData name="Erik Král" userId="e92e8e71-05aa-4c44-9728-5ff1a0a20d65" providerId="ADAL" clId="{A1E53A26-ECD9-46F9-A0FD-F56A05B9AEFD}" dt="2021-02-26T22:13:18.857" v="1204" actId="20577"/>
          <ac:spMkLst>
            <pc:docMk/>
            <pc:sldMk cId="3474782972" sldId="643"/>
            <ac:spMk id="15" creationId="{DE559B76-F2E3-43B8-A223-4BA2D2C18245}"/>
          </ac:spMkLst>
        </pc:spChg>
        <pc:graphicFrameChg chg="modGraphic">
          <ac:chgData name="Erik Král" userId="e92e8e71-05aa-4c44-9728-5ff1a0a20d65" providerId="ADAL" clId="{A1E53A26-ECD9-46F9-A0FD-F56A05B9AEFD}" dt="2021-02-26T22:12:32.692" v="1200" actId="207"/>
          <ac:graphicFrameMkLst>
            <pc:docMk/>
            <pc:sldMk cId="3474782972" sldId="643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2:12:30.477" v="1199" actId="207"/>
          <ac:graphicFrameMkLst>
            <pc:docMk/>
            <pc:sldMk cId="3474782972" sldId="643"/>
            <ac:graphicFrameMk id="16" creationId="{CE773EB7-7DF9-471A-AA7B-E44708C67839}"/>
          </ac:graphicFrameMkLst>
        </pc:graphicFrameChg>
      </pc:sldChg>
      <pc:sldChg chg="delSp modSp add mod">
        <pc:chgData name="Erik Král" userId="e92e8e71-05aa-4c44-9728-5ff1a0a20d65" providerId="ADAL" clId="{A1E53A26-ECD9-46F9-A0FD-F56A05B9AEFD}" dt="2021-02-26T22:14:08.922" v="1221" actId="207"/>
        <pc:sldMkLst>
          <pc:docMk/>
          <pc:sldMk cId="3266699787" sldId="644"/>
        </pc:sldMkLst>
        <pc:spChg chg="mod">
          <ac:chgData name="Erik Král" userId="e92e8e71-05aa-4c44-9728-5ff1a0a20d65" providerId="ADAL" clId="{A1E53A26-ECD9-46F9-A0FD-F56A05B9AEFD}" dt="2021-02-26T22:13:47.871" v="1208" actId="207"/>
          <ac:spMkLst>
            <pc:docMk/>
            <pc:sldMk cId="3266699787" sldId="644"/>
            <ac:spMk id="3" creationId="{12E7AFA4-8689-4F07-8210-B2B033936D37}"/>
          </ac:spMkLst>
        </pc:spChg>
        <pc:spChg chg="del">
          <ac:chgData name="Erik Král" userId="e92e8e71-05aa-4c44-9728-5ff1a0a20d65" providerId="ADAL" clId="{A1E53A26-ECD9-46F9-A0FD-F56A05B9AEFD}" dt="2021-02-26T22:13:42.595" v="1207" actId="478"/>
          <ac:spMkLst>
            <pc:docMk/>
            <pc:sldMk cId="3266699787" sldId="644"/>
            <ac:spMk id="14" creationId="{274DD1DC-3269-4D30-9C29-5FC00412B3EB}"/>
          </ac:spMkLst>
        </pc:spChg>
        <pc:spChg chg="del">
          <ac:chgData name="Erik Král" userId="e92e8e71-05aa-4c44-9728-5ff1a0a20d65" providerId="ADAL" clId="{A1E53A26-ECD9-46F9-A0FD-F56A05B9AEFD}" dt="2021-02-26T22:13:42.595" v="1207" actId="478"/>
          <ac:spMkLst>
            <pc:docMk/>
            <pc:sldMk cId="3266699787" sldId="644"/>
            <ac:spMk id="15" creationId="{DE559B76-F2E3-43B8-A223-4BA2D2C18245}"/>
          </ac:spMkLst>
        </pc:spChg>
        <pc:graphicFrameChg chg="modGraphic">
          <ac:chgData name="Erik Král" userId="e92e8e71-05aa-4c44-9728-5ff1a0a20d65" providerId="ADAL" clId="{A1E53A26-ECD9-46F9-A0FD-F56A05B9AEFD}" dt="2021-02-26T22:14:08.922" v="1221" actId="207"/>
          <ac:graphicFrameMkLst>
            <pc:docMk/>
            <pc:sldMk cId="3266699787" sldId="644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2:13:52.260" v="1211" actId="207"/>
          <ac:graphicFrameMkLst>
            <pc:docMk/>
            <pc:sldMk cId="3266699787" sldId="644"/>
            <ac:graphicFrameMk id="16" creationId="{CE773EB7-7DF9-471A-AA7B-E44708C67839}"/>
          </ac:graphicFrameMkLst>
        </pc:graphicFrameChg>
        <pc:cxnChg chg="mod">
          <ac:chgData name="Erik Král" userId="e92e8e71-05aa-4c44-9728-5ff1a0a20d65" providerId="ADAL" clId="{A1E53A26-ECD9-46F9-A0FD-F56A05B9AEFD}" dt="2021-02-26T22:13:56.323" v="1212" actId="1076"/>
          <ac:cxnSpMkLst>
            <pc:docMk/>
            <pc:sldMk cId="3266699787" sldId="644"/>
            <ac:cxnSpMk id="21" creationId="{72BF866A-6EE6-4121-8775-4AF3983E3239}"/>
          </ac:cxnSpMkLst>
        </pc:cxnChg>
      </pc:sldChg>
      <pc:sldChg chg="addSp modSp add mod">
        <pc:chgData name="Erik Král" userId="e92e8e71-05aa-4c44-9728-5ff1a0a20d65" providerId="ADAL" clId="{A1E53A26-ECD9-46F9-A0FD-F56A05B9AEFD}" dt="2021-02-26T22:16:38.201" v="1252" actId="1076"/>
        <pc:sldMkLst>
          <pc:docMk/>
          <pc:sldMk cId="3678097199" sldId="645"/>
        </pc:sldMkLst>
        <pc:spChg chg="mod">
          <ac:chgData name="Erik Král" userId="e92e8e71-05aa-4c44-9728-5ff1a0a20d65" providerId="ADAL" clId="{A1E53A26-ECD9-46F9-A0FD-F56A05B9AEFD}" dt="2021-02-26T22:14:30.150" v="1224" actId="207"/>
          <ac:spMkLst>
            <pc:docMk/>
            <pc:sldMk cId="3678097199" sldId="645"/>
            <ac:spMk id="3" creationId="{12E7AFA4-8689-4F07-8210-B2B033936D37}"/>
          </ac:spMkLst>
        </pc:spChg>
        <pc:spChg chg="add mod">
          <ac:chgData name="Erik Král" userId="e92e8e71-05aa-4c44-9728-5ff1a0a20d65" providerId="ADAL" clId="{A1E53A26-ECD9-46F9-A0FD-F56A05B9AEFD}" dt="2021-02-26T22:16:38.201" v="1252" actId="1076"/>
          <ac:spMkLst>
            <pc:docMk/>
            <pc:sldMk cId="3678097199" sldId="645"/>
            <ac:spMk id="14" creationId="{2E047B72-65DA-4F72-A3CE-E9716199415C}"/>
          </ac:spMkLst>
        </pc:spChg>
        <pc:spChg chg="add mod">
          <ac:chgData name="Erik Král" userId="e92e8e71-05aa-4c44-9728-5ff1a0a20d65" providerId="ADAL" clId="{A1E53A26-ECD9-46F9-A0FD-F56A05B9AEFD}" dt="2021-02-26T22:16:38.201" v="1252" actId="1076"/>
          <ac:spMkLst>
            <pc:docMk/>
            <pc:sldMk cId="3678097199" sldId="645"/>
            <ac:spMk id="15" creationId="{8E18BDDE-6B13-4D83-9EBD-22D511D218AA}"/>
          </ac:spMkLst>
        </pc:spChg>
        <pc:graphicFrameChg chg="modGraphic">
          <ac:chgData name="Erik Král" userId="e92e8e71-05aa-4c44-9728-5ff1a0a20d65" providerId="ADAL" clId="{A1E53A26-ECD9-46F9-A0FD-F56A05B9AEFD}" dt="2021-02-26T22:15:42.254" v="1241" actId="207"/>
          <ac:graphicFrameMkLst>
            <pc:docMk/>
            <pc:sldMk cId="3678097199" sldId="645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2:15:36.369" v="1240" actId="207"/>
          <ac:graphicFrameMkLst>
            <pc:docMk/>
            <pc:sldMk cId="3678097199" sldId="645"/>
            <ac:graphicFrameMk id="16" creationId="{CE773EB7-7DF9-471A-AA7B-E44708C67839}"/>
          </ac:graphicFrameMkLst>
        </pc:graphicFrameChg>
      </pc:sldChg>
      <pc:sldChg chg="delSp modSp add mod">
        <pc:chgData name="Erik Král" userId="e92e8e71-05aa-4c44-9728-5ff1a0a20d65" providerId="ADAL" clId="{A1E53A26-ECD9-46F9-A0FD-F56A05B9AEFD}" dt="2021-02-26T22:15:54.116" v="1244" actId="1076"/>
        <pc:sldMkLst>
          <pc:docMk/>
          <pc:sldMk cId="1707231636" sldId="646"/>
        </pc:sldMkLst>
        <pc:spChg chg="mod">
          <ac:chgData name="Erik Král" userId="e92e8e71-05aa-4c44-9728-5ff1a0a20d65" providerId="ADAL" clId="{A1E53A26-ECD9-46F9-A0FD-F56A05B9AEFD}" dt="2021-02-26T22:15:14.779" v="1235" actId="207"/>
          <ac:spMkLst>
            <pc:docMk/>
            <pc:sldMk cId="1707231636" sldId="646"/>
            <ac:spMk id="3" creationId="{12E7AFA4-8689-4F07-8210-B2B033936D37}"/>
          </ac:spMkLst>
        </pc:spChg>
        <pc:spChg chg="del">
          <ac:chgData name="Erik Král" userId="e92e8e71-05aa-4c44-9728-5ff1a0a20d65" providerId="ADAL" clId="{A1E53A26-ECD9-46F9-A0FD-F56A05B9AEFD}" dt="2021-02-26T22:15:03.534" v="1233" actId="478"/>
          <ac:spMkLst>
            <pc:docMk/>
            <pc:sldMk cId="1707231636" sldId="646"/>
            <ac:spMk id="14" creationId="{2E047B72-65DA-4F72-A3CE-E9716199415C}"/>
          </ac:spMkLst>
        </pc:spChg>
        <pc:spChg chg="del">
          <ac:chgData name="Erik Král" userId="e92e8e71-05aa-4c44-9728-5ff1a0a20d65" providerId="ADAL" clId="{A1E53A26-ECD9-46F9-A0FD-F56A05B9AEFD}" dt="2021-02-26T22:15:03.534" v="1233" actId="478"/>
          <ac:spMkLst>
            <pc:docMk/>
            <pc:sldMk cId="1707231636" sldId="646"/>
            <ac:spMk id="15" creationId="{8E18BDDE-6B13-4D83-9EBD-22D511D218AA}"/>
          </ac:spMkLst>
        </pc:spChg>
        <pc:graphicFrameChg chg="modGraphic">
          <ac:chgData name="Erik Král" userId="e92e8e71-05aa-4c44-9728-5ff1a0a20d65" providerId="ADAL" clId="{A1E53A26-ECD9-46F9-A0FD-F56A05B9AEFD}" dt="2021-02-26T22:15:26.345" v="1239" actId="207"/>
          <ac:graphicFrameMkLst>
            <pc:docMk/>
            <pc:sldMk cId="1707231636" sldId="646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2:15:49.170" v="1243" actId="20577"/>
          <ac:graphicFrameMkLst>
            <pc:docMk/>
            <pc:sldMk cId="1707231636" sldId="646"/>
            <ac:graphicFrameMk id="16" creationId="{CE773EB7-7DF9-471A-AA7B-E44708C67839}"/>
          </ac:graphicFrameMkLst>
        </pc:graphicFrameChg>
        <pc:cxnChg chg="mod">
          <ac:chgData name="Erik Král" userId="e92e8e71-05aa-4c44-9728-5ff1a0a20d65" providerId="ADAL" clId="{A1E53A26-ECD9-46F9-A0FD-F56A05B9AEFD}" dt="2021-02-26T22:15:54.116" v="1244" actId="1076"/>
          <ac:cxnSpMkLst>
            <pc:docMk/>
            <pc:sldMk cId="1707231636" sldId="646"/>
            <ac:cxnSpMk id="21" creationId="{72BF866A-6EE6-4121-8775-4AF3983E3239}"/>
          </ac:cxnSpMkLst>
        </pc:cxnChg>
      </pc:sldChg>
      <pc:sldChg chg="addSp modSp add mod">
        <pc:chgData name="Erik Král" userId="e92e8e71-05aa-4c44-9728-5ff1a0a20d65" providerId="ADAL" clId="{A1E53A26-ECD9-46F9-A0FD-F56A05B9AEFD}" dt="2021-02-26T22:16:49.586" v="1255" actId="20577"/>
        <pc:sldMkLst>
          <pc:docMk/>
          <pc:sldMk cId="1342399997" sldId="647"/>
        </pc:sldMkLst>
        <pc:spChg chg="mod">
          <ac:chgData name="Erik Král" userId="e92e8e71-05aa-4c44-9728-5ff1a0a20d65" providerId="ADAL" clId="{A1E53A26-ECD9-46F9-A0FD-F56A05B9AEFD}" dt="2021-02-26T22:16:33.290" v="1250" actId="207"/>
          <ac:spMkLst>
            <pc:docMk/>
            <pc:sldMk cId="1342399997" sldId="647"/>
            <ac:spMk id="3" creationId="{12E7AFA4-8689-4F07-8210-B2B033936D37}"/>
          </ac:spMkLst>
        </pc:spChg>
        <pc:spChg chg="add mod">
          <ac:chgData name="Erik Král" userId="e92e8e71-05aa-4c44-9728-5ff1a0a20d65" providerId="ADAL" clId="{A1E53A26-ECD9-46F9-A0FD-F56A05B9AEFD}" dt="2021-02-26T22:16:41.697" v="1253"/>
          <ac:spMkLst>
            <pc:docMk/>
            <pc:sldMk cId="1342399997" sldId="647"/>
            <ac:spMk id="14" creationId="{9D5B934D-A477-40C2-929E-EF1965B95F6E}"/>
          </ac:spMkLst>
        </pc:spChg>
        <pc:spChg chg="add mod">
          <ac:chgData name="Erik Král" userId="e92e8e71-05aa-4c44-9728-5ff1a0a20d65" providerId="ADAL" clId="{A1E53A26-ECD9-46F9-A0FD-F56A05B9AEFD}" dt="2021-02-26T22:16:49.586" v="1255" actId="20577"/>
          <ac:spMkLst>
            <pc:docMk/>
            <pc:sldMk cId="1342399997" sldId="647"/>
            <ac:spMk id="15" creationId="{88A0EC12-07DE-41D4-8065-F22863E15927}"/>
          </ac:spMkLst>
        </pc:spChg>
        <pc:graphicFrameChg chg="modGraphic">
          <ac:chgData name="Erik Král" userId="e92e8e71-05aa-4c44-9728-5ff1a0a20d65" providerId="ADAL" clId="{A1E53A26-ECD9-46F9-A0FD-F56A05B9AEFD}" dt="2021-02-26T22:16:19.163" v="1247" actId="207"/>
          <ac:graphicFrameMkLst>
            <pc:docMk/>
            <pc:sldMk cId="1342399997" sldId="647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2:16:22.113" v="1248" actId="207"/>
          <ac:graphicFrameMkLst>
            <pc:docMk/>
            <pc:sldMk cId="1342399997" sldId="647"/>
            <ac:graphicFrameMk id="16" creationId="{CE773EB7-7DF9-471A-AA7B-E44708C67839}"/>
          </ac:graphicFrameMkLst>
        </pc:graphicFrameChg>
      </pc:sldChg>
      <pc:sldChg chg="delSp modSp add mod">
        <pc:chgData name="Erik Král" userId="e92e8e71-05aa-4c44-9728-5ff1a0a20d65" providerId="ADAL" clId="{A1E53A26-ECD9-46F9-A0FD-F56A05B9AEFD}" dt="2021-02-26T22:17:39.954" v="1267" actId="1076"/>
        <pc:sldMkLst>
          <pc:docMk/>
          <pc:sldMk cId="365325937" sldId="648"/>
        </pc:sldMkLst>
        <pc:spChg chg="mod">
          <ac:chgData name="Erik Král" userId="e92e8e71-05aa-4c44-9728-5ff1a0a20d65" providerId="ADAL" clId="{A1E53A26-ECD9-46F9-A0FD-F56A05B9AEFD}" dt="2021-02-26T22:17:16.762" v="1260" actId="207"/>
          <ac:spMkLst>
            <pc:docMk/>
            <pc:sldMk cId="365325937" sldId="648"/>
            <ac:spMk id="3" creationId="{12E7AFA4-8689-4F07-8210-B2B033936D37}"/>
          </ac:spMkLst>
        </pc:spChg>
        <pc:spChg chg="del">
          <ac:chgData name="Erik Král" userId="e92e8e71-05aa-4c44-9728-5ff1a0a20d65" providerId="ADAL" clId="{A1E53A26-ECD9-46F9-A0FD-F56A05B9AEFD}" dt="2021-02-26T22:16:59.773" v="1257" actId="478"/>
          <ac:spMkLst>
            <pc:docMk/>
            <pc:sldMk cId="365325937" sldId="648"/>
            <ac:spMk id="14" creationId="{9D5B934D-A477-40C2-929E-EF1965B95F6E}"/>
          </ac:spMkLst>
        </pc:spChg>
        <pc:spChg chg="del">
          <ac:chgData name="Erik Král" userId="e92e8e71-05aa-4c44-9728-5ff1a0a20d65" providerId="ADAL" clId="{A1E53A26-ECD9-46F9-A0FD-F56A05B9AEFD}" dt="2021-02-26T22:17:01.578" v="1258" actId="478"/>
          <ac:spMkLst>
            <pc:docMk/>
            <pc:sldMk cId="365325937" sldId="648"/>
            <ac:spMk id="15" creationId="{88A0EC12-07DE-41D4-8065-F22863E15927}"/>
          </ac:spMkLst>
        </pc:spChg>
        <pc:graphicFrameChg chg="modGraphic">
          <ac:chgData name="Erik Král" userId="e92e8e71-05aa-4c44-9728-5ff1a0a20d65" providerId="ADAL" clId="{A1E53A26-ECD9-46F9-A0FD-F56A05B9AEFD}" dt="2021-02-26T22:17:22.128" v="1263" actId="207"/>
          <ac:graphicFrameMkLst>
            <pc:docMk/>
            <pc:sldMk cId="365325937" sldId="648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2:17:27.208" v="1266" actId="207"/>
          <ac:graphicFrameMkLst>
            <pc:docMk/>
            <pc:sldMk cId="365325937" sldId="648"/>
            <ac:graphicFrameMk id="16" creationId="{CE773EB7-7DF9-471A-AA7B-E44708C67839}"/>
          </ac:graphicFrameMkLst>
        </pc:graphicFrameChg>
        <pc:cxnChg chg="mod">
          <ac:chgData name="Erik Král" userId="e92e8e71-05aa-4c44-9728-5ff1a0a20d65" providerId="ADAL" clId="{A1E53A26-ECD9-46F9-A0FD-F56A05B9AEFD}" dt="2021-02-26T22:17:39.954" v="1267" actId="1076"/>
          <ac:cxnSpMkLst>
            <pc:docMk/>
            <pc:sldMk cId="365325937" sldId="648"/>
            <ac:cxnSpMk id="21" creationId="{72BF866A-6EE6-4121-8775-4AF3983E3239}"/>
          </ac:cxnSpMkLst>
        </pc:cxnChg>
      </pc:sldChg>
      <pc:sldChg chg="addSp modSp add mod">
        <pc:chgData name="Erik Král" userId="e92e8e71-05aa-4c44-9728-5ff1a0a20d65" providerId="ADAL" clId="{A1E53A26-ECD9-46F9-A0FD-F56A05B9AEFD}" dt="2021-02-26T22:18:38.944" v="1273"/>
        <pc:sldMkLst>
          <pc:docMk/>
          <pc:sldMk cId="2583148724" sldId="649"/>
        </pc:sldMkLst>
        <pc:spChg chg="mod">
          <ac:chgData name="Erik Král" userId="e92e8e71-05aa-4c44-9728-5ff1a0a20d65" providerId="ADAL" clId="{A1E53A26-ECD9-46F9-A0FD-F56A05B9AEFD}" dt="2021-02-26T22:18:00.144" v="1270" actId="207"/>
          <ac:spMkLst>
            <pc:docMk/>
            <pc:sldMk cId="2583148724" sldId="649"/>
            <ac:spMk id="3" creationId="{12E7AFA4-8689-4F07-8210-B2B033936D37}"/>
          </ac:spMkLst>
        </pc:spChg>
        <pc:spChg chg="add mod">
          <ac:chgData name="Erik Král" userId="e92e8e71-05aa-4c44-9728-5ff1a0a20d65" providerId="ADAL" clId="{A1E53A26-ECD9-46F9-A0FD-F56A05B9AEFD}" dt="2021-02-26T22:18:38.944" v="1273"/>
          <ac:spMkLst>
            <pc:docMk/>
            <pc:sldMk cId="2583148724" sldId="649"/>
            <ac:spMk id="14" creationId="{9749AF24-E512-4CF5-974B-2D115371997F}"/>
          </ac:spMkLst>
        </pc:spChg>
        <pc:graphicFrameChg chg="modGraphic">
          <ac:chgData name="Erik Král" userId="e92e8e71-05aa-4c44-9728-5ff1a0a20d65" providerId="ADAL" clId="{A1E53A26-ECD9-46F9-A0FD-F56A05B9AEFD}" dt="2021-02-26T22:18:14.226" v="1272" actId="207"/>
          <ac:graphicFrameMkLst>
            <pc:docMk/>
            <pc:sldMk cId="2583148724" sldId="649"/>
            <ac:graphicFrameMk id="13" creationId="{0F441E59-15E4-4CB9-A48F-7F48D221AECA}"/>
          </ac:graphicFrameMkLst>
        </pc:graphicFrameChg>
        <pc:graphicFrameChg chg="modGraphic">
          <ac:chgData name="Erik Král" userId="e92e8e71-05aa-4c44-9728-5ff1a0a20d65" providerId="ADAL" clId="{A1E53A26-ECD9-46F9-A0FD-F56A05B9AEFD}" dt="2021-02-26T22:18:11.070" v="1271" actId="207"/>
          <ac:graphicFrameMkLst>
            <pc:docMk/>
            <pc:sldMk cId="2583148724" sldId="649"/>
            <ac:graphicFrameMk id="16" creationId="{CE773EB7-7DF9-471A-AA7B-E44708C67839}"/>
          </ac:graphicFrameMkLst>
        </pc:graphicFrameChg>
      </pc:sldChg>
      <pc:sldChg chg="delSp modSp add mod">
        <pc:chgData name="Erik Král" userId="e92e8e71-05aa-4c44-9728-5ff1a0a20d65" providerId="ADAL" clId="{A1E53A26-ECD9-46F9-A0FD-F56A05B9AEFD}" dt="2021-02-26T22:19:19.919" v="1286" actId="207"/>
        <pc:sldMkLst>
          <pc:docMk/>
          <pc:sldMk cId="2961499086" sldId="650"/>
        </pc:sldMkLst>
        <pc:spChg chg="mod">
          <ac:chgData name="Erik Král" userId="e92e8e71-05aa-4c44-9728-5ff1a0a20d65" providerId="ADAL" clId="{A1E53A26-ECD9-46F9-A0FD-F56A05B9AEFD}" dt="2021-02-26T22:19:12.326" v="1283" actId="207"/>
          <ac:spMkLst>
            <pc:docMk/>
            <pc:sldMk cId="2961499086" sldId="650"/>
            <ac:spMk id="3" creationId="{12E7AFA4-8689-4F07-8210-B2B033936D37}"/>
          </ac:spMkLst>
        </pc:spChg>
        <pc:spChg chg="del">
          <ac:chgData name="Erik Král" userId="e92e8e71-05aa-4c44-9728-5ff1a0a20d65" providerId="ADAL" clId="{A1E53A26-ECD9-46F9-A0FD-F56A05B9AEFD}" dt="2021-02-26T22:18:51.367" v="1275" actId="478"/>
          <ac:spMkLst>
            <pc:docMk/>
            <pc:sldMk cId="2961499086" sldId="650"/>
            <ac:spMk id="14" creationId="{9749AF24-E512-4CF5-974B-2D115371997F}"/>
          </ac:spMkLst>
        </pc:spChg>
        <pc:graphicFrameChg chg="modGraphic">
          <ac:chgData name="Erik Král" userId="e92e8e71-05aa-4c44-9728-5ff1a0a20d65" providerId="ADAL" clId="{A1E53A26-ECD9-46F9-A0FD-F56A05B9AEFD}" dt="2021-02-26T22:19:19.919" v="1286" actId="207"/>
          <ac:graphicFrameMkLst>
            <pc:docMk/>
            <pc:sldMk cId="2961499086" sldId="650"/>
            <ac:graphicFrameMk id="13" creationId="{0F441E59-15E4-4CB9-A48F-7F48D221AEC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AD91-F87B-4CDF-979B-6E9740DC3FF3}" type="datetimeFigureOut">
              <a:rPr lang="cs-CZ" smtClean="0"/>
              <a:t>26.02.2021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A3ED-2AE1-4D19-AF6D-FD23B8BBA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7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08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915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4112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1849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3752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5173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2589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0274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913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8257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068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0738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4303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093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7677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3744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8141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0858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8541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1207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3554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8983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27717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02963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7529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6707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4603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47655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09077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38649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60366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64081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357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14929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9395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8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4981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4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624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374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3AE70BB8-C2A6-4D9E-9F95-6CE54E2B51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44B3E2B-37FB-49FA-9E09-A138A0BC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F58D6A-A3FF-488F-B1E1-839E5E63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>
            <a:normAutofit/>
          </a:bodyPr>
          <a:lstStyle>
            <a:lvl1pPr algn="ctr">
              <a:defRPr lang="cs-CZ" sz="4400" kern="1200" dirty="0">
                <a:solidFill>
                  <a:schemeClr val="tx1"/>
                </a:solidFill>
                <a:latin typeface="Source Sans Pro Bold" panose="020B0703030403020204" pitchFamily="34" charset="0"/>
                <a:ea typeface="Source Sans Pro Bold" panose="020B0703030403020204" pitchFamily="34" charset="0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CBD08D-EF2A-492B-9390-2EF31DA5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A523BF9E-4134-41E4-B9D0-999DAE89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B72CAA61-0200-4C5D-BCB4-7AA68AEF80B8}"/>
              </a:ext>
            </a:extLst>
          </p:cNvPr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Strategický projekt UTB ve Zlíně, </a:t>
            </a:r>
            <a:r>
              <a:rPr lang="cs-CZ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reg</a:t>
            </a:r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č. CZ.02.2.69/0.0/0.0/16_015/0002204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30D4DB71-25B8-4B2C-9BFD-6B6DF24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707E7758-3ED4-412D-A756-CECFE40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Zástupný symbol pro zápatí 14">
            <a:extLst>
              <a:ext uri="{FF2B5EF4-FFF2-40B4-BE49-F238E27FC236}">
                <a16:creationId xmlns:a16="http://schemas.microsoft.com/office/drawing/2014/main" id="{07DF84DB-4662-471C-BBB1-81129F43E46B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137555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B0228A-F715-40B7-A1D0-7CAA924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5EB38C-152E-43C9-B82C-E165D519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12" name="Obrázek 11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9B7EC987-6680-4B28-AC4D-8F7EDC3B99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C2ABEC6-7F1B-4E21-A5F0-00012E47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0072CFBA-A2D9-4A4F-A074-F43EC25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CDF690A4-3836-48B1-8102-133D1B68D56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  <p:sp>
        <p:nvSpPr>
          <p:cNvPr id="19" name="Zástupný obsah 18">
            <a:extLst>
              <a:ext uri="{FF2B5EF4-FFF2-40B4-BE49-F238E27FC236}">
                <a16:creationId xmlns:a16="http://schemas.microsoft.com/office/drawing/2014/main" id="{88BEC965-431D-4571-A4D1-34A7F9C9C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49005" y="2401301"/>
            <a:ext cx="8169503" cy="35518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68FE64-71A8-4387-8457-E450D1F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BEB08509-7795-41DA-A2A6-EF4BFB669E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825788-EFA1-46C5-A9B4-8E9E7976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/>
          <a:lstStyle>
            <a:lvl1pPr algn="ctr">
              <a:defRPr>
                <a:latin typeface="Source Sans Pro Bold" panose="020B070303040302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5366AE-62DB-426E-BE47-BF99E747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EE836EF-6241-4D22-B5B9-5A208E7E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D9837C4A-E324-413A-BD03-6D548BE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AEDE1916-4E45-43E7-BBB5-CA716BAE02C4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20181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BC767D-65F8-4769-82BC-95DCF253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6002" y="2476501"/>
            <a:ext cx="3983798" cy="37004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8C8890-11ED-4D6B-9DEE-73E4365B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76501"/>
            <a:ext cx="4046309" cy="370046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A9FA94-1692-4B1A-A852-4A3C39E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4774-9D6E-4C6E-8C82-907489FC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9" name="Obrázek 8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368BA54-DA60-4BD7-9CBC-1A9C6ED4C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12897AB-8651-4A4F-A324-AF0922D3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1" name="Zástupný symbol pro zápatí 14">
            <a:extLst>
              <a:ext uri="{FF2B5EF4-FFF2-40B4-BE49-F238E27FC236}">
                <a16:creationId xmlns:a16="http://schemas.microsoft.com/office/drawing/2014/main" id="{D93DD0F6-CE63-4EF0-8BB2-4CD85F3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2" name="Zástupný symbol pro zápatí 14">
            <a:extLst>
              <a:ext uri="{FF2B5EF4-FFF2-40B4-BE49-F238E27FC236}">
                <a16:creationId xmlns:a16="http://schemas.microsoft.com/office/drawing/2014/main" id="{D3373BB6-09EA-4105-9FCA-BD78FC01532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055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38509E-64AC-4CC8-9D23-E4947BF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4B4FE0-E589-4096-B4E1-D517B109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62E03AA-5BD2-4C13-92B9-67BE4F4EA8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4BFC62-3F62-4EA5-B823-47E32D6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9" name="Zástupný symbol pro zápatí 14">
            <a:extLst>
              <a:ext uri="{FF2B5EF4-FFF2-40B4-BE49-F238E27FC236}">
                <a16:creationId xmlns:a16="http://schemas.microsoft.com/office/drawing/2014/main" id="{3759461E-8676-458B-B411-A7BC078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0" name="Zástupný symbol pro zápatí 14">
            <a:extLst>
              <a:ext uri="{FF2B5EF4-FFF2-40B4-BE49-F238E27FC236}">
                <a16:creationId xmlns:a16="http://schemas.microsoft.com/office/drawing/2014/main" id="{97A80C9E-D971-46B3-9CB0-DFE661018B58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4856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288433-B4BD-4C15-9B6E-3E9BD51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25B5C02F-37B8-4D48-9BF8-3A8525401E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52ED15-0E93-44DA-AC62-05B31B72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7" name="Zástupný symbol pro zápatí 14">
            <a:extLst>
              <a:ext uri="{FF2B5EF4-FFF2-40B4-BE49-F238E27FC236}">
                <a16:creationId xmlns:a16="http://schemas.microsoft.com/office/drawing/2014/main" id="{F5026EBA-C7B5-429E-B1DF-9F2FB41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8" name="Zástupný symbol pro zápatí 14">
            <a:extLst>
              <a:ext uri="{FF2B5EF4-FFF2-40B4-BE49-F238E27FC236}">
                <a16:creationId xmlns:a16="http://schemas.microsoft.com/office/drawing/2014/main" id="{8383FBA8-FA3A-43A8-9EA1-9A88D7EEBEF7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593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7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23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4CB69D-44A3-4BF7-843D-BBC7E6C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6D9F4D-DD9C-4D98-A66F-2E1C55F4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A4640-67D5-4981-9A61-F17F7CA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F2B630-266A-42AF-BA54-195F91AD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LULU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0AFFA6-802C-4B28-9399-C87B971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Bold" panose="020B0703030403020204" pitchFamily="34" charset="0"/>
          <a:ea typeface="Source Sans Pro Bold" panose="020B0703030403020204" pitchFamily="34" charset="0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800" kern="1200" dirty="0" smtClean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goritmy.net/article/8/Insertion-sort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TZRWRjq2CAg" TargetMode="External"/><Relationship Id="rId5" Type="http://schemas.openxmlformats.org/officeDocument/2006/relationships/hyperlink" Target="https://docs.microsoft.com/en-us/dotnet/csharp/language-reference/keywords/for" TargetMode="External"/><Relationship Id="rId4" Type="http://schemas.openxmlformats.org/officeDocument/2006/relationships/hyperlink" Target="https://docs.microsoft.com/en-us/dotnet/csharp/programming-guide/arrays/single-dimensional-arrays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ZRWRjq2CAg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B820A-848D-4CD9-A765-F43B9AE3B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C82277-CC8D-409C-B300-2B8FCF8D2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/>
              <a:t>Insertion</a:t>
            </a:r>
            <a:r>
              <a:rPr lang="cs-CZ" dirty="0"/>
              <a:t> Sort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EC12AB-D390-4268-9E47-03CFB8D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89710"/>
            <a:ext cx="3005110" cy="166639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3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4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5810"/>
              </p:ext>
            </p:extLst>
          </p:nvPr>
        </p:nvGraphicFramePr>
        <p:xfrm>
          <a:off x="6096000" y="2432848"/>
          <a:ext cx="2027669" cy="37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</a:tbl>
          </a:graphicData>
        </a:graphic>
      </p:graphicFrame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470864BD-1021-4A42-8BE1-43EB7C83B66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123669" y="2609077"/>
            <a:ext cx="1065742" cy="1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83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index = 0;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4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92100"/>
              </p:ext>
            </p:extLst>
          </p:nvPr>
        </p:nvGraphicFramePr>
        <p:xfrm>
          <a:off x="6096000" y="2432848"/>
          <a:ext cx="2027669" cy="755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rgbClr val="FF0000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18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i = index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prvek &lt;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99980"/>
              </p:ext>
            </p:extLst>
          </p:nvPr>
        </p:nvGraphicFramePr>
        <p:xfrm>
          <a:off x="6096000" y="2432848"/>
          <a:ext cx="2027669" cy="1133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33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j = i + 1;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prvek &lt;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28743"/>
              </p:ext>
            </p:extLst>
          </p:nvPr>
        </p:nvGraphicFramePr>
        <p:xfrm>
          <a:off x="6096000" y="2432848"/>
          <a:ext cx="2027669" cy="1511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</a:tbl>
          </a:graphicData>
        </a:graphic>
      </p:graphicFrame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FCF96B89-8D34-43F1-B8D9-019441B715F1}"/>
              </a:ext>
            </a:extLst>
          </p:cNvPr>
          <p:cNvCxnSpPr>
            <a:cxnSpLocks/>
          </p:cNvCxnSpPr>
          <p:nvPr/>
        </p:nvCxnSpPr>
        <p:spPr>
          <a:xfrm flipH="1">
            <a:off x="10938588" y="2991224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22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prvek &lt;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43485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rgbClr val="FF0000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5FF88478-2C4E-4A8C-BD52-A2EB03E116E2}"/>
              </a:ext>
            </a:extLst>
          </p:cNvPr>
          <p:cNvCxnSpPr>
            <a:cxnSpLocks/>
          </p:cNvCxnSpPr>
          <p:nvPr/>
        </p:nvCxnSpPr>
        <p:spPr>
          <a:xfrm flipH="1">
            <a:off x="10938588" y="2991224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51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500615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D0F70FE1-BC7E-4A86-8093-1C35802C74C7}"/>
              </a:ext>
            </a:extLst>
          </p:cNvPr>
          <p:cNvCxnSpPr>
            <a:cxnSpLocks/>
          </p:cNvCxnSpPr>
          <p:nvPr/>
        </p:nvCxnSpPr>
        <p:spPr>
          <a:xfrm flipH="1">
            <a:off x="10938588" y="2991224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ovéPole 3">
            <a:extLst>
              <a:ext uri="{FF2B5EF4-FFF2-40B4-BE49-F238E27FC236}">
                <a16:creationId xmlns:a16="http://schemas.microsoft.com/office/drawing/2014/main" id="{0AA358D7-3CF1-446A-8F53-312FAC219CA3}"/>
              </a:ext>
            </a:extLst>
          </p:cNvPr>
          <p:cNvSpPr txBox="1"/>
          <p:nvPr/>
        </p:nvSpPr>
        <p:spPr>
          <a:xfrm>
            <a:off x="2998891" y="3643636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900A0D8E-2159-4BE9-BF35-714B4A171B1A}"/>
              </a:ext>
            </a:extLst>
          </p:cNvPr>
          <p:cNvSpPr txBox="1"/>
          <p:nvPr/>
        </p:nvSpPr>
        <p:spPr>
          <a:xfrm>
            <a:off x="3808711" y="3637722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6799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prvek &lt;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53479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976466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9403EBEB-A488-4E0E-AC65-A9384FAC8BA4}"/>
              </a:ext>
            </a:extLst>
          </p:cNvPr>
          <p:cNvCxnSpPr>
            <a:cxnSpLocks/>
          </p:cNvCxnSpPr>
          <p:nvPr/>
        </p:nvCxnSpPr>
        <p:spPr>
          <a:xfrm flipH="1">
            <a:off x="10938588" y="2991224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7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prvek &lt;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058382"/>
              </p:ext>
            </p:extLst>
          </p:nvPr>
        </p:nvGraphicFramePr>
        <p:xfrm>
          <a:off x="6096000" y="2432848"/>
          <a:ext cx="2027669" cy="1133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9403EBEB-A488-4E0E-AC65-A9384FAC8BA4}"/>
              </a:ext>
            </a:extLst>
          </p:cNvPr>
          <p:cNvCxnSpPr>
            <a:cxnSpLocks/>
          </p:cNvCxnSpPr>
          <p:nvPr/>
        </p:nvCxnSpPr>
        <p:spPr>
          <a:xfrm flipH="1">
            <a:off x="10938588" y="2991224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847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int j = i + 1;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int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1790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rgbClr val="FF0000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rgbClr val="FF0000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9403EBEB-A488-4E0E-AC65-A9384FAC8BA4}"/>
              </a:ext>
            </a:extLst>
          </p:cNvPr>
          <p:cNvCxnSpPr>
            <a:cxnSpLocks/>
          </p:cNvCxnSpPr>
          <p:nvPr/>
        </p:nvCxnSpPr>
        <p:spPr>
          <a:xfrm flipH="1">
            <a:off x="10938587" y="3388099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93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</a:t>
            </a:r>
            <a:r>
              <a:rPr lang="cs-CZ" sz="1400" noProof="1">
                <a:latin typeface="Consolas" panose="020B0609020204030204" pitchFamily="49" charset="0"/>
              </a:rPr>
              <a:t>int j = i + 1;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int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26178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9403EBEB-A488-4E0E-AC65-A9384FAC8BA4}"/>
              </a:ext>
            </a:extLst>
          </p:cNvPr>
          <p:cNvCxnSpPr>
            <a:cxnSpLocks/>
          </p:cNvCxnSpPr>
          <p:nvPr/>
        </p:nvCxnSpPr>
        <p:spPr>
          <a:xfrm flipH="1">
            <a:off x="10938587" y="3388099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B803D3E4-DF14-4CEA-AA3B-29A17773B743}"/>
              </a:ext>
            </a:extLst>
          </p:cNvPr>
          <p:cNvSpPr txBox="1"/>
          <p:nvPr/>
        </p:nvSpPr>
        <p:spPr>
          <a:xfrm>
            <a:off x="2998891" y="3643636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DA89F0CB-5E21-429A-A1D1-4D9E79CF8B1A}"/>
              </a:ext>
            </a:extLst>
          </p:cNvPr>
          <p:cNvSpPr txBox="1"/>
          <p:nvPr/>
        </p:nvSpPr>
        <p:spPr>
          <a:xfrm>
            <a:off x="3808711" y="3637722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9</a:t>
            </a:r>
            <a:endParaRPr lang="cs-CZ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8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Insertion</a:t>
            </a:r>
            <a:r>
              <a:rPr lang="cs-CZ" dirty="0"/>
              <a:t> sort</a:t>
            </a:r>
          </a:p>
          <a:p>
            <a:pPr marL="0" indent="0">
              <a:buNone/>
            </a:pPr>
            <a:r>
              <a:rPr lang="cs-CZ" dirty="0"/>
              <a:t>Popis implementace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prvek &lt;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pole[j] = pole[j - 1];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50411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397547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B12DEEFA-D917-45CA-8B01-08D1B5F98BAB}"/>
              </a:ext>
            </a:extLst>
          </p:cNvPr>
          <p:cNvCxnSpPr>
            <a:cxnSpLocks/>
          </p:cNvCxnSpPr>
          <p:nvPr/>
        </p:nvCxnSpPr>
        <p:spPr>
          <a:xfrm flipH="1">
            <a:off x="10938587" y="3388099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074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prvek &lt;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005941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53444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sz="1800" noProof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2A000BB-1DAE-41DE-95E9-EE881FEEF407}"/>
              </a:ext>
            </a:extLst>
          </p:cNvPr>
          <p:cNvCxnSpPr>
            <a:cxnSpLocks/>
          </p:cNvCxnSpPr>
          <p:nvPr/>
        </p:nvCxnSpPr>
        <p:spPr>
          <a:xfrm flipH="1">
            <a:off x="10938588" y="2991224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257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02896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0C5A2A29-4BA6-465F-AEFA-808C5C89779D}"/>
              </a:ext>
            </a:extLst>
          </p:cNvPr>
          <p:cNvCxnSpPr>
            <a:cxnSpLocks/>
          </p:cNvCxnSpPr>
          <p:nvPr/>
        </p:nvCxnSpPr>
        <p:spPr>
          <a:xfrm flipH="1">
            <a:off x="10938588" y="2991224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D920C2E-54F1-4D0E-9722-58E20FD8A6EC}"/>
              </a:ext>
            </a:extLst>
          </p:cNvPr>
          <p:cNvSpPr txBox="1"/>
          <p:nvPr/>
        </p:nvSpPr>
        <p:spPr>
          <a:xfrm>
            <a:off x="2998891" y="3643636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1</a:t>
            </a:r>
            <a:endParaRPr lang="cs-CZ" sz="1400" dirty="0">
              <a:solidFill>
                <a:srgbClr val="00B05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49EEFD33-099E-42CA-BEB0-2FB64087266C}"/>
              </a:ext>
            </a:extLst>
          </p:cNvPr>
          <p:cNvSpPr txBox="1"/>
          <p:nvPr/>
        </p:nvSpPr>
        <p:spPr>
          <a:xfrm>
            <a:off x="3808711" y="3637722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5</a:t>
            </a:r>
            <a:endParaRPr lang="cs-CZ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70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prvek &lt;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pole[j] = pole[j - 1];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61680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0C5A2A29-4BA6-465F-AEFA-808C5C89779D}"/>
              </a:ext>
            </a:extLst>
          </p:cNvPr>
          <p:cNvCxnSpPr>
            <a:cxnSpLocks/>
          </p:cNvCxnSpPr>
          <p:nvPr/>
        </p:nvCxnSpPr>
        <p:spPr>
          <a:xfrm flipH="1">
            <a:off x="10938588" y="2991224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54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prvek &lt;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cs-CZ" sz="1400" noProof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61115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70692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sz="1800" noProof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FF8BD490-3E55-485C-A2DE-755CE932774E}"/>
              </a:ext>
            </a:extLst>
          </p:cNvPr>
          <p:cNvCxnSpPr>
            <a:cxnSpLocks/>
          </p:cNvCxnSpPr>
          <p:nvPr/>
        </p:nvCxnSpPr>
        <p:spPr>
          <a:xfrm flipH="1">
            <a:off x="10938587" y="262367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12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j &gt; 0 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&amp;&amp; prvek &lt;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cs-CZ" sz="1400" noProof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latin typeface="Consolas" panose="020B0609020204030204" pitchFamily="49" charset="0"/>
              </a:rPr>
              <a:t>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59519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0C5A2A29-4BA6-465F-AEFA-808C5C89779D}"/>
              </a:ext>
            </a:extLst>
          </p:cNvPr>
          <p:cNvCxnSpPr>
            <a:cxnSpLocks/>
          </p:cNvCxnSpPr>
          <p:nvPr/>
        </p:nvCxnSpPr>
        <p:spPr>
          <a:xfrm flipH="1">
            <a:off x="10938587" y="262367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5C74E88A-A7DF-49DE-B3A1-02F3A2F202ED}"/>
              </a:ext>
            </a:extLst>
          </p:cNvPr>
          <p:cNvSpPr txBox="1"/>
          <p:nvPr/>
        </p:nvSpPr>
        <p:spPr>
          <a:xfrm>
            <a:off x="1922566" y="3620991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0</a:t>
            </a:r>
            <a:endParaRPr lang="cs-CZ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034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prvek &lt;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cs-CZ" sz="1400" noProof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latin typeface="Consolas" panose="020B0609020204030204" pitchFamily="49" charset="0"/>
              </a:rPr>
              <a:t>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21039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96462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1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0C5A2A29-4BA6-465F-AEFA-808C5C89779D}"/>
              </a:ext>
            </a:extLst>
          </p:cNvPr>
          <p:cNvCxnSpPr>
            <a:cxnSpLocks/>
          </p:cNvCxnSpPr>
          <p:nvPr/>
        </p:nvCxnSpPr>
        <p:spPr>
          <a:xfrm flipH="1">
            <a:off x="10938587" y="262367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929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 j = i + 1;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int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prvek &lt;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cs-CZ" sz="1400" noProof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latin typeface="Consolas" panose="020B0609020204030204" pitchFamily="49" charset="0"/>
              </a:rPr>
              <a:t>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695290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69615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0C5A2A29-4BA6-465F-AEFA-808C5C89779D}"/>
              </a:ext>
            </a:extLst>
          </p:cNvPr>
          <p:cNvCxnSpPr>
            <a:cxnSpLocks/>
          </p:cNvCxnSpPr>
          <p:nvPr/>
        </p:nvCxnSpPr>
        <p:spPr>
          <a:xfrm flipH="1">
            <a:off x="10938587" y="375143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320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cs-CZ" sz="1400" noProof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latin typeface="Consolas" panose="020B0609020204030204" pitchFamily="49" charset="0"/>
              </a:rPr>
              <a:t>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96914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0C5A2A29-4BA6-465F-AEFA-808C5C89779D}"/>
              </a:ext>
            </a:extLst>
          </p:cNvPr>
          <p:cNvCxnSpPr>
            <a:cxnSpLocks/>
          </p:cNvCxnSpPr>
          <p:nvPr/>
        </p:nvCxnSpPr>
        <p:spPr>
          <a:xfrm flipH="1">
            <a:off x="10938587" y="375143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B50421E6-E153-4F23-886D-B50364811C66}"/>
              </a:ext>
            </a:extLst>
          </p:cNvPr>
          <p:cNvSpPr txBox="1"/>
          <p:nvPr/>
        </p:nvSpPr>
        <p:spPr>
          <a:xfrm>
            <a:off x="2998891" y="3643636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1609EA1-3FA4-48FC-9553-D9CE37F396B6}"/>
              </a:ext>
            </a:extLst>
          </p:cNvPr>
          <p:cNvSpPr txBox="1"/>
          <p:nvPr/>
        </p:nvSpPr>
        <p:spPr>
          <a:xfrm>
            <a:off x="3808711" y="3637722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75516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pole[j] = pole[j - 1];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91192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71558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0C5A2A29-4BA6-465F-AEFA-808C5C89779D}"/>
              </a:ext>
            </a:extLst>
          </p:cNvPr>
          <p:cNvCxnSpPr>
            <a:cxnSpLocks/>
          </p:cNvCxnSpPr>
          <p:nvPr/>
        </p:nvCxnSpPr>
        <p:spPr>
          <a:xfrm flipH="1">
            <a:off x="10938587" y="337805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27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B9FB8-0033-448A-A388-F798A06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016201-C33D-47AC-8CB4-26911FDA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probereme algoritmus </a:t>
            </a:r>
            <a:r>
              <a:rPr lang="cs-CZ" noProof="1"/>
              <a:t>Insertion</a:t>
            </a:r>
            <a:r>
              <a:rPr lang="cs-CZ" dirty="0"/>
              <a:t> Sort</a:t>
            </a:r>
            <a:r>
              <a:rPr lang="en-US" dirty="0"/>
              <a:t> [1]</a:t>
            </a:r>
            <a:r>
              <a:rPr lang="cs-CZ" dirty="0"/>
              <a:t>.</a:t>
            </a:r>
          </a:p>
          <a:p>
            <a:r>
              <a:rPr lang="cs-CZ" dirty="0"/>
              <a:t>Na těchto příkladech si demonstrujeme práci s jednorozměrným polem s pevnou délkou </a:t>
            </a:r>
            <a:r>
              <a:rPr lang="en-US" dirty="0"/>
              <a:t>[2]</a:t>
            </a:r>
            <a:r>
              <a:rPr lang="cs-CZ" dirty="0"/>
              <a:t> a cyklus </a:t>
            </a:r>
            <a:r>
              <a:rPr lang="cs-CZ" i="1" dirty="0" err="1"/>
              <a:t>for</a:t>
            </a:r>
            <a:r>
              <a:rPr lang="cs-CZ" dirty="0"/>
              <a:t> </a:t>
            </a:r>
            <a:r>
              <a:rPr lang="en-US" dirty="0"/>
              <a:t>[3]</a:t>
            </a:r>
            <a:r>
              <a:rPr lang="cs-CZ" i="1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6317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cs-CZ" sz="1400" noProof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latin typeface="Consolas" panose="020B0609020204030204" pitchFamily="49" charset="0"/>
              </a:rPr>
              <a:t>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71401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73407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B50421E6-E153-4F23-886D-B50364811C66}"/>
              </a:ext>
            </a:extLst>
          </p:cNvPr>
          <p:cNvSpPr txBox="1"/>
          <p:nvPr/>
        </p:nvSpPr>
        <p:spPr>
          <a:xfrm>
            <a:off x="2998891" y="3643636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1609EA1-3FA4-48FC-9553-D9CE37F396B6}"/>
              </a:ext>
            </a:extLst>
          </p:cNvPr>
          <p:cNvSpPr txBox="1"/>
          <p:nvPr/>
        </p:nvSpPr>
        <p:spPr>
          <a:xfrm>
            <a:off x="3808711" y="3637722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5</a:t>
            </a:r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2BF866A-6EE6-4121-8775-4AF3983E3239}"/>
              </a:ext>
            </a:extLst>
          </p:cNvPr>
          <p:cNvCxnSpPr>
            <a:cxnSpLocks/>
          </p:cNvCxnSpPr>
          <p:nvPr/>
        </p:nvCxnSpPr>
        <p:spPr>
          <a:xfrm flipH="1">
            <a:off x="10938587" y="337805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556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pole[j] = pole[j - 1];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95500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67424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2BF866A-6EE6-4121-8775-4AF3983E3239}"/>
              </a:ext>
            </a:extLst>
          </p:cNvPr>
          <p:cNvCxnSpPr>
            <a:cxnSpLocks/>
          </p:cNvCxnSpPr>
          <p:nvPr/>
        </p:nvCxnSpPr>
        <p:spPr>
          <a:xfrm flipH="1">
            <a:off x="10938587" y="300467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82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latin typeface="Consolas" panose="020B0609020204030204" pitchFamily="49" charset="0"/>
              </a:rPr>
              <a:t>pole[j] = pole[j - 1];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88055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995223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2BF866A-6EE6-4121-8775-4AF3983E3239}"/>
              </a:ext>
            </a:extLst>
          </p:cNvPr>
          <p:cNvCxnSpPr>
            <a:cxnSpLocks/>
          </p:cNvCxnSpPr>
          <p:nvPr/>
        </p:nvCxnSpPr>
        <p:spPr>
          <a:xfrm flipH="1">
            <a:off x="10938587" y="300467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61D624DC-7A26-4E2C-9284-2F233D4FF001}"/>
              </a:ext>
            </a:extLst>
          </p:cNvPr>
          <p:cNvSpPr txBox="1"/>
          <p:nvPr/>
        </p:nvSpPr>
        <p:spPr>
          <a:xfrm>
            <a:off x="2998891" y="3643636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F6408F1-DD55-410A-A2AF-21B3609EEE23}"/>
              </a:ext>
            </a:extLst>
          </p:cNvPr>
          <p:cNvSpPr txBox="1"/>
          <p:nvPr/>
        </p:nvSpPr>
        <p:spPr>
          <a:xfrm>
            <a:off x="3808711" y="3637722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6673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latin typeface="Consolas" panose="020B0609020204030204" pitchFamily="49" charset="0"/>
              </a:rPr>
              <a:t>pole[j] = pole[j - 1];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25344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2BF866A-6EE6-4121-8775-4AF3983E3239}"/>
              </a:ext>
            </a:extLst>
          </p:cNvPr>
          <p:cNvCxnSpPr>
            <a:cxnSpLocks/>
          </p:cNvCxnSpPr>
          <p:nvPr/>
        </p:nvCxnSpPr>
        <p:spPr>
          <a:xfrm flipH="1">
            <a:off x="10938587" y="300467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69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int j = i + 1;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int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latin typeface="Consolas" panose="020B0609020204030204" pitchFamily="49" charset="0"/>
              </a:rPr>
              <a:t>pole[j] = pole[j - 1];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329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29464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2BF866A-6EE6-4121-8775-4AF3983E3239}"/>
              </a:ext>
            </a:extLst>
          </p:cNvPr>
          <p:cNvCxnSpPr>
            <a:cxnSpLocks/>
          </p:cNvCxnSpPr>
          <p:nvPr/>
        </p:nvCxnSpPr>
        <p:spPr>
          <a:xfrm flipH="1">
            <a:off x="10938587" y="414005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18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latin typeface="Consolas" panose="020B0609020204030204" pitchFamily="49" charset="0"/>
              </a:rPr>
              <a:t>   int j = i + 1;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int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latin typeface="Consolas" panose="020B0609020204030204" pitchFamily="49" charset="0"/>
              </a:rPr>
              <a:t>pole[j] = pole[j - 1];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11160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2BF866A-6EE6-4121-8775-4AF3983E3239}"/>
              </a:ext>
            </a:extLst>
          </p:cNvPr>
          <p:cNvCxnSpPr>
            <a:cxnSpLocks/>
          </p:cNvCxnSpPr>
          <p:nvPr/>
        </p:nvCxnSpPr>
        <p:spPr>
          <a:xfrm flipH="1">
            <a:off x="10938587" y="414005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8B04E491-DBD9-4370-902B-CF4073FD8D7D}"/>
              </a:ext>
            </a:extLst>
          </p:cNvPr>
          <p:cNvSpPr txBox="1"/>
          <p:nvPr/>
        </p:nvSpPr>
        <p:spPr>
          <a:xfrm>
            <a:off x="2998891" y="3643636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6903000-558F-475E-B51E-3B38ED87149A}"/>
              </a:ext>
            </a:extLst>
          </p:cNvPr>
          <p:cNvSpPr txBox="1"/>
          <p:nvPr/>
        </p:nvSpPr>
        <p:spPr>
          <a:xfrm>
            <a:off x="3808711" y="3637722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17144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latin typeface="Consolas" panose="020B0609020204030204" pitchFamily="49" charset="0"/>
              </a:rPr>
              <a:t>   int j = i + 1;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int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pole[j] = pole[j - 1];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21113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12261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2BF866A-6EE6-4121-8775-4AF3983E3239}"/>
              </a:ext>
            </a:extLst>
          </p:cNvPr>
          <p:cNvCxnSpPr>
            <a:cxnSpLocks/>
          </p:cNvCxnSpPr>
          <p:nvPr/>
        </p:nvCxnSpPr>
        <p:spPr>
          <a:xfrm flipH="1">
            <a:off x="10938587" y="375905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19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latin typeface="Consolas" panose="020B0609020204030204" pitchFamily="49" charset="0"/>
              </a:rPr>
              <a:t>   int j = i + 1;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int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cs-CZ" sz="1400" noProof="1">
                <a:latin typeface="Consolas" panose="020B0609020204030204" pitchFamily="49" charset="0"/>
              </a:rPr>
              <a:t> pole[j] = pole[j - 1];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86461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0119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2BF866A-6EE6-4121-8775-4AF3983E3239}"/>
              </a:ext>
            </a:extLst>
          </p:cNvPr>
          <p:cNvCxnSpPr>
            <a:cxnSpLocks/>
          </p:cNvCxnSpPr>
          <p:nvPr/>
        </p:nvCxnSpPr>
        <p:spPr>
          <a:xfrm flipH="1">
            <a:off x="10938587" y="375905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274DD1DC-3269-4D30-9C29-5FC00412B3EB}"/>
              </a:ext>
            </a:extLst>
          </p:cNvPr>
          <p:cNvSpPr txBox="1"/>
          <p:nvPr/>
        </p:nvSpPr>
        <p:spPr>
          <a:xfrm>
            <a:off x="2998891" y="3643636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E559B76-F2E3-43B8-A223-4BA2D2C18245}"/>
              </a:ext>
            </a:extLst>
          </p:cNvPr>
          <p:cNvSpPr txBox="1"/>
          <p:nvPr/>
        </p:nvSpPr>
        <p:spPr>
          <a:xfrm>
            <a:off x="3808711" y="3637722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74782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latin typeface="Consolas" panose="020B0609020204030204" pitchFamily="49" charset="0"/>
              </a:rPr>
              <a:t>   int j = i + 1;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int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pole[j] = pole[j - 1];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44715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0629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2BF866A-6EE6-4121-8775-4AF3983E3239}"/>
              </a:ext>
            </a:extLst>
          </p:cNvPr>
          <p:cNvCxnSpPr>
            <a:cxnSpLocks/>
          </p:cNvCxnSpPr>
          <p:nvPr/>
        </p:nvCxnSpPr>
        <p:spPr>
          <a:xfrm flipH="1">
            <a:off x="10938587" y="340853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99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latin typeface="Consolas" panose="020B0609020204030204" pitchFamily="49" charset="0"/>
              </a:rPr>
              <a:t>   int j = i + 1;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int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cs-CZ" sz="1400" noProof="1">
                <a:latin typeface="Consolas" panose="020B0609020204030204" pitchFamily="49" charset="0"/>
              </a:rPr>
              <a:t>  pole[j] = pole[j - 1];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9036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4899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2BF866A-6EE6-4121-8775-4AF3983E3239}"/>
              </a:ext>
            </a:extLst>
          </p:cNvPr>
          <p:cNvCxnSpPr>
            <a:cxnSpLocks/>
          </p:cNvCxnSpPr>
          <p:nvPr/>
        </p:nvCxnSpPr>
        <p:spPr>
          <a:xfrm flipH="1">
            <a:off x="10938587" y="340853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2E047B72-65DA-4F72-A3CE-E9716199415C}"/>
              </a:ext>
            </a:extLst>
          </p:cNvPr>
          <p:cNvSpPr txBox="1"/>
          <p:nvPr/>
        </p:nvSpPr>
        <p:spPr>
          <a:xfrm>
            <a:off x="2998891" y="3643636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E18BDDE-6B13-4D83-9EBD-22D511D218AA}"/>
              </a:ext>
            </a:extLst>
          </p:cNvPr>
          <p:cNvSpPr txBox="1"/>
          <p:nvPr/>
        </p:nvSpPr>
        <p:spPr>
          <a:xfrm>
            <a:off x="3808711" y="3637722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780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B0E96-B454-4191-BD8C-696F865A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1"/>
              <a:t>Insertion</a:t>
            </a:r>
            <a:r>
              <a:rPr lang="cs-CZ" dirty="0"/>
              <a:t>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dirty="0"/>
                  <a:t>Algoritmus </a:t>
                </a:r>
                <a:r>
                  <a:rPr lang="en-US" dirty="0"/>
                  <a:t>Insertion Sort </a:t>
                </a:r>
                <a:r>
                  <a:rPr lang="cs-CZ" dirty="0"/>
                  <a:t>představuje jednoduchý algoritmus pro seřazení prvků v poli. </a:t>
                </a:r>
              </a:p>
              <a:p>
                <a:r>
                  <a:rPr lang="en-US" dirty="0"/>
                  <a:t>M</a:t>
                </a:r>
                <a:r>
                  <a:rPr lang="cs-CZ" dirty="0"/>
                  <a:t>á časovou složitosti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</a:t>
                </a:r>
                <a:r>
                  <a:rPr lang="cs-CZ" dirty="0"/>
                  <a:t>1</a:t>
                </a:r>
                <a:r>
                  <a:rPr lang="en-US" dirty="0"/>
                  <a:t>], </a:t>
                </a:r>
                <a:r>
                  <a:rPr lang="cs-CZ" dirty="0"/>
                  <a:t>ale může být použit při vkládání prvku do už seřazeného pole, například u spojového lineárního seznamu, který umožňuje efektivně měnit vkládat a odebírat prvky.</a:t>
                </a:r>
                <a:endParaRPr lang="en-US" dirty="0"/>
              </a:p>
              <a:p>
                <a:r>
                  <a:rPr lang="cs-CZ" dirty="0"/>
                  <a:t>Postupně procházíme pole a zařazujeme ho do již seřazené části pole.</a:t>
                </a:r>
              </a:p>
              <a:p>
                <a:r>
                  <a:rPr lang="cs-CZ" dirty="0"/>
                  <a:t>Na začátku má seřazené pole rozměr jeden prvek.</a:t>
                </a:r>
              </a:p>
              <a:p>
                <a:endParaRPr lang="cs-CZ" dirty="0"/>
              </a:p>
              <a:p>
                <a:endParaRPr lang="cs-CZ" dirty="0"/>
              </a:p>
              <a:p>
                <a:endParaRPr lang="cs-CZ" dirty="0"/>
              </a:p>
              <a:p>
                <a:pPr marL="0" indent="0">
                  <a:buNone/>
                </a:pPr>
                <a:endParaRPr lang="cs-CZ" dirty="0"/>
              </a:p>
            </p:txBody>
          </p:sp>
        </mc:Choice>
        <mc:Fallback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228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latin typeface="Consolas" panose="020B0609020204030204" pitchFamily="49" charset="0"/>
              </a:rPr>
              <a:t>   int j = i + 1;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int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pole[j] = pole[j - 1];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19188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71712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2BF866A-6EE6-4121-8775-4AF3983E3239}"/>
              </a:ext>
            </a:extLst>
          </p:cNvPr>
          <p:cNvCxnSpPr>
            <a:cxnSpLocks/>
          </p:cNvCxnSpPr>
          <p:nvPr/>
        </p:nvCxnSpPr>
        <p:spPr>
          <a:xfrm flipH="1">
            <a:off x="10938587" y="301991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231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latin typeface="Consolas" panose="020B0609020204030204" pitchFamily="49" charset="0"/>
              </a:rPr>
              <a:t>   int j = i + 1;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int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400" noProof="1">
                <a:latin typeface="Consolas" panose="020B0609020204030204" pitchFamily="49" charset="0"/>
              </a:rPr>
              <a:t>pole[j] = pole[j - 1];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15179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98842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2BF866A-6EE6-4121-8775-4AF3983E3239}"/>
              </a:ext>
            </a:extLst>
          </p:cNvPr>
          <p:cNvCxnSpPr>
            <a:cxnSpLocks/>
          </p:cNvCxnSpPr>
          <p:nvPr/>
        </p:nvCxnSpPr>
        <p:spPr>
          <a:xfrm flipH="1">
            <a:off x="10938587" y="301991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D5B934D-A477-40C2-929E-EF1965B95F6E}"/>
              </a:ext>
            </a:extLst>
          </p:cNvPr>
          <p:cNvSpPr txBox="1"/>
          <p:nvPr/>
        </p:nvSpPr>
        <p:spPr>
          <a:xfrm>
            <a:off x="2998891" y="3643636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8A0EC12-07DE-41D4-8065-F22863E15927}"/>
              </a:ext>
            </a:extLst>
          </p:cNvPr>
          <p:cNvSpPr txBox="1"/>
          <p:nvPr/>
        </p:nvSpPr>
        <p:spPr>
          <a:xfrm>
            <a:off x="3808711" y="3637722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2399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latin typeface="Consolas" panose="020B0609020204030204" pitchFamily="49" charset="0"/>
              </a:rPr>
              <a:t>   int j = i + 1;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int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pole[j] = pole[j - 1];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56987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58628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2BF866A-6EE6-4121-8775-4AF3983E3239}"/>
              </a:ext>
            </a:extLst>
          </p:cNvPr>
          <p:cNvCxnSpPr>
            <a:cxnSpLocks/>
          </p:cNvCxnSpPr>
          <p:nvPr/>
        </p:nvCxnSpPr>
        <p:spPr>
          <a:xfrm flipH="1">
            <a:off x="10938587" y="263891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25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latin typeface="Consolas" panose="020B0609020204030204" pitchFamily="49" charset="0"/>
              </a:rPr>
              <a:t>   int j = i + 1;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int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j &gt; 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</a:t>
            </a:r>
            <a:r>
              <a:rPr lang="cs-CZ" sz="1400" noProof="1">
                <a:latin typeface="Consolas" panose="020B0609020204030204" pitchFamily="49" charset="0"/>
              </a:rPr>
              <a:t> pole[j] = pole[j - 1];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15211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40628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2BF866A-6EE6-4121-8775-4AF3983E3239}"/>
              </a:ext>
            </a:extLst>
          </p:cNvPr>
          <p:cNvCxnSpPr>
            <a:cxnSpLocks/>
          </p:cNvCxnSpPr>
          <p:nvPr/>
        </p:nvCxnSpPr>
        <p:spPr>
          <a:xfrm flipH="1">
            <a:off x="10938587" y="263891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749AF24-E512-4CF5-974B-2D115371997F}"/>
              </a:ext>
            </a:extLst>
          </p:cNvPr>
          <p:cNvSpPr txBox="1"/>
          <p:nvPr/>
        </p:nvSpPr>
        <p:spPr>
          <a:xfrm>
            <a:off x="1922566" y="3620991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0</a:t>
            </a:r>
            <a:endParaRPr lang="cs-CZ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48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latin typeface="Consolas" panose="020B0609020204030204" pitchFamily="49" charset="0"/>
              </a:rPr>
              <a:t>   int j = i + 1;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int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</a:t>
            </a:r>
            <a:r>
              <a:rPr lang="cs-CZ" sz="1400" noProof="1">
                <a:latin typeface="Consolas" panose="020B0609020204030204" pitchFamily="49" charset="0"/>
              </a:rPr>
              <a:t> pole[j] = pole[j - 1];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64961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2BF866A-6EE6-4121-8775-4AF3983E3239}"/>
              </a:ext>
            </a:extLst>
          </p:cNvPr>
          <p:cNvCxnSpPr>
            <a:cxnSpLocks/>
          </p:cNvCxnSpPr>
          <p:nvPr/>
        </p:nvCxnSpPr>
        <p:spPr>
          <a:xfrm flipH="1">
            <a:off x="10938587" y="263891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499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8461B7-C0BE-4DB4-8E69-0C6EBCDB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r>
              <a:rPr lang="cs-CZ" dirty="0"/>
              <a:t> – ukončení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E67F22-C118-4EDA-9B57-7198CD9A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Vzhledem k množství iterací nebude procházet další kroky.</a:t>
            </a:r>
          </a:p>
          <a:p>
            <a:r>
              <a:rPr lang="cs-CZ" dirty="0"/>
              <a:t>Algoritmus se zastaví až budou provedeny všechny iterace.</a:t>
            </a:r>
          </a:p>
        </p:txBody>
      </p:sp>
    </p:spTree>
    <p:extLst>
      <p:ext uri="{BB962C8B-B14F-4D97-AF65-F5344CB8AC3E}">
        <p14:creationId xmlns:p14="http://schemas.microsoft.com/office/powerpoint/2010/main" val="711317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cs-CZ" sz="2000" dirty="0" err="1"/>
              <a:t>Insertion</a:t>
            </a:r>
            <a:r>
              <a:rPr lang="cs-CZ" sz="2000" dirty="0"/>
              <a:t> sort. </a:t>
            </a:r>
            <a:r>
              <a:rPr lang="cs-CZ" sz="2000" i="1" dirty="0"/>
              <a:t>Algoritmus</a:t>
            </a:r>
            <a:r>
              <a:rPr lang="cs-CZ" sz="2000" dirty="0"/>
              <a:t> [online]. Copyright © 2015 [cit. 26.02.2021]. Dostupné z: </a:t>
            </a:r>
            <a:r>
              <a:rPr lang="cs-CZ" sz="2000" dirty="0">
                <a:hlinkClick r:id="rId3"/>
              </a:rPr>
              <a:t>https://www.algoritmy.net/article/8/Insertion-sort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[2] </a:t>
            </a:r>
            <a:r>
              <a:rPr lang="cs-CZ" sz="2000" dirty="0"/>
              <a:t>Single-</a:t>
            </a:r>
            <a:r>
              <a:rPr lang="cs-CZ" sz="2000" dirty="0" err="1"/>
              <a:t>Dimensional</a:t>
            </a:r>
            <a:r>
              <a:rPr lang="cs-CZ" sz="2000" dirty="0"/>
              <a:t> </a:t>
            </a:r>
            <a:r>
              <a:rPr lang="cs-CZ" sz="2000" dirty="0" err="1"/>
              <a:t>Arrays</a:t>
            </a:r>
            <a:r>
              <a:rPr lang="cs-CZ" sz="2000" dirty="0"/>
              <a:t> - C# </a:t>
            </a:r>
            <a:r>
              <a:rPr lang="cs-CZ" sz="2000" dirty="0" err="1"/>
              <a:t>Programming</a:t>
            </a:r>
            <a:r>
              <a:rPr lang="cs-CZ" sz="2000" dirty="0"/>
              <a:t> </a:t>
            </a:r>
            <a:r>
              <a:rPr lang="cs-CZ" sz="2000" dirty="0" err="1"/>
              <a:t>Guide</a:t>
            </a:r>
            <a:r>
              <a:rPr lang="cs-CZ" sz="2000" dirty="0"/>
              <a:t>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2021 [cit. 02.02.2021]. Dostupné z: </a:t>
            </a:r>
            <a:r>
              <a:rPr lang="cs-CZ" sz="2000" dirty="0">
                <a:hlinkClick r:id="rId4"/>
              </a:rPr>
              <a:t>https://docs.microsoft.com/en-us/dotnet/csharp/programming-guide/arrays/single-dimensional-arrays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[3]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dirty="0" err="1"/>
              <a:t>statement</a:t>
            </a:r>
            <a:r>
              <a:rPr lang="cs-CZ" sz="2000" dirty="0"/>
              <a:t> - C# reference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2021 [cit. 26.02.2021]. Dostupné z: </a:t>
            </a:r>
            <a:r>
              <a:rPr lang="cs-CZ" sz="2000" dirty="0">
                <a:hlinkClick r:id="rId5"/>
              </a:rPr>
              <a:t>https://docs.microsoft.com/en-us/dotnet/csharp/language-reference/keywords/for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[4] </a:t>
            </a:r>
            <a:r>
              <a:rPr lang="cs-CZ" sz="2000" dirty="0" err="1"/>
              <a:t>Insertion</a:t>
            </a:r>
            <a:r>
              <a:rPr lang="cs-CZ" sz="2000" dirty="0"/>
              <a:t> Sort vs </a:t>
            </a:r>
            <a:r>
              <a:rPr lang="cs-CZ" sz="2000" dirty="0" err="1"/>
              <a:t>Bubble</a:t>
            </a:r>
            <a:r>
              <a:rPr lang="cs-CZ" sz="2000" dirty="0"/>
              <a:t> Sort + </a:t>
            </a:r>
            <a:r>
              <a:rPr lang="cs-CZ" sz="2000" dirty="0" err="1"/>
              <a:t>Some</a:t>
            </a:r>
            <a:r>
              <a:rPr lang="cs-CZ" sz="2000" dirty="0"/>
              <a:t> </a:t>
            </a:r>
            <a:r>
              <a:rPr lang="cs-CZ" sz="2000" dirty="0" err="1"/>
              <a:t>analysis</a:t>
            </a:r>
            <a:r>
              <a:rPr lang="cs-CZ" sz="2000" dirty="0"/>
              <a:t> - YouTube. </a:t>
            </a:r>
            <a:r>
              <a:rPr lang="cs-CZ" sz="2000" i="1" dirty="0"/>
              <a:t>YouTube</a:t>
            </a:r>
            <a:r>
              <a:rPr lang="cs-CZ" sz="2000" dirty="0"/>
              <a:t> [online]. Copyright © 2021 Google LLC [cit. 26.02.2021]. Dostupné z: </a:t>
            </a:r>
            <a:r>
              <a:rPr lang="cs-CZ" sz="2000" dirty="0">
                <a:hlinkClick r:id="rId6"/>
              </a:rPr>
              <a:t>https://www.youtube.com/watch?v=TZRWRjq2CAg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Strategický projekt UTB ve Zlíně, </a:t>
            </a:r>
            <a:r>
              <a:rPr lang="cs-CZ" sz="1400" dirty="0" err="1"/>
              <a:t>reg</a:t>
            </a:r>
            <a:r>
              <a:rPr lang="cs-CZ" sz="1400" dirty="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F7C2A-E8CA-434C-9D8C-8C084A54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Animace</a:t>
            </a:r>
            <a:r>
              <a:rPr lang="en-US" dirty="0"/>
              <a:t> </a:t>
            </a:r>
            <a:r>
              <a:rPr lang="cs-CZ" dirty="0" err="1"/>
              <a:t>Insertion</a:t>
            </a:r>
            <a:r>
              <a:rPr lang="cs-CZ" dirty="0"/>
              <a:t> Sort </a:t>
            </a:r>
            <a:r>
              <a:rPr lang="en-US" dirty="0"/>
              <a:t>[4]</a:t>
            </a:r>
            <a:endParaRPr lang="cs-CZ" dirty="0"/>
          </a:p>
        </p:txBody>
      </p:sp>
      <p:pic>
        <p:nvPicPr>
          <p:cNvPr id="3" name="Online médium 2" title="Insertion Sort vs Bubble Sort + Some analysis">
            <a:hlinkClick r:id="" action="ppaction://media"/>
            <a:extLst>
              <a:ext uri="{FF2B5EF4-FFF2-40B4-BE49-F238E27FC236}">
                <a16:creationId xmlns:a16="http://schemas.microsoft.com/office/drawing/2014/main" id="{FF5ECCC8-9284-4C40-9499-93121B2751B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46277" y="1690688"/>
            <a:ext cx="849944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8599C-27CD-4712-BC04-E9204DDB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a paměť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647F8A-77B4-4560-BE7E-C48ED4D6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Algoritmus si alokuje paměť pro parametry, lokální proměnné a další hodnoty na zásobníku (</a:t>
            </a:r>
            <a:r>
              <a:rPr lang="cs-CZ" dirty="0" err="1"/>
              <a:t>Stack</a:t>
            </a:r>
            <a:r>
              <a:rPr lang="cs-CZ" dirty="0"/>
              <a:t>) a pro dynamicky alokované objekty alokuje paměť na haldě (</a:t>
            </a:r>
            <a:r>
              <a:rPr lang="cs-CZ" dirty="0" err="1"/>
              <a:t>Heap</a:t>
            </a:r>
            <a:r>
              <a:rPr lang="cs-CZ" dirty="0"/>
              <a:t>).</a:t>
            </a:r>
          </a:p>
          <a:p>
            <a:r>
              <a:rPr lang="cs-CZ" dirty="0"/>
              <a:t>V příkladech je </a:t>
            </a:r>
            <a:r>
              <a:rPr lang="cs-CZ" b="1" dirty="0"/>
              <a:t>zjednodušeně</a:t>
            </a:r>
            <a:r>
              <a:rPr lang="cs-CZ" dirty="0"/>
              <a:t> demonstrováno využití paměti z hlediska zásobníku a haldy.</a:t>
            </a:r>
          </a:p>
          <a:p>
            <a:r>
              <a:rPr lang="cs-CZ" dirty="0"/>
              <a:t>Práce se zásobníkem je ve skutečnosti složitější a v příkladech jsou zobrazeny </a:t>
            </a:r>
            <a:r>
              <a:rPr lang="cs-CZ" b="1" dirty="0"/>
              <a:t>pouze proměnné přímo související s algoritmem </a:t>
            </a:r>
            <a:r>
              <a:rPr lang="cs-CZ" dirty="0"/>
              <a:t>a jsou vynechány uložené hodnoty registrů nebo návratové hodnoty. Také pořadí předávaných argumentů a parametrů metody může být jiné.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469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prvek &lt;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629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int[] pole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09159"/>
              </p:ext>
            </p:extLst>
          </p:nvPr>
        </p:nvGraphicFramePr>
        <p:xfrm>
          <a:off x="6096000" y="2432848"/>
          <a:ext cx="2027669" cy="37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rgbClr val="FF0000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8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new int[]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{ 5, 9, 1, 4, 0, 8, 6, 7, 2, 3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4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adresa 2000</a:t>
            </a:r>
            <a:endParaRPr lang="cs-CZ" sz="1400" dirty="0">
              <a:solidFill>
                <a:srgbClr val="FF0000"/>
              </a:solidFill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48721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27551"/>
              </p:ext>
            </p:extLst>
          </p:nvPr>
        </p:nvGraphicFramePr>
        <p:xfrm>
          <a:off x="6096000" y="2432848"/>
          <a:ext cx="2027669" cy="37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339708"/>
      </p:ext>
    </p:extLst>
  </p:cSld>
  <p:clrMapOvr>
    <a:masterClrMapping/>
  </p:clrMapOvr>
</p:sld>
</file>

<file path=ppt/theme/theme1.xml><?xml version="1.0" encoding="utf-8"?>
<a:theme xmlns:a="http://schemas.openxmlformats.org/drawingml/2006/main" name="E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F" id="{E905C8FE-6442-4EE9-880D-D9C63D996D6B}" vid="{1BB849E1-4D50-4573-96B1-17E3CA4C34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A442FB-C638-4A3E-8092-CDB97E3C8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F59062-A554-4D5C-9C5E-F2BD6A970A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BE5D83-A5C0-426F-B542-279026A62B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ESF</Template>
  <TotalTime>2647</TotalTime>
  <Words>6980</Words>
  <Application>Microsoft Office PowerPoint</Application>
  <PresentationFormat>Širokoúhlá obrazovka</PresentationFormat>
  <Paragraphs>1822</Paragraphs>
  <Slides>47</Slides>
  <Notes>41</Notes>
  <HiddenSlides>0</HiddenSlides>
  <MMClips>1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47</vt:i4>
      </vt:variant>
    </vt:vector>
  </HeadingPairs>
  <TitlesOfParts>
    <vt:vector size="56" baseType="lpstr">
      <vt:lpstr>Arial</vt:lpstr>
      <vt:lpstr>Berlin CE</vt:lpstr>
      <vt:lpstr>Calibri</vt:lpstr>
      <vt:lpstr>Cambria Math</vt:lpstr>
      <vt:lpstr>Consolas</vt:lpstr>
      <vt:lpstr>Courier New</vt:lpstr>
      <vt:lpstr>Source Sans Pro</vt:lpstr>
      <vt:lpstr>Source Sans Pro Bold</vt:lpstr>
      <vt:lpstr>ESF</vt:lpstr>
      <vt:lpstr>Programování a algoritmizace</vt:lpstr>
      <vt:lpstr>Obsah</vt:lpstr>
      <vt:lpstr>Úvod</vt:lpstr>
      <vt:lpstr>Insertion Sort</vt:lpstr>
      <vt:lpstr>Animace Insertion Sort [4]</vt:lpstr>
      <vt:lpstr>Algoritmus a paměť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 – ukončení algoritmu</vt:lpstr>
      <vt:lpstr>Použité zdroje</vt:lpstr>
      <vt:lpstr>Programování a algoritmizace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 Král</dc:title>
  <dc:creator>Erik Král</dc:creator>
  <cp:lastModifiedBy>Erik Král</cp:lastModifiedBy>
  <cp:revision>9</cp:revision>
  <dcterms:created xsi:type="dcterms:W3CDTF">2020-09-24T10:57:54Z</dcterms:created>
  <dcterms:modified xsi:type="dcterms:W3CDTF">2021-02-26T22:20:52Z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