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27"/>
  </p:notesMasterIdLst>
  <p:handoutMasterIdLst>
    <p:handoutMasterId r:id="rId28"/>
  </p:handoutMasterIdLst>
  <p:sldIdLst>
    <p:sldId id="256" r:id="rId5"/>
    <p:sldId id="280" r:id="rId6"/>
    <p:sldId id="377" r:id="rId7"/>
    <p:sldId id="393" r:id="rId8"/>
    <p:sldId id="390" r:id="rId9"/>
    <p:sldId id="381" r:id="rId10"/>
    <p:sldId id="391" r:id="rId11"/>
    <p:sldId id="394" r:id="rId12"/>
    <p:sldId id="378" r:id="rId13"/>
    <p:sldId id="379" r:id="rId14"/>
    <p:sldId id="383" r:id="rId15"/>
    <p:sldId id="380" r:id="rId16"/>
    <p:sldId id="392" r:id="rId17"/>
    <p:sldId id="382" r:id="rId18"/>
    <p:sldId id="384" r:id="rId19"/>
    <p:sldId id="385" r:id="rId20"/>
    <p:sldId id="388" r:id="rId21"/>
    <p:sldId id="387" r:id="rId22"/>
    <p:sldId id="389" r:id="rId23"/>
    <p:sldId id="289" r:id="rId24"/>
    <p:sldId id="291" r:id="rId25"/>
    <p:sldId id="292" r:id="rId26"/>
  </p:sldIdLst>
  <p:sldSz cx="12192000" cy="6858000"/>
  <p:notesSz cx="6858000" cy="9144000"/>
  <p:embeddedFontLst>
    <p:embeddedFont>
      <p:font typeface="Berlin CE" panose="020B0604020202020204"/>
      <p:regular r:id="rId29"/>
      <p:bold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  <p:embeddedFont>
      <p:font typeface="Source Sans Pro Bold" panose="020B0703030403020204" pitchFamily="34" charset="0"/>
      <p:bold r:id="rId43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E34AE-64E3-41EA-B0FC-21F85FCD42FD}" v="48" dt="2020-03-25T16:02:29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36" Type="http://schemas.openxmlformats.org/officeDocument/2006/relationships/font" Target="fonts/font8.fntdata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72FE34AE-64E3-41EA-B0FC-21F85FCD42FD}"/>
    <pc:docChg chg="modSld">
      <pc:chgData name="Erik Král" userId="e92e8e71-05aa-4c44-9728-5ff1a0a20d65" providerId="ADAL" clId="{72FE34AE-64E3-41EA-B0FC-21F85FCD42FD}" dt="2020-03-25T16:23:54.055" v="3" actId="20577"/>
      <pc:docMkLst>
        <pc:docMk/>
      </pc:docMkLst>
      <pc:sldChg chg="modSp">
        <pc:chgData name="Erik Král" userId="e92e8e71-05aa-4c44-9728-5ff1a0a20d65" providerId="ADAL" clId="{72FE34AE-64E3-41EA-B0FC-21F85FCD42FD}" dt="2020-03-25T16:23:54.055" v="3" actId="20577"/>
        <pc:sldMkLst>
          <pc:docMk/>
          <pc:sldMk cId="3851863752" sldId="289"/>
        </pc:sldMkLst>
        <pc:spChg chg="mod">
          <ac:chgData name="Erik Král" userId="e92e8e71-05aa-4c44-9728-5ff1a0a20d65" providerId="ADAL" clId="{72FE34AE-64E3-41EA-B0FC-21F85FCD42FD}" dt="2020-03-25T16:23:54.055" v="3" actId="20577"/>
          <ac:spMkLst>
            <pc:docMk/>
            <pc:sldMk cId="3851863752" sldId="289"/>
            <ac:spMk id="3" creationId="{BA794B51-B1AE-4AAA-B1B3-860C1642F7F5}"/>
          </ac:spMkLst>
        </pc:spChg>
      </pc:sldChg>
    </pc:docChg>
  </pc:docChgLst>
  <pc:docChgLst>
    <pc:chgData name="Erik Král" userId="e92e8e71-05aa-4c44-9728-5ff1a0a20d65" providerId="ADAL" clId="{DC144796-05B1-4D6C-A3D7-AFC9932FDE32}"/>
    <pc:docChg chg="custSel addSld delSld modSld sldOrd">
      <pc:chgData name="Erik Král" userId="e92e8e71-05aa-4c44-9728-5ff1a0a20d65" providerId="ADAL" clId="{DC144796-05B1-4D6C-A3D7-AFC9932FDE32}" dt="2020-03-25T16:08:29.829" v="3485" actId="20577"/>
      <pc:docMkLst>
        <pc:docMk/>
      </pc:docMkLst>
      <pc:sldChg chg="modSp">
        <pc:chgData name="Erik Král" userId="e92e8e71-05aa-4c44-9728-5ff1a0a20d65" providerId="ADAL" clId="{DC144796-05B1-4D6C-A3D7-AFC9932FDE32}" dt="2020-03-25T15:41:17.591" v="2536" actId="20577"/>
        <pc:sldMkLst>
          <pc:docMk/>
          <pc:sldMk cId="2148507867" sldId="256"/>
        </pc:sldMkLst>
        <pc:spChg chg="mod">
          <ac:chgData name="Erik Král" userId="e92e8e71-05aa-4c44-9728-5ff1a0a20d65" providerId="ADAL" clId="{DC144796-05B1-4D6C-A3D7-AFC9932FDE32}" dt="2020-03-25T15:41:17.591" v="2536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DC144796-05B1-4D6C-A3D7-AFC9932FDE32}" dt="2020-03-25T15:41:21.965" v="2546" actId="20577"/>
        <pc:sldMkLst>
          <pc:docMk/>
          <pc:sldMk cId="3410786804" sldId="280"/>
        </pc:sldMkLst>
        <pc:spChg chg="mod">
          <ac:chgData name="Erik Král" userId="e92e8e71-05aa-4c44-9728-5ff1a0a20d65" providerId="ADAL" clId="{DC144796-05B1-4D6C-A3D7-AFC9932FDE32}" dt="2020-03-25T15:41:21.965" v="2546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DC144796-05B1-4D6C-A3D7-AFC9932FDE32}" dt="2020-03-25T16:08:17.710" v="3481" actId="20577"/>
        <pc:sldMkLst>
          <pc:docMk/>
          <pc:sldMk cId="3851863752" sldId="289"/>
        </pc:sldMkLst>
        <pc:spChg chg="mod">
          <ac:chgData name="Erik Král" userId="e92e8e71-05aa-4c44-9728-5ff1a0a20d65" providerId="ADAL" clId="{DC144796-05B1-4D6C-A3D7-AFC9932FDE32}" dt="2020-03-25T16:08:17.710" v="3481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DC144796-05B1-4D6C-A3D7-AFC9932FDE32}" dt="2020-03-25T15:43:22.606" v="2862" actId="27636"/>
        <pc:sldMkLst>
          <pc:docMk/>
          <pc:sldMk cId="2076725490" sldId="291"/>
        </pc:sldMkLst>
        <pc:spChg chg="mod">
          <ac:chgData name="Erik Král" userId="e92e8e71-05aa-4c44-9728-5ff1a0a20d65" providerId="ADAL" clId="{DC144796-05B1-4D6C-A3D7-AFC9932FDE32}" dt="2020-03-25T15:43:22.606" v="2862" actId="27636"/>
          <ac:spMkLst>
            <pc:docMk/>
            <pc:sldMk cId="2076725490" sldId="291"/>
            <ac:spMk id="3" creationId="{B6C62CBC-4977-4BC1-AE25-4CBA0844D76D}"/>
          </ac:spMkLst>
        </pc:spChg>
      </pc:sldChg>
      <pc:sldChg chg="modSp ord">
        <pc:chgData name="Erik Král" userId="e92e8e71-05aa-4c44-9728-5ff1a0a20d65" providerId="ADAL" clId="{DC144796-05B1-4D6C-A3D7-AFC9932FDE32}" dt="2020-03-25T15:41:54.368" v="2657" actId="20577"/>
        <pc:sldMkLst>
          <pc:docMk/>
          <pc:sldMk cId="324605791" sldId="377"/>
        </pc:sldMkLst>
        <pc:spChg chg="mod">
          <ac:chgData name="Erik Král" userId="e92e8e71-05aa-4c44-9728-5ff1a0a20d65" providerId="ADAL" clId="{DC144796-05B1-4D6C-A3D7-AFC9932FDE32}" dt="2020-03-25T15:41:54.368" v="2657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del">
        <pc:chgData name="Erik Král" userId="e92e8e71-05aa-4c44-9728-5ff1a0a20d65" providerId="ADAL" clId="{DC144796-05B1-4D6C-A3D7-AFC9932FDE32}" dt="2020-03-25T15:06:45.723" v="355" actId="2696"/>
        <pc:sldMkLst>
          <pc:docMk/>
          <pc:sldMk cId="1820220807" sldId="378"/>
        </pc:sldMkLst>
      </pc:sldChg>
      <pc:sldChg chg="delSp modSp add">
        <pc:chgData name="Erik Král" userId="e92e8e71-05aa-4c44-9728-5ff1a0a20d65" providerId="ADAL" clId="{DC144796-05B1-4D6C-A3D7-AFC9932FDE32}" dt="2020-03-25T16:04:37.788" v="3224" actId="20577"/>
        <pc:sldMkLst>
          <pc:docMk/>
          <pc:sldMk cId="2430526431" sldId="378"/>
        </pc:sldMkLst>
        <pc:spChg chg="mod">
          <ac:chgData name="Erik Král" userId="e92e8e71-05aa-4c44-9728-5ff1a0a20d65" providerId="ADAL" clId="{DC144796-05B1-4D6C-A3D7-AFC9932FDE32}" dt="2020-03-25T16:04:07.239" v="3223" actId="20577"/>
          <ac:spMkLst>
            <pc:docMk/>
            <pc:sldMk cId="2430526431" sldId="378"/>
            <ac:spMk id="2" creationId="{1076751A-94B3-42B3-9F54-00D6A66459C4}"/>
          </ac:spMkLst>
        </pc:spChg>
        <pc:spChg chg="mod">
          <ac:chgData name="Erik Král" userId="e92e8e71-05aa-4c44-9728-5ff1a0a20d65" providerId="ADAL" clId="{DC144796-05B1-4D6C-A3D7-AFC9932FDE32}" dt="2020-03-25T16:04:37.788" v="3224" actId="20577"/>
          <ac:spMkLst>
            <pc:docMk/>
            <pc:sldMk cId="2430526431" sldId="378"/>
            <ac:spMk id="3" creationId="{420224EC-E46A-4EDA-A336-BFAA77D04613}"/>
          </ac:spMkLst>
        </pc:spChg>
        <pc:spChg chg="del">
          <ac:chgData name="Erik Král" userId="e92e8e71-05aa-4c44-9728-5ff1a0a20d65" providerId="ADAL" clId="{DC144796-05B1-4D6C-A3D7-AFC9932FDE32}" dt="2020-03-25T15:12:59.989" v="923" actId="478"/>
          <ac:spMkLst>
            <pc:docMk/>
            <pc:sldMk cId="2430526431" sldId="378"/>
            <ac:spMk id="4" creationId="{0A1F857B-169B-4A2F-8C0A-D3CEDBF74F76}"/>
          </ac:spMkLst>
        </pc:spChg>
      </pc:sldChg>
      <pc:sldChg chg="del">
        <pc:chgData name="Erik Král" userId="e92e8e71-05aa-4c44-9728-5ff1a0a20d65" providerId="ADAL" clId="{DC144796-05B1-4D6C-A3D7-AFC9932FDE32}" dt="2020-03-25T15:06:45.675" v="352" actId="2696"/>
        <pc:sldMkLst>
          <pc:docMk/>
          <pc:sldMk cId="499833969" sldId="379"/>
        </pc:sldMkLst>
      </pc:sldChg>
      <pc:sldChg chg="delSp modSp add">
        <pc:chgData name="Erik Král" userId="e92e8e71-05aa-4c44-9728-5ff1a0a20d65" providerId="ADAL" clId="{DC144796-05B1-4D6C-A3D7-AFC9932FDE32}" dt="2020-03-25T16:08:29.829" v="3485" actId="20577"/>
        <pc:sldMkLst>
          <pc:docMk/>
          <pc:sldMk cId="2411936855" sldId="379"/>
        </pc:sldMkLst>
        <pc:spChg chg="mod">
          <ac:chgData name="Erik Král" userId="e92e8e71-05aa-4c44-9728-5ff1a0a20d65" providerId="ADAL" clId="{DC144796-05B1-4D6C-A3D7-AFC9932FDE32}" dt="2020-03-25T16:08:29.829" v="3485" actId="20577"/>
          <ac:spMkLst>
            <pc:docMk/>
            <pc:sldMk cId="2411936855" sldId="379"/>
            <ac:spMk id="2" creationId="{AC3F23F7-E2DC-4A23-8BE9-C11382EE2267}"/>
          </ac:spMkLst>
        </pc:spChg>
        <pc:spChg chg="mod">
          <ac:chgData name="Erik Král" userId="e92e8e71-05aa-4c44-9728-5ff1a0a20d65" providerId="ADAL" clId="{DC144796-05B1-4D6C-A3D7-AFC9932FDE32}" dt="2020-03-25T15:15:14.584" v="1503" actId="20577"/>
          <ac:spMkLst>
            <pc:docMk/>
            <pc:sldMk cId="2411936855" sldId="379"/>
            <ac:spMk id="3" creationId="{407ED11B-209F-4D01-95CD-C5D93FC6AF69}"/>
          </ac:spMkLst>
        </pc:spChg>
        <pc:spChg chg="del">
          <ac:chgData name="Erik Král" userId="e92e8e71-05aa-4c44-9728-5ff1a0a20d65" providerId="ADAL" clId="{DC144796-05B1-4D6C-A3D7-AFC9932FDE32}" dt="2020-03-25T15:15:18.168" v="1504" actId="478"/>
          <ac:spMkLst>
            <pc:docMk/>
            <pc:sldMk cId="2411936855" sldId="379"/>
            <ac:spMk id="4" creationId="{3BBAA072-CD42-4107-AA84-C8AD56BE44AE}"/>
          </ac:spMkLst>
        </pc:spChg>
      </pc:sldChg>
      <pc:sldChg chg="delSp modSp add">
        <pc:chgData name="Erik Král" userId="e92e8e71-05aa-4c44-9728-5ff1a0a20d65" providerId="ADAL" clId="{DC144796-05B1-4D6C-A3D7-AFC9932FDE32}" dt="2020-03-25T15:34:52.835" v="2456" actId="114"/>
        <pc:sldMkLst>
          <pc:docMk/>
          <pc:sldMk cId="1872814550" sldId="380"/>
        </pc:sldMkLst>
        <pc:spChg chg="mod">
          <ac:chgData name="Erik Král" userId="e92e8e71-05aa-4c44-9728-5ff1a0a20d65" providerId="ADAL" clId="{DC144796-05B1-4D6C-A3D7-AFC9932FDE32}" dt="2020-03-25T15:26:36.505" v="2233" actId="20577"/>
          <ac:spMkLst>
            <pc:docMk/>
            <pc:sldMk cId="1872814550" sldId="380"/>
            <ac:spMk id="2" creationId="{F4C4BEA7-FDAA-49F6-B969-C60554D10B0C}"/>
          </ac:spMkLst>
        </pc:spChg>
        <pc:spChg chg="mod">
          <ac:chgData name="Erik Král" userId="e92e8e71-05aa-4c44-9728-5ff1a0a20d65" providerId="ADAL" clId="{DC144796-05B1-4D6C-A3D7-AFC9932FDE32}" dt="2020-03-25T15:34:52.835" v="2456" actId="114"/>
          <ac:spMkLst>
            <pc:docMk/>
            <pc:sldMk cId="1872814550" sldId="380"/>
            <ac:spMk id="3" creationId="{D1DC2345-856A-4320-B32F-D9A8374612A7}"/>
          </ac:spMkLst>
        </pc:spChg>
        <pc:spChg chg="del">
          <ac:chgData name="Erik Král" userId="e92e8e71-05aa-4c44-9728-5ff1a0a20d65" providerId="ADAL" clId="{DC144796-05B1-4D6C-A3D7-AFC9932FDE32}" dt="2020-03-25T15:15:47.557" v="1532" actId="478"/>
          <ac:spMkLst>
            <pc:docMk/>
            <pc:sldMk cId="1872814550" sldId="380"/>
            <ac:spMk id="4" creationId="{C9232560-E2C3-4D3D-AC82-69B790160A47}"/>
          </ac:spMkLst>
        </pc:spChg>
      </pc:sldChg>
      <pc:sldChg chg="addSp delSp modSp add ord">
        <pc:chgData name="Erik Král" userId="e92e8e71-05aa-4c44-9728-5ff1a0a20d65" providerId="ADAL" clId="{DC144796-05B1-4D6C-A3D7-AFC9932FDE32}" dt="2020-03-25T16:00:26.559" v="3135" actId="20578"/>
        <pc:sldMkLst>
          <pc:docMk/>
          <pc:sldMk cId="693782443" sldId="381"/>
        </pc:sldMkLst>
        <pc:spChg chg="mod">
          <ac:chgData name="Erik Král" userId="e92e8e71-05aa-4c44-9728-5ff1a0a20d65" providerId="ADAL" clId="{DC144796-05B1-4D6C-A3D7-AFC9932FDE32}" dt="2020-03-25T15:46:11.356" v="3104"/>
          <ac:spMkLst>
            <pc:docMk/>
            <pc:sldMk cId="693782443" sldId="381"/>
            <ac:spMk id="2" creationId="{F4C4BEA7-FDAA-49F6-B969-C60554D10B0C}"/>
          </ac:spMkLst>
        </pc:spChg>
        <pc:spChg chg="del">
          <ac:chgData name="Erik Král" userId="e92e8e71-05aa-4c44-9728-5ff1a0a20d65" providerId="ADAL" clId="{DC144796-05B1-4D6C-A3D7-AFC9932FDE32}" dt="2020-03-25T15:17:07.334" v="1782" actId="478"/>
          <ac:spMkLst>
            <pc:docMk/>
            <pc:sldMk cId="693782443" sldId="381"/>
            <ac:spMk id="3" creationId="{D1DC2345-856A-4320-B32F-D9A8374612A7}"/>
          </ac:spMkLst>
        </pc:spChg>
        <pc:spChg chg="add del mod">
          <ac:chgData name="Erik Král" userId="e92e8e71-05aa-4c44-9728-5ff1a0a20d65" providerId="ADAL" clId="{DC144796-05B1-4D6C-A3D7-AFC9932FDE32}" dt="2020-03-25T15:17:09.370" v="1783" actId="478"/>
          <ac:spMkLst>
            <pc:docMk/>
            <pc:sldMk cId="693782443" sldId="381"/>
            <ac:spMk id="6" creationId="{5623974A-EEAA-4193-95AD-44614D6C4F48}"/>
          </ac:spMkLst>
        </pc:spChg>
        <pc:spChg chg="add del mod">
          <ac:chgData name="Erik Král" userId="e92e8e71-05aa-4c44-9728-5ff1a0a20d65" providerId="ADAL" clId="{DC144796-05B1-4D6C-A3D7-AFC9932FDE32}" dt="2020-03-25T15:21:42.239" v="1792" actId="478"/>
          <ac:spMkLst>
            <pc:docMk/>
            <pc:sldMk cId="693782443" sldId="381"/>
            <ac:spMk id="7" creationId="{7BEF7FA6-E49C-4E48-AC9D-D4C99E703170}"/>
          </ac:spMkLst>
        </pc:spChg>
        <pc:spChg chg="add del mod">
          <ac:chgData name="Erik Král" userId="e92e8e71-05aa-4c44-9728-5ff1a0a20d65" providerId="ADAL" clId="{DC144796-05B1-4D6C-A3D7-AFC9932FDE32}" dt="2020-03-25T15:46:58.251" v="3117" actId="478"/>
          <ac:spMkLst>
            <pc:docMk/>
            <pc:sldMk cId="693782443" sldId="381"/>
            <ac:spMk id="8" creationId="{F946DD9F-28FC-42B9-BC58-7E476591651A}"/>
          </ac:spMkLst>
        </pc:spChg>
        <pc:spChg chg="add mod">
          <ac:chgData name="Erik Král" userId="e92e8e71-05aa-4c44-9728-5ff1a0a20d65" providerId="ADAL" clId="{DC144796-05B1-4D6C-A3D7-AFC9932FDE32}" dt="2020-03-25T16:00:26.559" v="3135" actId="20578"/>
          <ac:spMkLst>
            <pc:docMk/>
            <pc:sldMk cId="693782443" sldId="381"/>
            <ac:spMk id="9" creationId="{6DC1BD35-2A94-4407-9D5D-3699889EF4EE}"/>
          </ac:spMkLst>
        </pc:spChg>
      </pc:sldChg>
      <pc:sldChg chg="add del">
        <pc:chgData name="Erik Král" userId="e92e8e71-05aa-4c44-9728-5ff1a0a20d65" providerId="ADAL" clId="{DC144796-05B1-4D6C-A3D7-AFC9932FDE32}" dt="2020-03-25T15:16:47.896" v="1779" actId="2696"/>
        <pc:sldMkLst>
          <pc:docMk/>
          <pc:sldMk cId="4204936578" sldId="381"/>
        </pc:sldMkLst>
      </pc:sldChg>
      <pc:sldChg chg="addSp delSp modSp add">
        <pc:chgData name="Erik Král" userId="e92e8e71-05aa-4c44-9728-5ff1a0a20d65" providerId="ADAL" clId="{DC144796-05B1-4D6C-A3D7-AFC9932FDE32}" dt="2020-03-25T16:05:35.015" v="3237" actId="20577"/>
        <pc:sldMkLst>
          <pc:docMk/>
          <pc:sldMk cId="2459871090" sldId="382"/>
        </pc:sldMkLst>
        <pc:spChg chg="mod">
          <ac:chgData name="Erik Král" userId="e92e8e71-05aa-4c44-9728-5ff1a0a20d65" providerId="ADAL" clId="{DC144796-05B1-4D6C-A3D7-AFC9932FDE32}" dt="2020-03-25T16:05:35.015" v="3237" actId="20577"/>
          <ac:spMkLst>
            <pc:docMk/>
            <pc:sldMk cId="2459871090" sldId="382"/>
            <ac:spMk id="2" creationId="{F4C4BEA7-FDAA-49F6-B969-C60554D10B0C}"/>
          </ac:spMkLst>
        </pc:spChg>
        <pc:spChg chg="add mod">
          <ac:chgData name="Erik Král" userId="e92e8e71-05aa-4c44-9728-5ff1a0a20d65" providerId="ADAL" clId="{DC144796-05B1-4D6C-A3D7-AFC9932FDE32}" dt="2020-03-25T15:26:58.137" v="2244" actId="14100"/>
          <ac:spMkLst>
            <pc:docMk/>
            <pc:sldMk cId="2459871090" sldId="382"/>
            <ac:spMk id="3" creationId="{5D386896-FEF9-4A1A-8F57-476A29B24CB3}"/>
          </ac:spMkLst>
        </pc:spChg>
        <pc:spChg chg="del">
          <ac:chgData name="Erik Král" userId="e92e8e71-05aa-4c44-9728-5ff1a0a20d65" providerId="ADAL" clId="{DC144796-05B1-4D6C-A3D7-AFC9932FDE32}" dt="2020-03-25T15:19:45.063" v="1791" actId="478"/>
          <ac:spMkLst>
            <pc:docMk/>
            <pc:sldMk cId="2459871090" sldId="382"/>
            <ac:spMk id="7" creationId="{7BEF7FA6-E49C-4E48-AC9D-D4C99E703170}"/>
          </ac:spMkLst>
        </pc:spChg>
      </pc:sldChg>
      <pc:sldChg chg="delSp modSp add">
        <pc:chgData name="Erik Král" userId="e92e8e71-05aa-4c44-9728-5ff1a0a20d65" providerId="ADAL" clId="{DC144796-05B1-4D6C-A3D7-AFC9932FDE32}" dt="2020-03-25T16:05:07.173" v="3226" actId="114"/>
        <pc:sldMkLst>
          <pc:docMk/>
          <pc:sldMk cId="630396685" sldId="383"/>
        </pc:sldMkLst>
        <pc:spChg chg="mod">
          <ac:chgData name="Erik Král" userId="e92e8e71-05aa-4c44-9728-5ff1a0a20d65" providerId="ADAL" clId="{DC144796-05B1-4D6C-A3D7-AFC9932FDE32}" dt="2020-03-25T15:23:12.812" v="1841" actId="20577"/>
          <ac:spMkLst>
            <pc:docMk/>
            <pc:sldMk cId="630396685" sldId="383"/>
            <ac:spMk id="2" creationId="{E4E0181C-DF5D-4A49-81B7-EC944D953321}"/>
          </ac:spMkLst>
        </pc:spChg>
        <pc:spChg chg="mod">
          <ac:chgData name="Erik Král" userId="e92e8e71-05aa-4c44-9728-5ff1a0a20d65" providerId="ADAL" clId="{DC144796-05B1-4D6C-A3D7-AFC9932FDE32}" dt="2020-03-25T16:05:07.173" v="3226" actId="114"/>
          <ac:spMkLst>
            <pc:docMk/>
            <pc:sldMk cId="630396685" sldId="383"/>
            <ac:spMk id="3" creationId="{50D061C3-3278-4CBC-A4A6-F0548CFF55A1}"/>
          </ac:spMkLst>
        </pc:spChg>
        <pc:spChg chg="del">
          <ac:chgData name="Erik Král" userId="e92e8e71-05aa-4c44-9728-5ff1a0a20d65" providerId="ADAL" clId="{DC144796-05B1-4D6C-A3D7-AFC9932FDE32}" dt="2020-03-25T15:23:16.040" v="1842" actId="478"/>
          <ac:spMkLst>
            <pc:docMk/>
            <pc:sldMk cId="630396685" sldId="383"/>
            <ac:spMk id="4" creationId="{9090EE44-470E-4B1E-8D9F-DE895BDE3DD7}"/>
          </ac:spMkLst>
        </pc:spChg>
      </pc:sldChg>
      <pc:sldChg chg="addSp delSp modSp add">
        <pc:chgData name="Erik Král" userId="e92e8e71-05aa-4c44-9728-5ff1a0a20d65" providerId="ADAL" clId="{DC144796-05B1-4D6C-A3D7-AFC9932FDE32}" dt="2020-03-25T15:28:39.077" v="2254" actId="403"/>
        <pc:sldMkLst>
          <pc:docMk/>
          <pc:sldMk cId="1819472646" sldId="384"/>
        </pc:sldMkLst>
        <pc:spChg chg="del">
          <ac:chgData name="Erik Král" userId="e92e8e71-05aa-4c44-9728-5ff1a0a20d65" providerId="ADAL" clId="{DC144796-05B1-4D6C-A3D7-AFC9932FDE32}" dt="2020-03-25T15:27:30.952" v="2247" actId="478"/>
          <ac:spMkLst>
            <pc:docMk/>
            <pc:sldMk cId="1819472646" sldId="384"/>
            <ac:spMk id="3" creationId="{5D386896-FEF9-4A1A-8F57-476A29B24CB3}"/>
          </ac:spMkLst>
        </pc:spChg>
        <pc:spChg chg="add mod">
          <ac:chgData name="Erik Král" userId="e92e8e71-05aa-4c44-9728-5ff1a0a20d65" providerId="ADAL" clId="{DC144796-05B1-4D6C-A3D7-AFC9932FDE32}" dt="2020-03-25T15:28:39.077" v="2254" actId="403"/>
          <ac:spMkLst>
            <pc:docMk/>
            <pc:sldMk cId="1819472646" sldId="384"/>
            <ac:spMk id="4" creationId="{AC8A1C94-9FB9-4D6C-A5BB-7EFB39916F9C}"/>
          </ac:spMkLst>
        </pc:spChg>
      </pc:sldChg>
      <pc:sldChg chg="del">
        <pc:chgData name="Erik Král" userId="e92e8e71-05aa-4c44-9728-5ff1a0a20d65" providerId="ADAL" clId="{DC144796-05B1-4D6C-A3D7-AFC9932FDE32}" dt="2020-03-25T15:06:45.743" v="357" actId="2696"/>
        <pc:sldMkLst>
          <pc:docMk/>
          <pc:sldMk cId="1144900693" sldId="385"/>
        </pc:sldMkLst>
      </pc:sldChg>
      <pc:sldChg chg="addSp delSp modSp add">
        <pc:chgData name="Erik Král" userId="e92e8e71-05aa-4c44-9728-5ff1a0a20d65" providerId="ADAL" clId="{DC144796-05B1-4D6C-A3D7-AFC9932FDE32}" dt="2020-03-25T16:05:54.475" v="3239" actId="20577"/>
        <pc:sldMkLst>
          <pc:docMk/>
          <pc:sldMk cId="2724006466" sldId="385"/>
        </pc:sldMkLst>
        <pc:spChg chg="mod">
          <ac:chgData name="Erik Král" userId="e92e8e71-05aa-4c44-9728-5ff1a0a20d65" providerId="ADAL" clId="{DC144796-05B1-4D6C-A3D7-AFC9932FDE32}" dt="2020-03-25T16:05:54.475" v="3239" actId="20577"/>
          <ac:spMkLst>
            <pc:docMk/>
            <pc:sldMk cId="2724006466" sldId="385"/>
            <ac:spMk id="2" creationId="{705BC978-91B4-4F83-B1A5-F6FBEBBFA42E}"/>
          </ac:spMkLst>
        </pc:spChg>
        <pc:spChg chg="del">
          <ac:chgData name="Erik Král" userId="e92e8e71-05aa-4c44-9728-5ff1a0a20d65" providerId="ADAL" clId="{DC144796-05B1-4D6C-A3D7-AFC9932FDE32}" dt="2020-03-25T15:32:04.777" v="2256" actId="478"/>
          <ac:spMkLst>
            <pc:docMk/>
            <pc:sldMk cId="2724006466" sldId="385"/>
            <ac:spMk id="3" creationId="{A3488CBF-6685-4693-8DE5-02D7AFE0C840}"/>
          </ac:spMkLst>
        </pc:spChg>
        <pc:spChg chg="del mod">
          <ac:chgData name="Erik Král" userId="e92e8e71-05aa-4c44-9728-5ff1a0a20d65" providerId="ADAL" clId="{DC144796-05B1-4D6C-A3D7-AFC9932FDE32}" dt="2020-03-25T15:32:18.632" v="2263" actId="478"/>
          <ac:spMkLst>
            <pc:docMk/>
            <pc:sldMk cId="2724006466" sldId="385"/>
            <ac:spMk id="4" creationId="{06D7D9B3-490F-4D54-9ED6-8859BCD094FA}"/>
          </ac:spMkLst>
        </pc:spChg>
        <pc:spChg chg="add del mod">
          <ac:chgData name="Erik Král" userId="e92e8e71-05aa-4c44-9728-5ff1a0a20d65" providerId="ADAL" clId="{DC144796-05B1-4D6C-A3D7-AFC9932FDE32}" dt="2020-03-25T15:33:02.665" v="2270" actId="478"/>
          <ac:spMkLst>
            <pc:docMk/>
            <pc:sldMk cId="2724006466" sldId="385"/>
            <ac:spMk id="6" creationId="{DFAA0E09-371F-4A1F-A648-5EB38B317910}"/>
          </ac:spMkLst>
        </pc:spChg>
        <pc:spChg chg="add mod">
          <ac:chgData name="Erik Král" userId="e92e8e71-05aa-4c44-9728-5ff1a0a20d65" providerId="ADAL" clId="{DC144796-05B1-4D6C-A3D7-AFC9932FDE32}" dt="2020-03-25T15:33:15.800" v="2276" actId="20577"/>
          <ac:spMkLst>
            <pc:docMk/>
            <pc:sldMk cId="2724006466" sldId="385"/>
            <ac:spMk id="7" creationId="{BB4638B0-735A-48F6-959C-FA552CCEC67B}"/>
          </ac:spMkLst>
        </pc:spChg>
      </pc:sldChg>
      <pc:sldChg chg="del">
        <pc:chgData name="Erik Král" userId="e92e8e71-05aa-4c44-9728-5ff1a0a20d65" providerId="ADAL" clId="{DC144796-05B1-4D6C-A3D7-AFC9932FDE32}" dt="2020-03-25T15:06:45.755" v="358" actId="2696"/>
        <pc:sldMkLst>
          <pc:docMk/>
          <pc:sldMk cId="1190688512" sldId="386"/>
        </pc:sldMkLst>
      </pc:sldChg>
      <pc:sldChg chg="add del">
        <pc:chgData name="Erik Král" userId="e92e8e71-05aa-4c44-9728-5ff1a0a20d65" providerId="ADAL" clId="{DC144796-05B1-4D6C-A3D7-AFC9932FDE32}" dt="2020-03-25T15:34:06.364" v="2360" actId="2696"/>
        <pc:sldMkLst>
          <pc:docMk/>
          <pc:sldMk cId="2780495251" sldId="386"/>
        </pc:sldMkLst>
      </pc:sldChg>
      <pc:sldChg chg="modSp add">
        <pc:chgData name="Erik Král" userId="e92e8e71-05aa-4c44-9728-5ff1a0a20d65" providerId="ADAL" clId="{DC144796-05B1-4D6C-A3D7-AFC9932FDE32}" dt="2020-03-25T16:06:34.273" v="3252" actId="114"/>
        <pc:sldMkLst>
          <pc:docMk/>
          <pc:sldMk cId="782000889" sldId="387"/>
        </pc:sldMkLst>
        <pc:spChg chg="mod">
          <ac:chgData name="Erik Král" userId="e92e8e71-05aa-4c44-9728-5ff1a0a20d65" providerId="ADAL" clId="{DC144796-05B1-4D6C-A3D7-AFC9932FDE32}" dt="2020-03-25T15:34:20.227" v="2372" actId="20577"/>
          <ac:spMkLst>
            <pc:docMk/>
            <pc:sldMk cId="782000889" sldId="387"/>
            <ac:spMk id="2" creationId="{E4E0181C-DF5D-4A49-81B7-EC944D953321}"/>
          </ac:spMkLst>
        </pc:spChg>
        <pc:spChg chg="mod">
          <ac:chgData name="Erik Král" userId="e92e8e71-05aa-4c44-9728-5ff1a0a20d65" providerId="ADAL" clId="{DC144796-05B1-4D6C-A3D7-AFC9932FDE32}" dt="2020-03-25T16:06:34.273" v="3252" actId="114"/>
          <ac:spMkLst>
            <pc:docMk/>
            <pc:sldMk cId="782000889" sldId="387"/>
            <ac:spMk id="3" creationId="{50D061C3-3278-4CBC-A4A6-F0548CFF55A1}"/>
          </ac:spMkLst>
        </pc:spChg>
      </pc:sldChg>
      <pc:sldChg chg="del">
        <pc:chgData name="Erik Král" userId="e92e8e71-05aa-4c44-9728-5ff1a0a20d65" providerId="ADAL" clId="{DC144796-05B1-4D6C-A3D7-AFC9932FDE32}" dt="2020-03-25T15:06:45.766" v="359" actId="2696"/>
        <pc:sldMkLst>
          <pc:docMk/>
          <pc:sldMk cId="1968850463" sldId="387"/>
        </pc:sldMkLst>
      </pc:sldChg>
      <pc:sldChg chg="addSp delSp modSp add">
        <pc:chgData name="Erik Král" userId="e92e8e71-05aa-4c44-9728-5ff1a0a20d65" providerId="ADAL" clId="{DC144796-05B1-4D6C-A3D7-AFC9932FDE32}" dt="2020-03-25T15:37:08.214" v="2489" actId="20577"/>
        <pc:sldMkLst>
          <pc:docMk/>
          <pc:sldMk cId="108899482" sldId="388"/>
        </pc:sldMkLst>
        <pc:spChg chg="mod">
          <ac:chgData name="Erik Král" userId="e92e8e71-05aa-4c44-9728-5ff1a0a20d65" providerId="ADAL" clId="{DC144796-05B1-4D6C-A3D7-AFC9932FDE32}" dt="2020-03-25T15:36:51.450" v="2472" actId="20577"/>
          <ac:spMkLst>
            <pc:docMk/>
            <pc:sldMk cId="108899482" sldId="388"/>
            <ac:spMk id="2" creationId="{F4C4BEA7-FDAA-49F6-B969-C60554D10B0C}"/>
          </ac:spMkLst>
        </pc:spChg>
        <pc:spChg chg="add mod">
          <ac:chgData name="Erik Král" userId="e92e8e71-05aa-4c44-9728-5ff1a0a20d65" providerId="ADAL" clId="{DC144796-05B1-4D6C-A3D7-AFC9932FDE32}" dt="2020-03-25T15:37:08.214" v="2489" actId="20577"/>
          <ac:spMkLst>
            <pc:docMk/>
            <pc:sldMk cId="108899482" sldId="388"/>
            <ac:spMk id="3" creationId="{55607E27-C84B-4C23-AFC1-7703E2250319}"/>
          </ac:spMkLst>
        </pc:spChg>
        <pc:spChg chg="del">
          <ac:chgData name="Erik Král" userId="e92e8e71-05aa-4c44-9728-5ff1a0a20d65" providerId="ADAL" clId="{DC144796-05B1-4D6C-A3D7-AFC9932FDE32}" dt="2020-03-25T15:36:41.254" v="2461" actId="478"/>
          <ac:spMkLst>
            <pc:docMk/>
            <pc:sldMk cId="108899482" sldId="388"/>
            <ac:spMk id="4" creationId="{AC8A1C94-9FB9-4D6C-A5BB-7EFB39916F9C}"/>
          </ac:spMkLst>
        </pc:spChg>
      </pc:sldChg>
      <pc:sldChg chg="del">
        <pc:chgData name="Erik Král" userId="e92e8e71-05aa-4c44-9728-5ff1a0a20d65" providerId="ADAL" clId="{DC144796-05B1-4D6C-A3D7-AFC9932FDE32}" dt="2020-03-25T15:06:45.777" v="360" actId="2696"/>
        <pc:sldMkLst>
          <pc:docMk/>
          <pc:sldMk cId="602162950" sldId="388"/>
        </pc:sldMkLst>
      </pc:sldChg>
      <pc:sldChg chg="add del">
        <pc:chgData name="Erik Král" userId="e92e8e71-05aa-4c44-9728-5ff1a0a20d65" providerId="ADAL" clId="{DC144796-05B1-4D6C-A3D7-AFC9932FDE32}" dt="2020-03-25T15:35:34.533" v="2459" actId="2696"/>
        <pc:sldMkLst>
          <pc:docMk/>
          <pc:sldMk cId="813389282" sldId="388"/>
        </pc:sldMkLst>
      </pc:sldChg>
      <pc:sldChg chg="addSp delSp modSp add">
        <pc:chgData name="Erik Král" userId="e92e8e71-05aa-4c44-9728-5ff1a0a20d65" providerId="ADAL" clId="{DC144796-05B1-4D6C-A3D7-AFC9932FDE32}" dt="2020-03-25T15:40:48.434" v="2521" actId="15"/>
        <pc:sldMkLst>
          <pc:docMk/>
          <pc:sldMk cId="2077965076" sldId="389"/>
        </pc:sldMkLst>
        <pc:spChg chg="mod">
          <ac:chgData name="Erik Král" userId="e92e8e71-05aa-4c44-9728-5ff1a0a20d65" providerId="ADAL" clId="{DC144796-05B1-4D6C-A3D7-AFC9932FDE32}" dt="2020-03-25T15:40:31.209" v="2515" actId="20577"/>
          <ac:spMkLst>
            <pc:docMk/>
            <pc:sldMk cId="2077965076" sldId="389"/>
            <ac:spMk id="2" creationId="{213CDDBE-ACC1-4961-87CA-46403085302D}"/>
          </ac:spMkLst>
        </pc:spChg>
        <pc:spChg chg="del">
          <ac:chgData name="Erik Král" userId="e92e8e71-05aa-4c44-9728-5ff1a0a20d65" providerId="ADAL" clId="{DC144796-05B1-4D6C-A3D7-AFC9932FDE32}" dt="2020-03-25T15:40:36.472" v="2517" actId="478"/>
          <ac:spMkLst>
            <pc:docMk/>
            <pc:sldMk cId="2077965076" sldId="389"/>
            <ac:spMk id="3" creationId="{5E14AFDA-DC36-4F26-B803-D14C730CCD14}"/>
          </ac:spMkLst>
        </pc:spChg>
        <pc:spChg chg="del">
          <ac:chgData name="Erik Král" userId="e92e8e71-05aa-4c44-9728-5ff1a0a20d65" providerId="ADAL" clId="{DC144796-05B1-4D6C-A3D7-AFC9932FDE32}" dt="2020-03-25T15:40:33.998" v="2516" actId="478"/>
          <ac:spMkLst>
            <pc:docMk/>
            <pc:sldMk cId="2077965076" sldId="389"/>
            <ac:spMk id="4" creationId="{7DA0FA31-4B7A-42F5-9DFB-8BBAE42712C2}"/>
          </ac:spMkLst>
        </pc:spChg>
        <pc:spChg chg="add mod">
          <ac:chgData name="Erik Král" userId="e92e8e71-05aa-4c44-9728-5ff1a0a20d65" providerId="ADAL" clId="{DC144796-05B1-4D6C-A3D7-AFC9932FDE32}" dt="2020-03-25T15:40:48.434" v="2521" actId="15"/>
          <ac:spMkLst>
            <pc:docMk/>
            <pc:sldMk cId="2077965076" sldId="389"/>
            <ac:spMk id="6" creationId="{020CAA38-56FD-4BD3-871B-0BB58C56A1E6}"/>
          </ac:spMkLst>
        </pc:spChg>
      </pc:sldChg>
      <pc:sldChg chg="del">
        <pc:chgData name="Erik Král" userId="e92e8e71-05aa-4c44-9728-5ff1a0a20d65" providerId="ADAL" clId="{DC144796-05B1-4D6C-A3D7-AFC9932FDE32}" dt="2020-03-25T15:06:45.789" v="361" actId="2696"/>
        <pc:sldMkLst>
          <pc:docMk/>
          <pc:sldMk cId="3628009893" sldId="389"/>
        </pc:sldMkLst>
      </pc:sldChg>
      <pc:sldChg chg="delSp modSp add">
        <pc:chgData name="Erik Král" userId="e92e8e71-05aa-4c44-9728-5ff1a0a20d65" providerId="ADAL" clId="{DC144796-05B1-4D6C-A3D7-AFC9932FDE32}" dt="2020-03-25T15:45:05.191" v="3078" actId="20577"/>
        <pc:sldMkLst>
          <pc:docMk/>
          <pc:sldMk cId="454146888" sldId="390"/>
        </pc:sldMkLst>
        <pc:spChg chg="mod">
          <ac:chgData name="Erik Král" userId="e92e8e71-05aa-4c44-9728-5ff1a0a20d65" providerId="ADAL" clId="{DC144796-05B1-4D6C-A3D7-AFC9932FDE32}" dt="2020-03-25T15:42:03.677" v="2677" actId="20577"/>
          <ac:spMkLst>
            <pc:docMk/>
            <pc:sldMk cId="454146888" sldId="390"/>
            <ac:spMk id="2" creationId="{4B84EA74-D876-40BB-B540-723E31933B78}"/>
          </ac:spMkLst>
        </pc:spChg>
        <pc:spChg chg="mod">
          <ac:chgData name="Erik Král" userId="e92e8e71-05aa-4c44-9728-5ff1a0a20d65" providerId="ADAL" clId="{DC144796-05B1-4D6C-A3D7-AFC9932FDE32}" dt="2020-03-25T15:45:05.191" v="3078" actId="20577"/>
          <ac:spMkLst>
            <pc:docMk/>
            <pc:sldMk cId="454146888" sldId="390"/>
            <ac:spMk id="3" creationId="{47B46CA0-DEE4-4347-87CB-8713CDF80A17}"/>
          </ac:spMkLst>
        </pc:spChg>
        <pc:spChg chg="del">
          <ac:chgData name="Erik Král" userId="e92e8e71-05aa-4c44-9728-5ff1a0a20d65" providerId="ADAL" clId="{DC144796-05B1-4D6C-A3D7-AFC9932FDE32}" dt="2020-03-25T15:43:32.941" v="2867" actId="478"/>
          <ac:spMkLst>
            <pc:docMk/>
            <pc:sldMk cId="454146888" sldId="390"/>
            <ac:spMk id="4" creationId="{D3E7BA6A-27F3-423E-BA19-EB27BF5FE83F}"/>
          </ac:spMkLst>
        </pc:spChg>
      </pc:sldChg>
      <pc:sldChg chg="del">
        <pc:chgData name="Erik Král" userId="e92e8e71-05aa-4c44-9728-5ff1a0a20d65" providerId="ADAL" clId="{DC144796-05B1-4D6C-A3D7-AFC9932FDE32}" dt="2020-03-25T15:06:45.801" v="362" actId="2696"/>
        <pc:sldMkLst>
          <pc:docMk/>
          <pc:sldMk cId="486283197" sldId="390"/>
        </pc:sldMkLst>
      </pc:sldChg>
      <pc:sldChg chg="addSp delSp modSp add">
        <pc:chgData name="Erik Král" userId="e92e8e71-05aa-4c44-9728-5ff1a0a20d65" providerId="ADAL" clId="{DC144796-05B1-4D6C-A3D7-AFC9932FDE32}" dt="2020-03-25T16:00:18.497" v="3133" actId="20577"/>
        <pc:sldMkLst>
          <pc:docMk/>
          <pc:sldMk cId="1637526397" sldId="391"/>
        </pc:sldMkLst>
        <pc:spChg chg="mod">
          <ac:chgData name="Erik Král" userId="e92e8e71-05aa-4c44-9728-5ff1a0a20d65" providerId="ADAL" clId="{DC144796-05B1-4D6C-A3D7-AFC9932FDE32}" dt="2020-03-25T15:45:15.337" v="3101" actId="20577"/>
          <ac:spMkLst>
            <pc:docMk/>
            <pc:sldMk cId="1637526397" sldId="391"/>
            <ac:spMk id="2" creationId="{4DB0D339-4070-428D-922C-050A0705A721}"/>
          </ac:spMkLst>
        </pc:spChg>
        <pc:spChg chg="del">
          <ac:chgData name="Erik Král" userId="e92e8e71-05aa-4c44-9728-5ff1a0a20d65" providerId="ADAL" clId="{DC144796-05B1-4D6C-A3D7-AFC9932FDE32}" dt="2020-03-25T15:46:18.697" v="3105" actId="478"/>
          <ac:spMkLst>
            <pc:docMk/>
            <pc:sldMk cId="1637526397" sldId="391"/>
            <ac:spMk id="3" creationId="{6DB03FBF-A91E-4C7D-AE82-6E669B60E13F}"/>
          </ac:spMkLst>
        </pc:spChg>
        <pc:spChg chg="del">
          <ac:chgData name="Erik Král" userId="e92e8e71-05aa-4c44-9728-5ff1a0a20d65" providerId="ADAL" clId="{DC144796-05B1-4D6C-A3D7-AFC9932FDE32}" dt="2020-03-25T15:45:18.964" v="3102" actId="478"/>
          <ac:spMkLst>
            <pc:docMk/>
            <pc:sldMk cId="1637526397" sldId="391"/>
            <ac:spMk id="4" creationId="{C5E71FD6-DBEF-4401-8828-76EE080AE011}"/>
          </ac:spMkLst>
        </pc:spChg>
        <pc:spChg chg="add del mod">
          <ac:chgData name="Erik Král" userId="e92e8e71-05aa-4c44-9728-5ff1a0a20d65" providerId="ADAL" clId="{DC144796-05B1-4D6C-A3D7-AFC9932FDE32}" dt="2020-03-25T16:00:03.126" v="3123" actId="478"/>
          <ac:spMkLst>
            <pc:docMk/>
            <pc:sldMk cId="1637526397" sldId="391"/>
            <ac:spMk id="6" creationId="{C9C124DD-E0EE-4BB8-9829-FA28F585685D}"/>
          </ac:spMkLst>
        </pc:spChg>
        <pc:spChg chg="add mod">
          <ac:chgData name="Erik Král" userId="e92e8e71-05aa-4c44-9728-5ff1a0a20d65" providerId="ADAL" clId="{DC144796-05B1-4D6C-A3D7-AFC9932FDE32}" dt="2020-03-25T16:00:18.497" v="3133" actId="20577"/>
          <ac:spMkLst>
            <pc:docMk/>
            <pc:sldMk cId="1637526397" sldId="391"/>
            <ac:spMk id="7" creationId="{5FA255B1-9479-4D72-A777-44BE3AF01393}"/>
          </ac:spMkLst>
        </pc:spChg>
      </pc:sldChg>
      <pc:sldChg chg="del">
        <pc:chgData name="Erik Král" userId="e92e8e71-05aa-4c44-9728-5ff1a0a20d65" providerId="ADAL" clId="{DC144796-05B1-4D6C-A3D7-AFC9932FDE32}" dt="2020-03-25T15:06:45.808" v="363" actId="2696"/>
        <pc:sldMkLst>
          <pc:docMk/>
          <pc:sldMk cId="2510419312" sldId="391"/>
        </pc:sldMkLst>
      </pc:sldChg>
      <pc:sldChg chg="modSp add">
        <pc:chgData name="Erik Král" userId="e92e8e71-05aa-4c44-9728-5ff1a0a20d65" providerId="ADAL" clId="{DC144796-05B1-4D6C-A3D7-AFC9932FDE32}" dt="2020-03-25T16:00:50.890" v="3137"/>
        <pc:sldMkLst>
          <pc:docMk/>
          <pc:sldMk cId="2153305006" sldId="392"/>
        </pc:sldMkLst>
        <pc:spChg chg="mod">
          <ac:chgData name="Erik Král" userId="e92e8e71-05aa-4c44-9728-5ff1a0a20d65" providerId="ADAL" clId="{DC144796-05B1-4D6C-A3D7-AFC9932FDE32}" dt="2020-03-25T16:00:50.890" v="3137"/>
          <ac:spMkLst>
            <pc:docMk/>
            <pc:sldMk cId="2153305006" sldId="392"/>
            <ac:spMk id="2" creationId="{F4C4BEA7-FDAA-49F6-B969-C60554D10B0C}"/>
          </ac:spMkLst>
        </pc:spChg>
      </pc:sldChg>
      <pc:sldChg chg="addSp delSp modSp add">
        <pc:chgData name="Erik Král" userId="e92e8e71-05aa-4c44-9728-5ff1a0a20d65" providerId="ADAL" clId="{DC144796-05B1-4D6C-A3D7-AFC9932FDE32}" dt="2020-03-25T16:02:20.426" v="3182" actId="478"/>
        <pc:sldMkLst>
          <pc:docMk/>
          <pc:sldMk cId="3802893362" sldId="393"/>
        </pc:sldMkLst>
        <pc:spChg chg="del">
          <ac:chgData name="Erik Král" userId="e92e8e71-05aa-4c44-9728-5ff1a0a20d65" providerId="ADAL" clId="{DC144796-05B1-4D6C-A3D7-AFC9932FDE32}" dt="2020-03-25T16:02:04.324" v="3139"/>
          <ac:spMkLst>
            <pc:docMk/>
            <pc:sldMk cId="3802893362" sldId="393"/>
            <ac:spMk id="2" creationId="{4BA72721-00FE-4EE6-B724-0609D930F636}"/>
          </ac:spMkLst>
        </pc:spChg>
        <pc:spChg chg="del">
          <ac:chgData name="Erik Král" userId="e92e8e71-05aa-4c44-9728-5ff1a0a20d65" providerId="ADAL" clId="{DC144796-05B1-4D6C-A3D7-AFC9932FDE32}" dt="2020-03-25T16:02:04.324" v="3139"/>
          <ac:spMkLst>
            <pc:docMk/>
            <pc:sldMk cId="3802893362" sldId="393"/>
            <ac:spMk id="3" creationId="{2445ACE0-7FB3-408E-9C05-A76871B6854B}"/>
          </ac:spMkLst>
        </pc:spChg>
        <pc:spChg chg="del">
          <ac:chgData name="Erik Král" userId="e92e8e71-05aa-4c44-9728-5ff1a0a20d65" providerId="ADAL" clId="{DC144796-05B1-4D6C-A3D7-AFC9932FDE32}" dt="2020-03-25T16:02:20.426" v="3182" actId="478"/>
          <ac:spMkLst>
            <pc:docMk/>
            <pc:sldMk cId="3802893362" sldId="393"/>
            <ac:spMk id="4" creationId="{A1ED707C-3703-44AC-B0CD-FB34464000F3}"/>
          </ac:spMkLst>
        </pc:spChg>
        <pc:spChg chg="add del mod">
          <ac:chgData name="Erik Král" userId="e92e8e71-05aa-4c44-9728-5ff1a0a20d65" providerId="ADAL" clId="{DC144796-05B1-4D6C-A3D7-AFC9932FDE32}" dt="2020-03-25T16:02:08.079" v="3140"/>
          <ac:spMkLst>
            <pc:docMk/>
            <pc:sldMk cId="3802893362" sldId="393"/>
            <ac:spMk id="6" creationId="{71A50EB7-8A4D-4A94-9BC0-A4384FFE2915}"/>
          </ac:spMkLst>
        </pc:spChg>
        <pc:spChg chg="add del mod">
          <ac:chgData name="Erik Král" userId="e92e8e71-05aa-4c44-9728-5ff1a0a20d65" providerId="ADAL" clId="{DC144796-05B1-4D6C-A3D7-AFC9932FDE32}" dt="2020-03-25T16:02:08.079" v="3140"/>
          <ac:spMkLst>
            <pc:docMk/>
            <pc:sldMk cId="3802893362" sldId="393"/>
            <ac:spMk id="7" creationId="{4578E0B9-681E-41D4-9DEC-A536E05150DE}"/>
          </ac:spMkLst>
        </pc:spChg>
        <pc:spChg chg="add mod">
          <ac:chgData name="Erik Král" userId="e92e8e71-05aa-4c44-9728-5ff1a0a20d65" providerId="ADAL" clId="{DC144796-05B1-4D6C-A3D7-AFC9932FDE32}" dt="2020-03-25T16:02:11.456" v="3149" actId="20577"/>
          <ac:spMkLst>
            <pc:docMk/>
            <pc:sldMk cId="3802893362" sldId="393"/>
            <ac:spMk id="8" creationId="{216EAEA2-4BE4-48D9-AA14-DF623A732D2E}"/>
          </ac:spMkLst>
        </pc:spChg>
        <pc:spChg chg="add mod">
          <ac:chgData name="Erik Král" userId="e92e8e71-05aa-4c44-9728-5ff1a0a20d65" providerId="ADAL" clId="{DC144796-05B1-4D6C-A3D7-AFC9932FDE32}" dt="2020-03-25T16:02:17.434" v="3181" actId="20577"/>
          <ac:spMkLst>
            <pc:docMk/>
            <pc:sldMk cId="3802893362" sldId="393"/>
            <ac:spMk id="9" creationId="{095BC05A-F2B0-44DD-AE42-CE2DBF3E12D2}"/>
          </ac:spMkLst>
        </pc:spChg>
      </pc:sldChg>
      <pc:sldChg chg="modSp add">
        <pc:chgData name="Erik Král" userId="e92e8e71-05aa-4c44-9728-5ff1a0a20d65" providerId="ADAL" clId="{DC144796-05B1-4D6C-A3D7-AFC9932FDE32}" dt="2020-03-25T16:02:41.527" v="3219" actId="20577"/>
        <pc:sldMkLst>
          <pc:docMk/>
          <pc:sldMk cId="1188935965" sldId="394"/>
        </pc:sldMkLst>
        <pc:spChg chg="mod">
          <ac:chgData name="Erik Král" userId="e92e8e71-05aa-4c44-9728-5ff1a0a20d65" providerId="ADAL" clId="{DC144796-05B1-4D6C-A3D7-AFC9932FDE32}" dt="2020-03-25T16:02:41.527" v="3219" actId="20577"/>
          <ac:spMkLst>
            <pc:docMk/>
            <pc:sldMk cId="1188935965" sldId="394"/>
            <ac:spMk id="8" creationId="{216EAEA2-4BE4-48D9-AA14-DF623A732D2E}"/>
          </ac:spMkLst>
        </pc:spChg>
        <pc:spChg chg="mod">
          <ac:chgData name="Erik Král" userId="e92e8e71-05aa-4c44-9728-5ff1a0a20d65" providerId="ADAL" clId="{DC144796-05B1-4D6C-A3D7-AFC9932FDE32}" dt="2020-03-25T16:02:35.254" v="3199" actId="20577"/>
          <ac:spMkLst>
            <pc:docMk/>
            <pc:sldMk cId="1188935965" sldId="394"/>
            <ac:spMk id="9" creationId="{095BC05A-F2B0-44DD-AE42-CE2DBF3E12D2}"/>
          </ac:spMkLst>
        </pc:spChg>
      </pc:sldChg>
      <pc:sldChg chg="del">
        <pc:chgData name="Erik Král" userId="e92e8e71-05aa-4c44-9728-5ff1a0a20d65" providerId="ADAL" clId="{DC144796-05B1-4D6C-A3D7-AFC9932FDE32}" dt="2020-03-25T15:06:46.584" v="432" actId="2696"/>
        <pc:sldMkLst>
          <pc:docMk/>
          <pc:sldMk cId="3463844869" sldId="400"/>
        </pc:sldMkLst>
      </pc:sldChg>
      <pc:sldChg chg="del">
        <pc:chgData name="Erik Král" userId="e92e8e71-05aa-4c44-9728-5ff1a0a20d65" providerId="ADAL" clId="{DC144796-05B1-4D6C-A3D7-AFC9932FDE32}" dt="2020-03-25T15:06:45.709" v="354" actId="2696"/>
        <pc:sldMkLst>
          <pc:docMk/>
          <pc:sldMk cId="1784457142" sldId="436"/>
        </pc:sldMkLst>
      </pc:sldChg>
      <pc:sldChg chg="del">
        <pc:chgData name="Erik Král" userId="e92e8e71-05aa-4c44-9728-5ff1a0a20d65" providerId="ADAL" clId="{DC144796-05B1-4D6C-A3D7-AFC9932FDE32}" dt="2020-03-25T15:06:45.734" v="356" actId="2696"/>
        <pc:sldMkLst>
          <pc:docMk/>
          <pc:sldMk cId="2205271460" sldId="437"/>
        </pc:sldMkLst>
      </pc:sldChg>
      <pc:sldChg chg="del">
        <pc:chgData name="Erik Král" userId="e92e8e71-05aa-4c44-9728-5ff1a0a20d65" providerId="ADAL" clId="{DC144796-05B1-4D6C-A3D7-AFC9932FDE32}" dt="2020-03-25T15:06:45.826" v="365" actId="2696"/>
        <pc:sldMkLst>
          <pc:docMk/>
          <pc:sldMk cId="129559525" sldId="438"/>
        </pc:sldMkLst>
      </pc:sldChg>
      <pc:sldChg chg="del">
        <pc:chgData name="Erik Král" userId="e92e8e71-05aa-4c44-9728-5ff1a0a20d65" providerId="ADAL" clId="{DC144796-05B1-4D6C-A3D7-AFC9932FDE32}" dt="2020-03-25T15:06:45.838" v="366" actId="2696"/>
        <pc:sldMkLst>
          <pc:docMk/>
          <pc:sldMk cId="321472678" sldId="439"/>
        </pc:sldMkLst>
      </pc:sldChg>
      <pc:sldChg chg="del">
        <pc:chgData name="Erik Král" userId="e92e8e71-05aa-4c44-9728-5ff1a0a20d65" providerId="ADAL" clId="{DC144796-05B1-4D6C-A3D7-AFC9932FDE32}" dt="2020-03-25T15:06:45.851" v="367" actId="2696"/>
        <pc:sldMkLst>
          <pc:docMk/>
          <pc:sldMk cId="4001228765" sldId="440"/>
        </pc:sldMkLst>
      </pc:sldChg>
      <pc:sldChg chg="del">
        <pc:chgData name="Erik Král" userId="e92e8e71-05aa-4c44-9728-5ff1a0a20d65" providerId="ADAL" clId="{DC144796-05B1-4D6C-A3D7-AFC9932FDE32}" dt="2020-03-25T15:06:45.860" v="368" actId="2696"/>
        <pc:sldMkLst>
          <pc:docMk/>
          <pc:sldMk cId="300175808" sldId="441"/>
        </pc:sldMkLst>
      </pc:sldChg>
      <pc:sldChg chg="del">
        <pc:chgData name="Erik Král" userId="e92e8e71-05aa-4c44-9728-5ff1a0a20d65" providerId="ADAL" clId="{DC144796-05B1-4D6C-A3D7-AFC9932FDE32}" dt="2020-03-25T15:06:45.871" v="369" actId="2696"/>
        <pc:sldMkLst>
          <pc:docMk/>
          <pc:sldMk cId="2336053272" sldId="442"/>
        </pc:sldMkLst>
      </pc:sldChg>
      <pc:sldChg chg="del">
        <pc:chgData name="Erik Král" userId="e92e8e71-05aa-4c44-9728-5ff1a0a20d65" providerId="ADAL" clId="{DC144796-05B1-4D6C-A3D7-AFC9932FDE32}" dt="2020-03-25T15:06:45.878" v="370" actId="2696"/>
        <pc:sldMkLst>
          <pc:docMk/>
          <pc:sldMk cId="1315864640" sldId="443"/>
        </pc:sldMkLst>
      </pc:sldChg>
      <pc:sldChg chg="del">
        <pc:chgData name="Erik Král" userId="e92e8e71-05aa-4c44-9728-5ff1a0a20d65" providerId="ADAL" clId="{DC144796-05B1-4D6C-A3D7-AFC9932FDE32}" dt="2020-03-25T15:06:46.035" v="384" actId="2696"/>
        <pc:sldMkLst>
          <pc:docMk/>
          <pc:sldMk cId="2530952968" sldId="444"/>
        </pc:sldMkLst>
      </pc:sldChg>
      <pc:sldChg chg="del">
        <pc:chgData name="Erik Král" userId="e92e8e71-05aa-4c44-9728-5ff1a0a20d65" providerId="ADAL" clId="{DC144796-05B1-4D6C-A3D7-AFC9932FDE32}" dt="2020-03-25T15:06:45.897" v="372" actId="2696"/>
        <pc:sldMkLst>
          <pc:docMk/>
          <pc:sldMk cId="1077455183" sldId="445"/>
        </pc:sldMkLst>
      </pc:sldChg>
      <pc:sldChg chg="del">
        <pc:chgData name="Erik Král" userId="e92e8e71-05aa-4c44-9728-5ff1a0a20d65" providerId="ADAL" clId="{DC144796-05B1-4D6C-A3D7-AFC9932FDE32}" dt="2020-03-25T15:06:45.907" v="373" actId="2696"/>
        <pc:sldMkLst>
          <pc:docMk/>
          <pc:sldMk cId="1578805764" sldId="446"/>
        </pc:sldMkLst>
      </pc:sldChg>
      <pc:sldChg chg="del">
        <pc:chgData name="Erik Král" userId="e92e8e71-05aa-4c44-9728-5ff1a0a20d65" providerId="ADAL" clId="{DC144796-05B1-4D6C-A3D7-AFC9932FDE32}" dt="2020-03-25T15:06:45.917" v="374" actId="2696"/>
        <pc:sldMkLst>
          <pc:docMk/>
          <pc:sldMk cId="3086947652" sldId="448"/>
        </pc:sldMkLst>
      </pc:sldChg>
      <pc:sldChg chg="del">
        <pc:chgData name="Erik Král" userId="e92e8e71-05aa-4c44-9728-5ff1a0a20d65" providerId="ADAL" clId="{DC144796-05B1-4D6C-A3D7-AFC9932FDE32}" dt="2020-03-25T15:06:45.928" v="375" actId="2696"/>
        <pc:sldMkLst>
          <pc:docMk/>
          <pc:sldMk cId="1665286227" sldId="449"/>
        </pc:sldMkLst>
      </pc:sldChg>
      <pc:sldChg chg="del">
        <pc:chgData name="Erik Král" userId="e92e8e71-05aa-4c44-9728-5ff1a0a20d65" providerId="ADAL" clId="{DC144796-05B1-4D6C-A3D7-AFC9932FDE32}" dt="2020-03-25T15:06:45.941" v="376" actId="2696"/>
        <pc:sldMkLst>
          <pc:docMk/>
          <pc:sldMk cId="1287326726" sldId="450"/>
        </pc:sldMkLst>
      </pc:sldChg>
      <pc:sldChg chg="del">
        <pc:chgData name="Erik Král" userId="e92e8e71-05aa-4c44-9728-5ff1a0a20d65" providerId="ADAL" clId="{DC144796-05B1-4D6C-A3D7-AFC9932FDE32}" dt="2020-03-25T15:06:45.955" v="377" actId="2696"/>
        <pc:sldMkLst>
          <pc:docMk/>
          <pc:sldMk cId="583730457" sldId="451"/>
        </pc:sldMkLst>
      </pc:sldChg>
      <pc:sldChg chg="del">
        <pc:chgData name="Erik Král" userId="e92e8e71-05aa-4c44-9728-5ff1a0a20d65" providerId="ADAL" clId="{DC144796-05B1-4D6C-A3D7-AFC9932FDE32}" dt="2020-03-25T15:06:45.969" v="378" actId="2696"/>
        <pc:sldMkLst>
          <pc:docMk/>
          <pc:sldMk cId="2876599815" sldId="452"/>
        </pc:sldMkLst>
      </pc:sldChg>
      <pc:sldChg chg="del">
        <pc:chgData name="Erik Král" userId="e92e8e71-05aa-4c44-9728-5ff1a0a20d65" providerId="ADAL" clId="{DC144796-05B1-4D6C-A3D7-AFC9932FDE32}" dt="2020-03-25T15:06:45.983" v="379" actId="2696"/>
        <pc:sldMkLst>
          <pc:docMk/>
          <pc:sldMk cId="1061219090" sldId="454"/>
        </pc:sldMkLst>
      </pc:sldChg>
      <pc:sldChg chg="del">
        <pc:chgData name="Erik Král" userId="e92e8e71-05aa-4c44-9728-5ff1a0a20d65" providerId="ADAL" clId="{DC144796-05B1-4D6C-A3D7-AFC9932FDE32}" dt="2020-03-25T15:06:46.010" v="381" actId="2696"/>
        <pc:sldMkLst>
          <pc:docMk/>
          <pc:sldMk cId="4255307963" sldId="456"/>
        </pc:sldMkLst>
      </pc:sldChg>
      <pc:sldChg chg="del">
        <pc:chgData name="Erik Král" userId="e92e8e71-05aa-4c44-9728-5ff1a0a20d65" providerId="ADAL" clId="{DC144796-05B1-4D6C-A3D7-AFC9932FDE32}" dt="2020-03-25T15:06:45.996" v="380" actId="2696"/>
        <pc:sldMkLst>
          <pc:docMk/>
          <pc:sldMk cId="3491327437" sldId="457"/>
        </pc:sldMkLst>
      </pc:sldChg>
      <pc:sldChg chg="del">
        <pc:chgData name="Erik Král" userId="e92e8e71-05aa-4c44-9728-5ff1a0a20d65" providerId="ADAL" clId="{DC144796-05B1-4D6C-A3D7-AFC9932FDE32}" dt="2020-03-25T15:06:46.018" v="382" actId="2696"/>
        <pc:sldMkLst>
          <pc:docMk/>
          <pc:sldMk cId="3166410898" sldId="458"/>
        </pc:sldMkLst>
      </pc:sldChg>
      <pc:sldChg chg="del">
        <pc:chgData name="Erik Král" userId="e92e8e71-05aa-4c44-9728-5ff1a0a20d65" providerId="ADAL" clId="{DC144796-05B1-4D6C-A3D7-AFC9932FDE32}" dt="2020-03-25T15:06:46.044" v="385" actId="2696"/>
        <pc:sldMkLst>
          <pc:docMk/>
          <pc:sldMk cId="3674623949" sldId="459"/>
        </pc:sldMkLst>
      </pc:sldChg>
      <pc:sldChg chg="del">
        <pc:chgData name="Erik Král" userId="e92e8e71-05aa-4c44-9728-5ff1a0a20d65" providerId="ADAL" clId="{DC144796-05B1-4D6C-A3D7-AFC9932FDE32}" dt="2020-03-25T15:06:46.066" v="387" actId="2696"/>
        <pc:sldMkLst>
          <pc:docMk/>
          <pc:sldMk cId="748855128" sldId="460"/>
        </pc:sldMkLst>
      </pc:sldChg>
      <pc:sldChg chg="del">
        <pc:chgData name="Erik Král" userId="e92e8e71-05aa-4c44-9728-5ff1a0a20d65" providerId="ADAL" clId="{DC144796-05B1-4D6C-A3D7-AFC9932FDE32}" dt="2020-03-25T15:06:46.093" v="389" actId="2696"/>
        <pc:sldMkLst>
          <pc:docMk/>
          <pc:sldMk cId="1482763730" sldId="461"/>
        </pc:sldMkLst>
      </pc:sldChg>
      <pc:sldChg chg="del">
        <pc:chgData name="Erik Král" userId="e92e8e71-05aa-4c44-9728-5ff1a0a20d65" providerId="ADAL" clId="{DC144796-05B1-4D6C-A3D7-AFC9932FDE32}" dt="2020-03-25T15:06:46.079" v="388" actId="2696"/>
        <pc:sldMkLst>
          <pc:docMk/>
          <pc:sldMk cId="398802179" sldId="462"/>
        </pc:sldMkLst>
      </pc:sldChg>
      <pc:sldChg chg="del">
        <pc:chgData name="Erik Král" userId="e92e8e71-05aa-4c44-9728-5ff1a0a20d65" providerId="ADAL" clId="{DC144796-05B1-4D6C-A3D7-AFC9932FDE32}" dt="2020-03-25T15:06:46.106" v="390" actId="2696"/>
        <pc:sldMkLst>
          <pc:docMk/>
          <pc:sldMk cId="2735105833" sldId="463"/>
        </pc:sldMkLst>
      </pc:sldChg>
      <pc:sldChg chg="del">
        <pc:chgData name="Erik Král" userId="e92e8e71-05aa-4c44-9728-5ff1a0a20d65" providerId="ADAL" clId="{DC144796-05B1-4D6C-A3D7-AFC9932FDE32}" dt="2020-03-25T15:06:46.119" v="391" actId="2696"/>
        <pc:sldMkLst>
          <pc:docMk/>
          <pc:sldMk cId="4015510694" sldId="464"/>
        </pc:sldMkLst>
      </pc:sldChg>
      <pc:sldChg chg="del">
        <pc:chgData name="Erik Král" userId="e92e8e71-05aa-4c44-9728-5ff1a0a20d65" providerId="ADAL" clId="{DC144796-05B1-4D6C-A3D7-AFC9932FDE32}" dt="2020-03-25T15:06:46.132" v="392" actId="2696"/>
        <pc:sldMkLst>
          <pc:docMk/>
          <pc:sldMk cId="265857182" sldId="465"/>
        </pc:sldMkLst>
      </pc:sldChg>
      <pc:sldChg chg="del">
        <pc:chgData name="Erik Král" userId="e92e8e71-05aa-4c44-9728-5ff1a0a20d65" providerId="ADAL" clId="{DC144796-05B1-4D6C-A3D7-AFC9932FDE32}" dt="2020-03-25T15:06:46.146" v="393" actId="2696"/>
        <pc:sldMkLst>
          <pc:docMk/>
          <pc:sldMk cId="3443189137" sldId="466"/>
        </pc:sldMkLst>
      </pc:sldChg>
      <pc:sldChg chg="del">
        <pc:chgData name="Erik Král" userId="e92e8e71-05aa-4c44-9728-5ff1a0a20d65" providerId="ADAL" clId="{DC144796-05B1-4D6C-A3D7-AFC9932FDE32}" dt="2020-03-25T15:06:46.160" v="394" actId="2696"/>
        <pc:sldMkLst>
          <pc:docMk/>
          <pc:sldMk cId="4289929755" sldId="467"/>
        </pc:sldMkLst>
      </pc:sldChg>
      <pc:sldChg chg="del">
        <pc:chgData name="Erik Král" userId="e92e8e71-05aa-4c44-9728-5ff1a0a20d65" providerId="ADAL" clId="{DC144796-05B1-4D6C-A3D7-AFC9932FDE32}" dt="2020-03-25T15:06:46.173" v="395" actId="2696"/>
        <pc:sldMkLst>
          <pc:docMk/>
          <pc:sldMk cId="3564701670" sldId="469"/>
        </pc:sldMkLst>
      </pc:sldChg>
      <pc:sldChg chg="del">
        <pc:chgData name="Erik Král" userId="e92e8e71-05aa-4c44-9728-5ff1a0a20d65" providerId="ADAL" clId="{DC144796-05B1-4D6C-A3D7-AFC9932FDE32}" dt="2020-03-25T15:06:46.198" v="397" actId="2696"/>
        <pc:sldMkLst>
          <pc:docMk/>
          <pc:sldMk cId="1189611363" sldId="471"/>
        </pc:sldMkLst>
      </pc:sldChg>
      <pc:sldChg chg="del">
        <pc:chgData name="Erik Král" userId="e92e8e71-05aa-4c44-9728-5ff1a0a20d65" providerId="ADAL" clId="{DC144796-05B1-4D6C-A3D7-AFC9932FDE32}" dt="2020-03-25T15:06:46.027" v="383" actId="2696"/>
        <pc:sldMkLst>
          <pc:docMk/>
          <pc:sldMk cId="1249485004" sldId="472"/>
        </pc:sldMkLst>
      </pc:sldChg>
      <pc:sldChg chg="del">
        <pc:chgData name="Erik Král" userId="e92e8e71-05aa-4c44-9728-5ff1a0a20d65" providerId="ADAL" clId="{DC144796-05B1-4D6C-A3D7-AFC9932FDE32}" dt="2020-03-25T15:06:45.889" v="371" actId="2696"/>
        <pc:sldMkLst>
          <pc:docMk/>
          <pc:sldMk cId="2360890906" sldId="473"/>
        </pc:sldMkLst>
      </pc:sldChg>
      <pc:sldChg chg="del">
        <pc:chgData name="Erik Král" userId="e92e8e71-05aa-4c44-9728-5ff1a0a20d65" providerId="ADAL" clId="{DC144796-05B1-4D6C-A3D7-AFC9932FDE32}" dt="2020-03-25T15:06:45.685" v="353" actId="2696"/>
        <pc:sldMkLst>
          <pc:docMk/>
          <pc:sldMk cId="3397499689" sldId="474"/>
        </pc:sldMkLst>
      </pc:sldChg>
      <pc:sldChg chg="del">
        <pc:chgData name="Erik Král" userId="e92e8e71-05aa-4c44-9728-5ff1a0a20d65" providerId="ADAL" clId="{DC144796-05B1-4D6C-A3D7-AFC9932FDE32}" dt="2020-03-25T15:06:45.818" v="364" actId="2696"/>
        <pc:sldMkLst>
          <pc:docMk/>
          <pc:sldMk cId="2584201177" sldId="475"/>
        </pc:sldMkLst>
      </pc:sldChg>
      <pc:sldChg chg="del">
        <pc:chgData name="Erik Král" userId="e92e8e71-05aa-4c44-9728-5ff1a0a20d65" providerId="ADAL" clId="{DC144796-05B1-4D6C-A3D7-AFC9932FDE32}" dt="2020-03-25T15:06:46.206" v="398" actId="2696"/>
        <pc:sldMkLst>
          <pc:docMk/>
          <pc:sldMk cId="3387537504" sldId="477"/>
        </pc:sldMkLst>
      </pc:sldChg>
      <pc:sldChg chg="del">
        <pc:chgData name="Erik Král" userId="e92e8e71-05aa-4c44-9728-5ff1a0a20d65" providerId="ADAL" clId="{DC144796-05B1-4D6C-A3D7-AFC9932FDE32}" dt="2020-03-25T15:06:46.186" v="396" actId="2696"/>
        <pc:sldMkLst>
          <pc:docMk/>
          <pc:sldMk cId="4111525803" sldId="478"/>
        </pc:sldMkLst>
      </pc:sldChg>
      <pc:sldChg chg="del">
        <pc:chgData name="Erik Král" userId="e92e8e71-05aa-4c44-9728-5ff1a0a20d65" providerId="ADAL" clId="{DC144796-05B1-4D6C-A3D7-AFC9932FDE32}" dt="2020-03-25T15:06:46.213" v="399" actId="2696"/>
        <pc:sldMkLst>
          <pc:docMk/>
          <pc:sldMk cId="305949515" sldId="479"/>
        </pc:sldMkLst>
      </pc:sldChg>
      <pc:sldChg chg="del">
        <pc:chgData name="Erik Král" userId="e92e8e71-05aa-4c44-9728-5ff1a0a20d65" providerId="ADAL" clId="{DC144796-05B1-4D6C-A3D7-AFC9932FDE32}" dt="2020-03-25T15:06:46.256" v="403" actId="2696"/>
        <pc:sldMkLst>
          <pc:docMk/>
          <pc:sldMk cId="1305581400" sldId="480"/>
        </pc:sldMkLst>
      </pc:sldChg>
      <pc:sldChg chg="del">
        <pc:chgData name="Erik Král" userId="e92e8e71-05aa-4c44-9728-5ff1a0a20d65" providerId="ADAL" clId="{DC144796-05B1-4D6C-A3D7-AFC9932FDE32}" dt="2020-03-25T15:06:46.223" v="400" actId="2696"/>
        <pc:sldMkLst>
          <pc:docMk/>
          <pc:sldMk cId="2515349397" sldId="481"/>
        </pc:sldMkLst>
      </pc:sldChg>
      <pc:sldChg chg="del">
        <pc:chgData name="Erik Král" userId="e92e8e71-05aa-4c44-9728-5ff1a0a20d65" providerId="ADAL" clId="{DC144796-05B1-4D6C-A3D7-AFC9932FDE32}" dt="2020-03-25T15:06:46.231" v="401" actId="2696"/>
        <pc:sldMkLst>
          <pc:docMk/>
          <pc:sldMk cId="4239380077" sldId="482"/>
        </pc:sldMkLst>
      </pc:sldChg>
      <pc:sldChg chg="del">
        <pc:chgData name="Erik Král" userId="e92e8e71-05aa-4c44-9728-5ff1a0a20d65" providerId="ADAL" clId="{DC144796-05B1-4D6C-A3D7-AFC9932FDE32}" dt="2020-03-25T15:06:46.269" v="404" actId="2696"/>
        <pc:sldMkLst>
          <pc:docMk/>
          <pc:sldMk cId="3771021155" sldId="483"/>
        </pc:sldMkLst>
      </pc:sldChg>
      <pc:sldChg chg="del">
        <pc:chgData name="Erik Král" userId="e92e8e71-05aa-4c44-9728-5ff1a0a20d65" providerId="ADAL" clId="{DC144796-05B1-4D6C-A3D7-AFC9932FDE32}" dt="2020-03-25T15:06:46.283" v="405" actId="2696"/>
        <pc:sldMkLst>
          <pc:docMk/>
          <pc:sldMk cId="3475099608" sldId="484"/>
        </pc:sldMkLst>
      </pc:sldChg>
      <pc:sldChg chg="del">
        <pc:chgData name="Erik Král" userId="e92e8e71-05aa-4c44-9728-5ff1a0a20d65" providerId="ADAL" clId="{DC144796-05B1-4D6C-A3D7-AFC9932FDE32}" dt="2020-03-25T15:06:46.297" v="406" actId="2696"/>
        <pc:sldMkLst>
          <pc:docMk/>
          <pc:sldMk cId="2102871099" sldId="485"/>
        </pc:sldMkLst>
      </pc:sldChg>
      <pc:sldChg chg="del">
        <pc:chgData name="Erik Král" userId="e92e8e71-05aa-4c44-9728-5ff1a0a20d65" providerId="ADAL" clId="{DC144796-05B1-4D6C-A3D7-AFC9932FDE32}" dt="2020-03-25T15:06:46.312" v="407" actId="2696"/>
        <pc:sldMkLst>
          <pc:docMk/>
          <pc:sldMk cId="28928232" sldId="486"/>
        </pc:sldMkLst>
      </pc:sldChg>
      <pc:sldChg chg="del">
        <pc:chgData name="Erik Král" userId="e92e8e71-05aa-4c44-9728-5ff1a0a20d65" providerId="ADAL" clId="{DC144796-05B1-4D6C-A3D7-AFC9932FDE32}" dt="2020-03-25T15:06:46.326" v="408" actId="2696"/>
        <pc:sldMkLst>
          <pc:docMk/>
          <pc:sldMk cId="678093606" sldId="487"/>
        </pc:sldMkLst>
      </pc:sldChg>
      <pc:sldChg chg="del">
        <pc:chgData name="Erik Král" userId="e92e8e71-05aa-4c44-9728-5ff1a0a20d65" providerId="ADAL" clId="{DC144796-05B1-4D6C-A3D7-AFC9932FDE32}" dt="2020-03-25T15:06:46.339" v="409" actId="2696"/>
        <pc:sldMkLst>
          <pc:docMk/>
          <pc:sldMk cId="1821679553" sldId="488"/>
        </pc:sldMkLst>
      </pc:sldChg>
      <pc:sldChg chg="del">
        <pc:chgData name="Erik Král" userId="e92e8e71-05aa-4c44-9728-5ff1a0a20d65" providerId="ADAL" clId="{DC144796-05B1-4D6C-A3D7-AFC9932FDE32}" dt="2020-03-25T15:06:46.351" v="410" actId="2696"/>
        <pc:sldMkLst>
          <pc:docMk/>
          <pc:sldMk cId="2507488380" sldId="489"/>
        </pc:sldMkLst>
      </pc:sldChg>
      <pc:sldChg chg="del">
        <pc:chgData name="Erik Král" userId="e92e8e71-05aa-4c44-9728-5ff1a0a20d65" providerId="ADAL" clId="{DC144796-05B1-4D6C-A3D7-AFC9932FDE32}" dt="2020-03-25T15:06:46.362" v="411" actId="2696"/>
        <pc:sldMkLst>
          <pc:docMk/>
          <pc:sldMk cId="2214265674" sldId="490"/>
        </pc:sldMkLst>
      </pc:sldChg>
      <pc:sldChg chg="del">
        <pc:chgData name="Erik Král" userId="e92e8e71-05aa-4c44-9728-5ff1a0a20d65" providerId="ADAL" clId="{DC144796-05B1-4D6C-A3D7-AFC9932FDE32}" dt="2020-03-25T15:06:46.372" v="412" actId="2696"/>
        <pc:sldMkLst>
          <pc:docMk/>
          <pc:sldMk cId="310056542" sldId="491"/>
        </pc:sldMkLst>
      </pc:sldChg>
      <pc:sldChg chg="del">
        <pc:chgData name="Erik Král" userId="e92e8e71-05aa-4c44-9728-5ff1a0a20d65" providerId="ADAL" clId="{DC144796-05B1-4D6C-A3D7-AFC9932FDE32}" dt="2020-03-25T15:06:46.381" v="413" actId="2696"/>
        <pc:sldMkLst>
          <pc:docMk/>
          <pc:sldMk cId="3343898265" sldId="492"/>
        </pc:sldMkLst>
      </pc:sldChg>
      <pc:sldChg chg="del">
        <pc:chgData name="Erik Král" userId="e92e8e71-05aa-4c44-9728-5ff1a0a20d65" providerId="ADAL" clId="{DC144796-05B1-4D6C-A3D7-AFC9932FDE32}" dt="2020-03-25T15:06:46.244" v="402" actId="2696"/>
        <pc:sldMkLst>
          <pc:docMk/>
          <pc:sldMk cId="2898894947" sldId="494"/>
        </pc:sldMkLst>
      </pc:sldChg>
      <pc:sldChg chg="del">
        <pc:chgData name="Erik Král" userId="e92e8e71-05aa-4c44-9728-5ff1a0a20d65" providerId="ADAL" clId="{DC144796-05B1-4D6C-A3D7-AFC9932FDE32}" dt="2020-03-25T15:06:46.054" v="386" actId="2696"/>
        <pc:sldMkLst>
          <pc:docMk/>
          <pc:sldMk cId="1627139852" sldId="495"/>
        </pc:sldMkLst>
      </pc:sldChg>
      <pc:sldChg chg="del">
        <pc:chgData name="Erik Král" userId="e92e8e71-05aa-4c44-9728-5ff1a0a20d65" providerId="ADAL" clId="{DC144796-05B1-4D6C-A3D7-AFC9932FDE32}" dt="2020-03-25T15:06:46.395" v="414" actId="2696"/>
        <pc:sldMkLst>
          <pc:docMk/>
          <pc:sldMk cId="1226831748" sldId="496"/>
        </pc:sldMkLst>
      </pc:sldChg>
      <pc:sldChg chg="del">
        <pc:chgData name="Erik Král" userId="e92e8e71-05aa-4c44-9728-5ff1a0a20d65" providerId="ADAL" clId="{DC144796-05B1-4D6C-A3D7-AFC9932FDE32}" dt="2020-03-25T15:06:46.409" v="415" actId="2696"/>
        <pc:sldMkLst>
          <pc:docMk/>
          <pc:sldMk cId="2694428047" sldId="497"/>
        </pc:sldMkLst>
      </pc:sldChg>
      <pc:sldChg chg="del">
        <pc:chgData name="Erik Král" userId="e92e8e71-05aa-4c44-9728-5ff1a0a20d65" providerId="ADAL" clId="{DC144796-05B1-4D6C-A3D7-AFC9932FDE32}" dt="2020-03-25T15:06:46.557" v="429" actId="2696"/>
        <pc:sldMkLst>
          <pc:docMk/>
          <pc:sldMk cId="3193962412" sldId="498"/>
        </pc:sldMkLst>
      </pc:sldChg>
      <pc:sldChg chg="del">
        <pc:chgData name="Erik Král" userId="e92e8e71-05aa-4c44-9728-5ff1a0a20d65" providerId="ADAL" clId="{DC144796-05B1-4D6C-A3D7-AFC9932FDE32}" dt="2020-03-25T15:06:46.422" v="416" actId="2696"/>
        <pc:sldMkLst>
          <pc:docMk/>
          <pc:sldMk cId="2286986257" sldId="499"/>
        </pc:sldMkLst>
      </pc:sldChg>
      <pc:sldChg chg="del">
        <pc:chgData name="Erik Král" userId="e92e8e71-05aa-4c44-9728-5ff1a0a20d65" providerId="ADAL" clId="{DC144796-05B1-4D6C-A3D7-AFC9932FDE32}" dt="2020-03-25T15:06:46.436" v="417" actId="2696"/>
        <pc:sldMkLst>
          <pc:docMk/>
          <pc:sldMk cId="3379812758" sldId="500"/>
        </pc:sldMkLst>
      </pc:sldChg>
      <pc:sldChg chg="del">
        <pc:chgData name="Erik Král" userId="e92e8e71-05aa-4c44-9728-5ff1a0a20d65" providerId="ADAL" clId="{DC144796-05B1-4D6C-A3D7-AFC9932FDE32}" dt="2020-03-25T15:06:46.450" v="418" actId="2696"/>
        <pc:sldMkLst>
          <pc:docMk/>
          <pc:sldMk cId="2115474868" sldId="501"/>
        </pc:sldMkLst>
      </pc:sldChg>
      <pc:sldChg chg="del">
        <pc:chgData name="Erik Král" userId="e92e8e71-05aa-4c44-9728-5ff1a0a20d65" providerId="ADAL" clId="{DC144796-05B1-4D6C-A3D7-AFC9932FDE32}" dt="2020-03-25T15:06:46.463" v="419" actId="2696"/>
        <pc:sldMkLst>
          <pc:docMk/>
          <pc:sldMk cId="4244579360" sldId="502"/>
        </pc:sldMkLst>
      </pc:sldChg>
      <pc:sldChg chg="del">
        <pc:chgData name="Erik Král" userId="e92e8e71-05aa-4c44-9728-5ff1a0a20d65" providerId="ADAL" clId="{DC144796-05B1-4D6C-A3D7-AFC9932FDE32}" dt="2020-03-25T15:06:46.476" v="420" actId="2696"/>
        <pc:sldMkLst>
          <pc:docMk/>
          <pc:sldMk cId="3681078514" sldId="503"/>
        </pc:sldMkLst>
      </pc:sldChg>
      <pc:sldChg chg="del">
        <pc:chgData name="Erik Král" userId="e92e8e71-05aa-4c44-9728-5ff1a0a20d65" providerId="ADAL" clId="{DC144796-05B1-4D6C-A3D7-AFC9932FDE32}" dt="2020-03-25T15:06:46.489" v="421" actId="2696"/>
        <pc:sldMkLst>
          <pc:docMk/>
          <pc:sldMk cId="2550848934" sldId="504"/>
        </pc:sldMkLst>
      </pc:sldChg>
      <pc:sldChg chg="del">
        <pc:chgData name="Erik Král" userId="e92e8e71-05aa-4c44-9728-5ff1a0a20d65" providerId="ADAL" clId="{DC144796-05B1-4D6C-A3D7-AFC9932FDE32}" dt="2020-03-25T15:06:46.501" v="422" actId="2696"/>
        <pc:sldMkLst>
          <pc:docMk/>
          <pc:sldMk cId="1772914682" sldId="505"/>
        </pc:sldMkLst>
      </pc:sldChg>
      <pc:sldChg chg="del">
        <pc:chgData name="Erik Král" userId="e92e8e71-05aa-4c44-9728-5ff1a0a20d65" providerId="ADAL" clId="{DC144796-05B1-4D6C-A3D7-AFC9932FDE32}" dt="2020-03-25T15:06:46.508" v="423" actId="2696"/>
        <pc:sldMkLst>
          <pc:docMk/>
          <pc:sldMk cId="4246980848" sldId="506"/>
        </pc:sldMkLst>
      </pc:sldChg>
      <pc:sldChg chg="del">
        <pc:chgData name="Erik Král" userId="e92e8e71-05aa-4c44-9728-5ff1a0a20d65" providerId="ADAL" clId="{DC144796-05B1-4D6C-A3D7-AFC9932FDE32}" dt="2020-03-25T15:06:46.565" v="430" actId="2696"/>
        <pc:sldMkLst>
          <pc:docMk/>
          <pc:sldMk cId="4279733146" sldId="507"/>
        </pc:sldMkLst>
      </pc:sldChg>
      <pc:sldChg chg="del">
        <pc:chgData name="Erik Král" userId="e92e8e71-05aa-4c44-9728-5ff1a0a20d65" providerId="ADAL" clId="{DC144796-05B1-4D6C-A3D7-AFC9932FDE32}" dt="2020-03-25T15:06:46.574" v="431" actId="2696"/>
        <pc:sldMkLst>
          <pc:docMk/>
          <pc:sldMk cId="1618789620" sldId="508"/>
        </pc:sldMkLst>
      </pc:sldChg>
      <pc:sldChg chg="del">
        <pc:chgData name="Erik Král" userId="e92e8e71-05aa-4c44-9728-5ff1a0a20d65" providerId="ADAL" clId="{DC144796-05B1-4D6C-A3D7-AFC9932FDE32}" dt="2020-03-25T15:06:46.596" v="433" actId="2696"/>
        <pc:sldMkLst>
          <pc:docMk/>
          <pc:sldMk cId="941885448" sldId="509"/>
        </pc:sldMkLst>
      </pc:sldChg>
      <pc:sldChg chg="del">
        <pc:chgData name="Erik Král" userId="e92e8e71-05aa-4c44-9728-5ff1a0a20d65" providerId="ADAL" clId="{DC144796-05B1-4D6C-A3D7-AFC9932FDE32}" dt="2020-03-25T15:06:46.609" v="434" actId="2696"/>
        <pc:sldMkLst>
          <pc:docMk/>
          <pc:sldMk cId="1521583554" sldId="510"/>
        </pc:sldMkLst>
      </pc:sldChg>
      <pc:sldChg chg="del">
        <pc:chgData name="Erik Král" userId="e92e8e71-05aa-4c44-9728-5ff1a0a20d65" providerId="ADAL" clId="{DC144796-05B1-4D6C-A3D7-AFC9932FDE32}" dt="2020-03-25T15:06:46.621" v="435" actId="2696"/>
        <pc:sldMkLst>
          <pc:docMk/>
          <pc:sldMk cId="3444819686" sldId="511"/>
        </pc:sldMkLst>
      </pc:sldChg>
      <pc:sldChg chg="del">
        <pc:chgData name="Erik Král" userId="e92e8e71-05aa-4c44-9728-5ff1a0a20d65" providerId="ADAL" clId="{DC144796-05B1-4D6C-A3D7-AFC9932FDE32}" dt="2020-03-25T15:06:46.645" v="437" actId="2696"/>
        <pc:sldMkLst>
          <pc:docMk/>
          <pc:sldMk cId="754632777" sldId="512"/>
        </pc:sldMkLst>
      </pc:sldChg>
      <pc:sldChg chg="del">
        <pc:chgData name="Erik Král" userId="e92e8e71-05aa-4c44-9728-5ff1a0a20d65" providerId="ADAL" clId="{DC144796-05B1-4D6C-A3D7-AFC9932FDE32}" dt="2020-03-25T15:06:46.633" v="436" actId="2696"/>
        <pc:sldMkLst>
          <pc:docMk/>
          <pc:sldMk cId="971577285" sldId="513"/>
        </pc:sldMkLst>
      </pc:sldChg>
      <pc:sldChg chg="del">
        <pc:chgData name="Erik Král" userId="e92e8e71-05aa-4c44-9728-5ff1a0a20d65" providerId="ADAL" clId="{DC144796-05B1-4D6C-A3D7-AFC9932FDE32}" dt="2020-03-25T15:06:46.657" v="438" actId="2696"/>
        <pc:sldMkLst>
          <pc:docMk/>
          <pc:sldMk cId="363518735" sldId="514"/>
        </pc:sldMkLst>
      </pc:sldChg>
      <pc:sldChg chg="del">
        <pc:chgData name="Erik Král" userId="e92e8e71-05aa-4c44-9728-5ff1a0a20d65" providerId="ADAL" clId="{DC144796-05B1-4D6C-A3D7-AFC9932FDE32}" dt="2020-03-25T15:06:46.664" v="439" actId="2696"/>
        <pc:sldMkLst>
          <pc:docMk/>
          <pc:sldMk cId="3772645332" sldId="515"/>
        </pc:sldMkLst>
      </pc:sldChg>
      <pc:sldChg chg="del">
        <pc:chgData name="Erik Král" userId="e92e8e71-05aa-4c44-9728-5ff1a0a20d65" providerId="ADAL" clId="{DC144796-05B1-4D6C-A3D7-AFC9932FDE32}" dt="2020-03-25T15:06:46.517" v="424" actId="2696"/>
        <pc:sldMkLst>
          <pc:docMk/>
          <pc:sldMk cId="2766031041" sldId="516"/>
        </pc:sldMkLst>
      </pc:sldChg>
      <pc:sldChg chg="del">
        <pc:chgData name="Erik Král" userId="e92e8e71-05aa-4c44-9728-5ff1a0a20d65" providerId="ADAL" clId="{DC144796-05B1-4D6C-A3D7-AFC9932FDE32}" dt="2020-03-25T15:06:46.525" v="425" actId="2696"/>
        <pc:sldMkLst>
          <pc:docMk/>
          <pc:sldMk cId="3148744887" sldId="517"/>
        </pc:sldMkLst>
      </pc:sldChg>
      <pc:sldChg chg="del">
        <pc:chgData name="Erik Král" userId="e92e8e71-05aa-4c44-9728-5ff1a0a20d65" providerId="ADAL" clId="{DC144796-05B1-4D6C-A3D7-AFC9932FDE32}" dt="2020-03-25T15:06:46.534" v="426" actId="2696"/>
        <pc:sldMkLst>
          <pc:docMk/>
          <pc:sldMk cId="316200325" sldId="518"/>
        </pc:sldMkLst>
      </pc:sldChg>
      <pc:sldChg chg="del">
        <pc:chgData name="Erik Král" userId="e92e8e71-05aa-4c44-9728-5ff1a0a20d65" providerId="ADAL" clId="{DC144796-05B1-4D6C-A3D7-AFC9932FDE32}" dt="2020-03-25T15:06:46.543" v="427" actId="2696"/>
        <pc:sldMkLst>
          <pc:docMk/>
          <pc:sldMk cId="1841249936" sldId="519"/>
        </pc:sldMkLst>
      </pc:sldChg>
      <pc:sldChg chg="del">
        <pc:chgData name="Erik Král" userId="e92e8e71-05aa-4c44-9728-5ff1a0a20d65" providerId="ADAL" clId="{DC144796-05B1-4D6C-A3D7-AFC9932FDE32}" dt="2020-03-25T15:06:46.547" v="428" actId="2696"/>
        <pc:sldMkLst>
          <pc:docMk/>
          <pc:sldMk cId="58076840" sldId="52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25.03.2020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25.03.2020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25.03.2020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25.03.2020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25.03.2020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25.03.2020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ii" TargetMode="External"/><Relationship Id="rId2" Type="http://schemas.openxmlformats.org/officeDocument/2006/relationships/hyperlink" Target="https://en.cppreference.com/book/intro/referenc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cpp/cpp/smart-pointers-modern-cpp?view=vs-2019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Reference a </a:t>
            </a:r>
            <a:r>
              <a:rPr lang="cs-CZ" dirty="0" err="1"/>
              <a:t>smart</a:t>
            </a:r>
            <a:r>
              <a:rPr lang="cs-CZ" dirty="0"/>
              <a:t> </a:t>
            </a:r>
            <a:r>
              <a:rPr lang="cs-CZ" dirty="0" err="1"/>
              <a:t>pointers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C3F23F7-E2DC-4A23-8BE9-C11382EE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Smart </a:t>
            </a:r>
            <a:r>
              <a:rPr lang="cs-CZ" dirty="0" err="1"/>
              <a:t>pointers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/>
              <a:t>3</a:t>
            </a:r>
            <a:r>
              <a:rPr lang="en-US"/>
              <a:t>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7ED11B-209F-4D01-95CD-C5D93FC6A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</a:t>
            </a:r>
            <a:r>
              <a:rPr lang="cs-CZ" dirty="0" err="1"/>
              <a:t>yčejné</a:t>
            </a:r>
            <a:r>
              <a:rPr lang="cs-CZ" dirty="0"/>
              <a:t> ukazatele je doporučené používat jen </a:t>
            </a:r>
            <a:r>
              <a:rPr lang="cs-CZ" dirty="0" err="1"/>
              <a:t>svázené</a:t>
            </a:r>
            <a:r>
              <a:rPr lang="cs-CZ" dirty="0"/>
              <a:t> s životním cyklem jiného objektu.</a:t>
            </a:r>
          </a:p>
          <a:p>
            <a:r>
              <a:rPr lang="cs-CZ" dirty="0"/>
              <a:t>Chytré ukazatele poskytují tento objekt a ukazatele potom můžeme používat všude.</a:t>
            </a:r>
          </a:p>
          <a:p>
            <a:r>
              <a:rPr lang="cs-CZ" dirty="0"/>
              <a:t>Chytré ukazatele se automaticky postarají o uvolnění alokované paměti.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774BF72-6475-4ECE-90EF-6D702497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1936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0181C-DF5D-4A49-81B7-EC944D95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D061C3-3278-4CBC-A4A6-F0548CFF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u</a:t>
            </a:r>
            <a:r>
              <a:rPr lang="en-US" dirty="0" err="1"/>
              <a:t>nique_ptr</a:t>
            </a:r>
            <a:r>
              <a:rPr lang="en-US" dirty="0"/>
              <a:t> </a:t>
            </a:r>
            <a:r>
              <a:rPr lang="cs-CZ" dirty="0"/>
              <a:t>představuje ukazatel, který </a:t>
            </a:r>
            <a:r>
              <a:rPr lang="cs-CZ" b="1" dirty="0"/>
              <a:t>nemůže</a:t>
            </a:r>
            <a:r>
              <a:rPr lang="cs-CZ" dirty="0"/>
              <a:t> mít kopii.</a:t>
            </a:r>
          </a:p>
          <a:p>
            <a:r>
              <a:rPr lang="cs-CZ" dirty="0"/>
              <a:t>Můžeme na něj předávat referenci, ale nemůže jej kopírovat.</a:t>
            </a:r>
          </a:p>
          <a:p>
            <a:r>
              <a:rPr lang="cs-CZ" dirty="0"/>
              <a:t>Můžeme jej jen přesunout (</a:t>
            </a:r>
            <a:r>
              <a:rPr lang="cs-CZ" dirty="0" err="1"/>
              <a:t>move</a:t>
            </a:r>
            <a:r>
              <a:rPr lang="cs-CZ" dirty="0"/>
              <a:t>) do jiného </a:t>
            </a:r>
            <a:r>
              <a:rPr lang="cs-CZ" i="1" dirty="0" err="1"/>
              <a:t>unique</a:t>
            </a:r>
            <a:r>
              <a:rPr lang="cs-CZ" dirty="0" err="1"/>
              <a:t>_ptr</a:t>
            </a:r>
            <a:r>
              <a:rPr lang="cs-CZ" dirty="0"/>
              <a:t>, ale ten původní už nemůžeme používat.</a:t>
            </a:r>
          </a:p>
          <a:p>
            <a:r>
              <a:rPr lang="cs-CZ" dirty="0"/>
              <a:t>Automaticky uvolní paměť a nemusíme tedy volat </a:t>
            </a:r>
            <a:r>
              <a:rPr lang="cs-CZ" i="1" dirty="0" err="1"/>
              <a:t>delete</a:t>
            </a:r>
            <a:r>
              <a:rPr lang="cs-CZ" dirty="0"/>
              <a:t> ručně.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ECD76E-93D1-4323-8683-9CBA6491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0396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</a:t>
            </a:r>
            <a:r>
              <a:rPr lang="cs-CZ" dirty="0" err="1"/>
              <a:t>unique_ptr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DC2345-856A-4320-B32F-D9A837461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ukážeme příklad na alokaci dynamické paměti ve funkci s pomocí obyčejného ukazatele.</a:t>
            </a:r>
          </a:p>
          <a:p>
            <a:r>
              <a:rPr lang="cs-CZ" dirty="0"/>
              <a:t>A poté ten samý příklad s pomocí chytrého ukazatele </a:t>
            </a:r>
            <a:r>
              <a:rPr lang="en-US" i="1" dirty="0"/>
              <a:t>unique</a:t>
            </a:r>
            <a:r>
              <a:rPr lang="cs-CZ" dirty="0"/>
              <a:t>_</a:t>
            </a:r>
            <a:r>
              <a:rPr lang="cs-CZ" dirty="0" err="1"/>
              <a:t>ptr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814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</a:t>
            </a:r>
            <a:r>
              <a:rPr lang="cs-CZ" dirty="0" err="1"/>
              <a:t>unique_ptr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1BD35-2A94-4407-9D5D-3699889EF4EE}"/>
              </a:ext>
            </a:extLst>
          </p:cNvPr>
          <p:cNvSpPr/>
          <p:nvPr/>
        </p:nvSpPr>
        <p:spPr>
          <a:xfrm>
            <a:off x="609600" y="1417638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body(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Splnil()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body &gt; 90.0;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153305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</a:t>
            </a:r>
            <a:r>
              <a:rPr lang="cs-CZ" dirty="0" err="1"/>
              <a:t>raw</a:t>
            </a:r>
            <a:r>
              <a:rPr lang="cs-CZ" dirty="0"/>
              <a:t> pointer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5D386896-FEF9-4A1A-8F57-476A29B24CB3}"/>
              </a:ext>
            </a:extLst>
          </p:cNvPr>
          <p:cNvSpPr/>
          <p:nvPr/>
        </p:nvSpPr>
        <p:spPr>
          <a:xfrm>
            <a:off x="609600" y="1417638"/>
            <a:ext cx="1088571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-&gt;Splnil();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459871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</a:t>
            </a:r>
            <a:r>
              <a:rPr lang="cs-CZ" dirty="0" err="1"/>
              <a:t>unique_ptr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AC8A1C94-9FB9-4D6C-A5BB-7EFB39916F9C}"/>
              </a:ext>
            </a:extLst>
          </p:cNvPr>
          <p:cNvSpPr/>
          <p:nvPr/>
        </p:nvSpPr>
        <p:spPr>
          <a:xfrm>
            <a:off x="609599" y="1417638"/>
            <a:ext cx="1097279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s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splnil = s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Splnil();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81947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5BC978-91B4-4F83-B1A5-F6FBEBBF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na </a:t>
            </a:r>
            <a:r>
              <a:rPr lang="cs-CZ" dirty="0" err="1"/>
              <a:t>unique_ptr</a:t>
            </a:r>
            <a:r>
              <a:rPr lang="cs-CZ" dirty="0"/>
              <a:t> a referenci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CA8C8C2-A41B-413A-BAA3-3559CC0F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B4638B0-735A-48F6-959C-FA552CCEC67B}"/>
              </a:ext>
            </a:extLst>
          </p:cNvPr>
          <p:cNvSpPr/>
          <p:nvPr/>
        </p:nvSpPr>
        <p:spPr>
          <a:xfrm>
            <a:off x="609599" y="1417023"/>
            <a:ext cx="1097279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vypis(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student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 s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splnil = s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Splnil();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24006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</a:t>
            </a:r>
            <a:r>
              <a:rPr lang="cs-CZ" dirty="0" err="1"/>
              <a:t>unique_ptr</a:t>
            </a:r>
            <a:r>
              <a:rPr lang="cs-CZ" dirty="0"/>
              <a:t> a reset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55607E27-C84B-4C23-AFC1-7703E2250319}"/>
              </a:ext>
            </a:extLst>
          </p:cNvPr>
          <p:cNvSpPr/>
          <p:nvPr/>
        </p:nvSpPr>
        <p:spPr>
          <a:xfrm>
            <a:off x="609600" y="1417638"/>
            <a:ext cx="1097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 s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splnil = s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Splnil();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s.reset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pomocí reset můžeme uvolnit paměť manuálně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další kód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899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E0181C-DF5D-4A49-81B7-EC944D95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shared</a:t>
            </a:r>
            <a:r>
              <a:rPr lang="en-US" dirty="0"/>
              <a:t>_</a:t>
            </a:r>
            <a:r>
              <a:rPr lang="en-US" dirty="0" err="1"/>
              <a:t>ptr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D061C3-3278-4CBC-A4A6-F0548CFF5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 err="1"/>
              <a:t>shared</a:t>
            </a:r>
            <a:r>
              <a:rPr lang="en-US" i="1" dirty="0"/>
              <a:t>_</a:t>
            </a:r>
            <a:r>
              <a:rPr lang="en-US" i="1" dirty="0" err="1"/>
              <a:t>ptr</a:t>
            </a:r>
            <a:r>
              <a:rPr lang="en-US" i="1" dirty="0"/>
              <a:t> </a:t>
            </a:r>
            <a:r>
              <a:rPr lang="cs-CZ" dirty="0"/>
              <a:t>představuje ukazatel, který </a:t>
            </a:r>
            <a:r>
              <a:rPr lang="cs-CZ" b="1" dirty="0"/>
              <a:t>může</a:t>
            </a:r>
            <a:r>
              <a:rPr lang="cs-CZ" dirty="0"/>
              <a:t> mít kopii.</a:t>
            </a:r>
          </a:p>
          <a:p>
            <a:r>
              <a:rPr lang="cs-CZ" dirty="0"/>
              <a:t>Automaticky uvolní paměť až přestane existovat jeho poslední kopie a nemusíme tedy volat </a:t>
            </a:r>
            <a:r>
              <a:rPr lang="cs-CZ" i="1" dirty="0" err="1"/>
              <a:t>delete</a:t>
            </a:r>
            <a:r>
              <a:rPr lang="cs-CZ" dirty="0"/>
              <a:t> ručně.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ECD76E-93D1-4323-8683-9CBA6491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200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3CDDBE-ACC1-4961-87CA-46403085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shared_ptr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6D800B-65CD-4A74-914A-8F77CB61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20CAA38-56FD-4BD3-871B-0BB58C56A1E6}"/>
              </a:ext>
            </a:extLst>
          </p:cNvPr>
          <p:cNvSpPr/>
          <p:nvPr/>
        </p:nvSpPr>
        <p:spPr>
          <a:xfrm>
            <a:off x="609599" y="1417638"/>
            <a:ext cx="11072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s1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s2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100.0);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shared_ptr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studenti.push_back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(s1);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studenti.push_back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(s2);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7965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reference</a:t>
            </a:r>
          </a:p>
          <a:p>
            <a:pPr marL="0" indent="0">
              <a:buNone/>
            </a:pPr>
            <a:r>
              <a:rPr lang="cs-CZ" dirty="0" err="1"/>
              <a:t>unique_ptr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shared_ptr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Chytré ukazatele výrazně zjednodušují práci s </a:t>
            </a:r>
            <a:r>
              <a:rPr lang="cs-CZ" dirty="0" err="1"/>
              <a:t>ukazately</a:t>
            </a:r>
            <a:r>
              <a:rPr lang="cs-CZ" dirty="0"/>
              <a:t> a je doporučené je používat všude, kde není ukazatel svázaný s </a:t>
            </a:r>
            <a:r>
              <a:rPr lang="cs-CZ" dirty="0" err="1"/>
              <a:t>lifetimem</a:t>
            </a:r>
            <a:r>
              <a:rPr lang="cs-CZ" dirty="0"/>
              <a:t> jiného objektu.</a:t>
            </a:r>
          </a:p>
          <a:p>
            <a:r>
              <a:rPr lang="cs-CZ" dirty="0"/>
              <a:t>Reference zase používáme jako jednodušší syntaxi oproti ukazatelům pro předávání velkých objektů bez zbytečného kopírování.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 err="1"/>
              <a:t>References</a:t>
            </a:r>
            <a:r>
              <a:rPr lang="cs-CZ" dirty="0"/>
              <a:t> - cppreference.com. [online]. Dostupné z: </a:t>
            </a:r>
            <a:r>
              <a:rPr lang="cs-CZ" dirty="0">
                <a:hlinkClick r:id="rId2"/>
              </a:rPr>
              <a:t>https://en.cppreference.com/book/intro/reference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/>
              <a:t>RAII - cppreference.com. [online]. Dostupné z: </a:t>
            </a:r>
            <a:r>
              <a:rPr lang="cs-CZ" dirty="0">
                <a:hlinkClick r:id="rId3"/>
              </a:rPr>
              <a:t>https://en.cppreference.com/w/cpp/language/raii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 </a:t>
            </a:r>
            <a:r>
              <a:rPr lang="cs-CZ" dirty="0"/>
              <a:t>Smart </a:t>
            </a:r>
            <a:r>
              <a:rPr lang="cs-CZ" dirty="0" err="1"/>
              <a:t>pointers</a:t>
            </a:r>
            <a:r>
              <a:rPr lang="cs-CZ" dirty="0"/>
              <a:t> (</a:t>
            </a:r>
            <a:r>
              <a:rPr lang="cs-CZ" dirty="0" err="1"/>
              <a:t>Modern</a:t>
            </a:r>
            <a:r>
              <a:rPr lang="cs-CZ" dirty="0"/>
              <a:t> C++) | Microsoft </a:t>
            </a:r>
            <a:r>
              <a:rPr lang="cs-CZ" dirty="0" err="1"/>
              <a:t>Docs</a:t>
            </a:r>
            <a:r>
              <a:rPr lang="cs-CZ" dirty="0"/>
              <a:t>. [online]. Microsoft 2020 [cit. 25.03.2020]. Dostupné z: </a:t>
            </a:r>
            <a:r>
              <a:rPr lang="cs-CZ" dirty="0">
                <a:hlinkClick r:id="rId4"/>
              </a:rPr>
              <a:t>https://docs.microsoft.com/en-us/cpp/cpp/smart-pointers-modern-cpp?view=vs-2019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reference a chytré ukazatele.</a:t>
            </a:r>
          </a:p>
          <a:p>
            <a:r>
              <a:rPr lang="cs-CZ" dirty="0"/>
              <a:t>Při použití běžných ukazatelů musíme dávat dobrý pozor na to kdy uvolnit paměť.</a:t>
            </a:r>
          </a:p>
          <a:p>
            <a:r>
              <a:rPr lang="cs-CZ" dirty="0"/>
              <a:t>Chytré ukazatele tento problém řeší za nás a automaticky uvolní paměť na haldě až na ní není žádná reference.</a:t>
            </a:r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216EAEA2-4BE4-48D9-AA14-DF623A73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</a:t>
            </a:r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095BC05A-F2B0-44DD-AE42-CE2DBF3E1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reference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4AA32FC-296F-4E57-839A-4ACF57E1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289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84EA74-D876-40BB-B540-723E3193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Reference v C</a:t>
            </a:r>
            <a:r>
              <a:rPr lang="en-US" dirty="0"/>
              <a:t>++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7B46CA0-DEE4-4347-87CB-8713CDF80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p</a:t>
            </a:r>
            <a:r>
              <a:rPr lang="cs-CZ" dirty="0" err="1"/>
              <a:t>ředstavují</a:t>
            </a:r>
            <a:r>
              <a:rPr lang="cs-CZ" dirty="0"/>
              <a:t> v C</a:t>
            </a:r>
            <a:r>
              <a:rPr lang="en-US" dirty="0"/>
              <a:t>++ </a:t>
            </a:r>
            <a:r>
              <a:rPr lang="en-US" dirty="0" err="1"/>
              <a:t>syntakticky</a:t>
            </a:r>
            <a:r>
              <a:rPr lang="en-US" dirty="0"/>
              <a:t> </a:t>
            </a:r>
            <a:r>
              <a:rPr lang="en-US" dirty="0" err="1"/>
              <a:t>jednodu</a:t>
            </a:r>
            <a:r>
              <a:rPr lang="cs-CZ" dirty="0" err="1"/>
              <a:t>ší</a:t>
            </a:r>
            <a:r>
              <a:rPr lang="cs-CZ" dirty="0"/>
              <a:t> alternativu </a:t>
            </a:r>
            <a:r>
              <a:rPr lang="cs-CZ" dirty="0" err="1"/>
              <a:t>převším</a:t>
            </a:r>
            <a:r>
              <a:rPr lang="cs-CZ" dirty="0"/>
              <a:t> pro předávání argumentů funkcí</a:t>
            </a:r>
            <a:r>
              <a:rPr lang="en-US" dirty="0"/>
              <a:t> [1]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/>
              <a:t>Reference p</a:t>
            </a:r>
            <a:r>
              <a:rPr lang="cs-CZ" dirty="0" err="1"/>
              <a:t>ředstavují</a:t>
            </a:r>
            <a:r>
              <a:rPr lang="cs-CZ" dirty="0"/>
              <a:t> alias pro proměnné a neexistují samy o sobě.</a:t>
            </a:r>
          </a:p>
          <a:p>
            <a:r>
              <a:rPr lang="cs-CZ" dirty="0"/>
              <a:t>Používáme je především tam, kde nechce aby se vytvářela kopie velkých objektů.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34EC8A6-A1CE-49E8-9BBF-765C1C8C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4146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C4BEA7-FDAA-49F6-B969-C60554D1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reference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7E0D9D-7DB6-46EF-80B6-C1B3DCD58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6DC1BD35-2A94-4407-9D5D-3699889EF4EE}"/>
              </a:ext>
            </a:extLst>
          </p:cNvPr>
          <p:cNvSpPr/>
          <p:nvPr/>
        </p:nvSpPr>
        <p:spPr>
          <a:xfrm>
            <a:off x="609600" y="1417638"/>
            <a:ext cx="8534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body;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body(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body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Splnil()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body &gt; 90.0;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93782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B0D339-4070-428D-922C-050A0705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reference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9F424FB-A1B7-4EC0-ABD4-A7E31AA98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5FA255B1-9479-4D72-A777-44BE3AF01393}"/>
              </a:ext>
            </a:extLst>
          </p:cNvPr>
          <p:cNvSpPr/>
          <p:nvPr/>
        </p:nvSpPr>
        <p:spPr>
          <a:xfrm>
            <a:off x="609599" y="1582341"/>
            <a:ext cx="109727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vypis(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nl-NL" dirty="0">
                <a:solidFill>
                  <a:srgbClr val="808080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student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 splnil: 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student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.Splnil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(s1);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3752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216EAEA2-4BE4-48D9-AA14-DF623A73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Smart </a:t>
            </a:r>
            <a:r>
              <a:rPr lang="cs-CZ" dirty="0" err="1"/>
              <a:t>pointers</a:t>
            </a:r>
            <a:endParaRPr lang="cs-CZ" dirty="0"/>
          </a:p>
        </p:txBody>
      </p:sp>
      <p:sp>
        <p:nvSpPr>
          <p:cNvPr id="9" name="Zástupný text 8">
            <a:extLst>
              <a:ext uri="{FF2B5EF4-FFF2-40B4-BE49-F238E27FC236}">
                <a16:creationId xmlns:a16="http://schemas.microsoft.com/office/drawing/2014/main" id="{095BC05A-F2B0-44DD-AE42-CE2DBF3E1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chytré ukazatele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4AA32FC-296F-4E57-839A-4ACF57E11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893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076751A-94B3-42B3-9F54-00D6A6645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</a:t>
            </a:r>
            <a:r>
              <a:rPr lang="cs-CZ" dirty="0"/>
              <a:t> </a:t>
            </a:r>
            <a:r>
              <a:rPr lang="cs-CZ" dirty="0" err="1"/>
              <a:t>Acquisition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Initialization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 dirty="0"/>
              <a:t>2</a:t>
            </a:r>
            <a:r>
              <a:rPr lang="en-US" dirty="0"/>
              <a:t>]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0224EC-E46A-4EDA-A336-BFAA77D0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RAII je </a:t>
            </a:r>
            <a:r>
              <a:rPr lang="en-US" dirty="0" err="1"/>
              <a:t>technika</a:t>
            </a:r>
            <a:r>
              <a:rPr lang="en-US" dirty="0"/>
              <a:t>, </a:t>
            </a:r>
            <a:r>
              <a:rPr lang="en-US" dirty="0" err="1"/>
              <a:t>kd</a:t>
            </a:r>
            <a:r>
              <a:rPr lang="cs-CZ" dirty="0"/>
              <a:t>y jakákoliv alokace zdroje musí být svázaná s životním cyklem jiného objektu.</a:t>
            </a:r>
          </a:p>
          <a:p>
            <a:r>
              <a:rPr lang="cs-CZ" dirty="0"/>
              <a:t>Příkladem alokace zdrojů je dynamická alokace </a:t>
            </a:r>
            <a:r>
              <a:rPr lang="en-US" dirty="0"/>
              <a:t>pam</a:t>
            </a:r>
            <a:r>
              <a:rPr lang="cs-CZ" dirty="0" err="1"/>
              <a:t>ěti</a:t>
            </a:r>
            <a:r>
              <a:rPr lang="cs-CZ" dirty="0"/>
              <a:t> na haldě, otevření </a:t>
            </a:r>
            <a:r>
              <a:rPr lang="cs-CZ" dirty="0" err="1"/>
              <a:t>socketu</a:t>
            </a:r>
            <a:r>
              <a:rPr lang="cs-CZ" dirty="0"/>
              <a:t>, práce s diskem, připojení k databázi.</a:t>
            </a:r>
          </a:p>
          <a:p>
            <a:r>
              <a:rPr lang="cs-CZ" dirty="0"/>
              <a:t>Svázaný objekt vždy v destruktoru zajistí aby byl zdroj uvolněn vždy, když přestane tento objekt existovat.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6323929-EC3B-4F8B-A1A6-5195D589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052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purl.org/dc/terms/"/>
    <ds:schemaRef ds:uri="http://purl.org/dc/dcmitype/"/>
    <ds:schemaRef ds:uri="http://schemas.microsoft.com/office/2006/documentManagement/types"/>
    <ds:schemaRef ds:uri="20268733-5f22-42fd-8f9d-ffbc0e994e13"/>
    <ds:schemaRef ds:uri="http://schemas.openxmlformats.org/package/2006/metadata/core-properties"/>
    <ds:schemaRef ds:uri="http://schemas.microsoft.com/office/2006/metadata/properties"/>
    <ds:schemaRef ds:uri="be1491ba-191a-468a-9e51-27abfd4363ea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4461</TotalTime>
  <Words>918</Words>
  <Application>Microsoft Office PowerPoint</Application>
  <PresentationFormat>Širokoúhlá obrazovka</PresentationFormat>
  <Paragraphs>180</Paragraphs>
  <Slides>22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22</vt:i4>
      </vt:variant>
    </vt:vector>
  </HeadingPairs>
  <TitlesOfParts>
    <vt:vector size="29" baseType="lpstr">
      <vt:lpstr>Consolas</vt:lpstr>
      <vt:lpstr>Source sans Pro</vt:lpstr>
      <vt:lpstr>Source Sans Pro Bold</vt:lpstr>
      <vt:lpstr>Arial</vt:lpstr>
      <vt:lpstr>Berlin CE</vt:lpstr>
      <vt:lpstr>Calibri</vt:lpstr>
      <vt:lpstr>Office Theme</vt:lpstr>
      <vt:lpstr>Reference a smart pointers</vt:lpstr>
      <vt:lpstr>Obsah</vt:lpstr>
      <vt:lpstr>Úvod</vt:lpstr>
      <vt:lpstr>Reference</vt:lpstr>
      <vt:lpstr>Reference v C++</vt:lpstr>
      <vt:lpstr>Příklad na reference</vt:lpstr>
      <vt:lpstr>Příklad na reference</vt:lpstr>
      <vt:lpstr>Smart pointers</vt:lpstr>
      <vt:lpstr>Resource Acquisition Is Initialization [2] </vt:lpstr>
      <vt:lpstr>Smart pointers [3]</vt:lpstr>
      <vt:lpstr>unique_ptr</vt:lpstr>
      <vt:lpstr>Příklad na unique_ptr</vt:lpstr>
      <vt:lpstr>Příklad na unique_ptr</vt:lpstr>
      <vt:lpstr>Příklad na raw pointer</vt:lpstr>
      <vt:lpstr>Příklad na unique_ptr</vt:lpstr>
      <vt:lpstr>Příklad na unique_ptr a referenci</vt:lpstr>
      <vt:lpstr>Příklad na unique_ptr a reset</vt:lpstr>
      <vt:lpstr>shared_ptr</vt:lpstr>
      <vt:lpstr>Příklad na shared_ptr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2020-03-25T16:24:03Z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