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0" r:id="rId6"/>
    <p:sldId id="276" r:id="rId7"/>
    <p:sldId id="277" r:id="rId8"/>
    <p:sldId id="270" r:id="rId9"/>
    <p:sldId id="271" r:id="rId10"/>
    <p:sldId id="272" r:id="rId11"/>
    <p:sldId id="273" r:id="rId12"/>
    <p:sldId id="278" r:id="rId13"/>
    <p:sldId id="279" r:id="rId14"/>
    <p:sldId id="281" r:id="rId15"/>
    <p:sldId id="259" r:id="rId16"/>
  </p:sldIdLst>
  <p:sldSz cx="12192000" cy="6858000"/>
  <p:notesSz cx="6858000" cy="9144000"/>
  <p:embeddedFontLst>
    <p:embeddedFont>
      <p:font typeface="Source Sans Pro Bold" panose="020B0604020202020204" charset="-18"/>
      <p:bold r:id="rId19"/>
    </p:embeddedFont>
    <p:embeddedFont>
      <p:font typeface="Berlin CE" panose="020B0604020202020204"/>
      <p:regular r:id="rId20"/>
      <p:bold r:id="rId21"/>
    </p:embeddedFont>
    <p:embeddedFont>
      <p:font typeface="Source sans Pro" panose="020B0604020202020204" charset="-18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71" autoAdjust="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76BE3130-857C-436B-9793-C072CEF5C163}"/>
    <pc:docChg chg="undo custSel addSld modSld">
      <pc:chgData name="Erik Král" userId="e92e8e71-05aa-4c44-9728-5ff1a0a20d65" providerId="ADAL" clId="{76BE3130-857C-436B-9793-C072CEF5C163}" dt="2018-11-16T16:26:50.339" v="175"/>
      <pc:docMkLst>
        <pc:docMk/>
      </pc:docMkLst>
      <pc:sldChg chg="delSp modSp">
        <pc:chgData name="Erik Král" userId="e92e8e71-05aa-4c44-9728-5ff1a0a20d65" providerId="ADAL" clId="{76BE3130-857C-436B-9793-C072CEF5C163}" dt="2018-11-16T16:23:00.574" v="144" actId="20577"/>
        <pc:sldMkLst>
          <pc:docMk/>
          <pc:sldMk cId="4243550215" sldId="270"/>
        </pc:sldMkLst>
        <pc:spChg chg="mod">
          <ac:chgData name="Erik Král" userId="e92e8e71-05aa-4c44-9728-5ff1a0a20d65" providerId="ADAL" clId="{76BE3130-857C-436B-9793-C072CEF5C163}" dt="2018-11-16T16:23:00.574" v="144" actId="20577"/>
          <ac:spMkLst>
            <pc:docMk/>
            <pc:sldMk cId="4243550215" sldId="270"/>
            <ac:spMk id="3" creationId="{00000000-0000-0000-0000-000000000000}"/>
          </ac:spMkLst>
        </pc:spChg>
        <pc:spChg chg="del">
          <ac:chgData name="Erik Král" userId="e92e8e71-05aa-4c44-9728-5ff1a0a20d65" providerId="ADAL" clId="{76BE3130-857C-436B-9793-C072CEF5C163}" dt="2018-11-16T16:15:48.005" v="68" actId="478"/>
          <ac:spMkLst>
            <pc:docMk/>
            <pc:sldMk cId="4243550215" sldId="270"/>
            <ac:spMk id="4" creationId="{00000000-0000-0000-0000-000000000000}"/>
          </ac:spMkLst>
        </pc:spChg>
      </pc:sldChg>
      <pc:sldChg chg="delSp">
        <pc:chgData name="Erik Král" userId="e92e8e71-05aa-4c44-9728-5ff1a0a20d65" providerId="ADAL" clId="{76BE3130-857C-436B-9793-C072CEF5C163}" dt="2018-11-16T16:16:11.248" v="69" actId="478"/>
        <pc:sldMkLst>
          <pc:docMk/>
          <pc:sldMk cId="337082341" sldId="271"/>
        </pc:sldMkLst>
        <pc:spChg chg="del">
          <ac:chgData name="Erik Král" userId="e92e8e71-05aa-4c44-9728-5ff1a0a20d65" providerId="ADAL" clId="{76BE3130-857C-436B-9793-C072CEF5C163}" dt="2018-11-16T16:16:11.248" v="69" actId="478"/>
          <ac:spMkLst>
            <pc:docMk/>
            <pc:sldMk cId="337082341" sldId="271"/>
            <ac:spMk id="4" creationId="{00000000-0000-0000-0000-000000000000}"/>
          </ac:spMkLst>
        </pc:spChg>
      </pc:sldChg>
      <pc:sldChg chg="delSp">
        <pc:chgData name="Erik Král" userId="e92e8e71-05aa-4c44-9728-5ff1a0a20d65" providerId="ADAL" clId="{76BE3130-857C-436B-9793-C072CEF5C163}" dt="2018-11-16T16:16:13.727" v="70" actId="478"/>
        <pc:sldMkLst>
          <pc:docMk/>
          <pc:sldMk cId="52651920" sldId="272"/>
        </pc:sldMkLst>
        <pc:spChg chg="del">
          <ac:chgData name="Erik Král" userId="e92e8e71-05aa-4c44-9728-5ff1a0a20d65" providerId="ADAL" clId="{76BE3130-857C-436B-9793-C072CEF5C163}" dt="2018-11-16T16:16:13.727" v="70" actId="478"/>
          <ac:spMkLst>
            <pc:docMk/>
            <pc:sldMk cId="52651920" sldId="272"/>
            <ac:spMk id="4" creationId="{00000000-0000-0000-0000-000000000000}"/>
          </ac:spMkLst>
        </pc:spChg>
      </pc:sldChg>
      <pc:sldChg chg="delSp">
        <pc:chgData name="Erik Král" userId="e92e8e71-05aa-4c44-9728-5ff1a0a20d65" providerId="ADAL" clId="{76BE3130-857C-436B-9793-C072CEF5C163}" dt="2018-11-16T16:16:16.317" v="71" actId="478"/>
        <pc:sldMkLst>
          <pc:docMk/>
          <pc:sldMk cId="3940412047" sldId="273"/>
        </pc:sldMkLst>
        <pc:spChg chg="del">
          <ac:chgData name="Erik Král" userId="e92e8e71-05aa-4c44-9728-5ff1a0a20d65" providerId="ADAL" clId="{76BE3130-857C-436B-9793-C072CEF5C163}" dt="2018-11-16T16:16:16.317" v="71" actId="478"/>
          <ac:spMkLst>
            <pc:docMk/>
            <pc:sldMk cId="3940412047" sldId="273"/>
            <ac:spMk id="4" creationId="{00000000-0000-0000-0000-000000000000}"/>
          </ac:spMkLst>
        </pc:spChg>
      </pc:sldChg>
      <pc:sldChg chg="delSp">
        <pc:chgData name="Erik Král" userId="e92e8e71-05aa-4c44-9728-5ff1a0a20d65" providerId="ADAL" clId="{76BE3130-857C-436B-9793-C072CEF5C163}" dt="2018-11-16T16:15:43.953" v="67" actId="478"/>
        <pc:sldMkLst>
          <pc:docMk/>
          <pc:sldMk cId="2755430374" sldId="276"/>
        </pc:sldMkLst>
        <pc:spChg chg="del">
          <ac:chgData name="Erik Král" userId="e92e8e71-05aa-4c44-9728-5ff1a0a20d65" providerId="ADAL" clId="{76BE3130-857C-436B-9793-C072CEF5C163}" dt="2018-11-16T16:15:43.953" v="67" actId="478"/>
          <ac:spMkLst>
            <pc:docMk/>
            <pc:sldMk cId="2755430374" sldId="276"/>
            <ac:spMk id="4" creationId="{00000000-0000-0000-0000-000000000000}"/>
          </ac:spMkLst>
        </pc:spChg>
      </pc:sldChg>
      <pc:sldChg chg="delSp modSp">
        <pc:chgData name="Erik Král" userId="e92e8e71-05aa-4c44-9728-5ff1a0a20d65" providerId="ADAL" clId="{76BE3130-857C-436B-9793-C072CEF5C163}" dt="2018-11-16T16:26:50.339" v="175"/>
        <pc:sldMkLst>
          <pc:docMk/>
          <pc:sldMk cId="16951958" sldId="277"/>
        </pc:sldMkLst>
        <pc:spChg chg="mod">
          <ac:chgData name="Erik Král" userId="e92e8e71-05aa-4c44-9728-5ff1a0a20d65" providerId="ADAL" clId="{76BE3130-857C-436B-9793-C072CEF5C163}" dt="2018-11-16T16:26:50.339" v="175"/>
          <ac:spMkLst>
            <pc:docMk/>
            <pc:sldMk cId="16951958" sldId="277"/>
            <ac:spMk id="3" creationId="{00000000-0000-0000-0000-000000000000}"/>
          </ac:spMkLst>
        </pc:spChg>
        <pc:spChg chg="del">
          <ac:chgData name="Erik Král" userId="e92e8e71-05aa-4c44-9728-5ff1a0a20d65" providerId="ADAL" clId="{76BE3130-857C-436B-9793-C072CEF5C163}" dt="2018-11-16T16:15:41.550" v="66" actId="478"/>
          <ac:spMkLst>
            <pc:docMk/>
            <pc:sldMk cId="16951958" sldId="277"/>
            <ac:spMk id="4" creationId="{00000000-0000-0000-0000-000000000000}"/>
          </ac:spMkLst>
        </pc:spChg>
      </pc:sldChg>
      <pc:sldChg chg="delSp">
        <pc:chgData name="Erik Král" userId="e92e8e71-05aa-4c44-9728-5ff1a0a20d65" providerId="ADAL" clId="{76BE3130-857C-436B-9793-C072CEF5C163}" dt="2018-11-16T16:16:18.788" v="72" actId="478"/>
        <pc:sldMkLst>
          <pc:docMk/>
          <pc:sldMk cId="1003378990" sldId="278"/>
        </pc:sldMkLst>
        <pc:spChg chg="del">
          <ac:chgData name="Erik Král" userId="e92e8e71-05aa-4c44-9728-5ff1a0a20d65" providerId="ADAL" clId="{76BE3130-857C-436B-9793-C072CEF5C163}" dt="2018-11-16T16:16:18.788" v="72" actId="478"/>
          <ac:spMkLst>
            <pc:docMk/>
            <pc:sldMk cId="1003378990" sldId="278"/>
            <ac:spMk id="4" creationId="{00000000-0000-0000-0000-000000000000}"/>
          </ac:spMkLst>
        </pc:spChg>
      </pc:sldChg>
      <pc:sldChg chg="delSp modSp">
        <pc:chgData name="Erik Král" userId="e92e8e71-05aa-4c44-9728-5ff1a0a20d65" providerId="ADAL" clId="{76BE3130-857C-436B-9793-C072CEF5C163}" dt="2018-11-16T16:16:21.661" v="73" actId="478"/>
        <pc:sldMkLst>
          <pc:docMk/>
          <pc:sldMk cId="3205070670" sldId="279"/>
        </pc:sldMkLst>
        <pc:spChg chg="mod">
          <ac:chgData name="Erik Král" userId="e92e8e71-05aa-4c44-9728-5ff1a0a20d65" providerId="ADAL" clId="{76BE3130-857C-436B-9793-C072CEF5C163}" dt="2018-11-16T16:11:18.636" v="38" actId="20577"/>
          <ac:spMkLst>
            <pc:docMk/>
            <pc:sldMk cId="3205070670" sldId="279"/>
            <ac:spMk id="3" creationId="{00000000-0000-0000-0000-000000000000}"/>
          </ac:spMkLst>
        </pc:spChg>
        <pc:spChg chg="del">
          <ac:chgData name="Erik Král" userId="e92e8e71-05aa-4c44-9728-5ff1a0a20d65" providerId="ADAL" clId="{76BE3130-857C-436B-9793-C072CEF5C163}" dt="2018-11-16T16:16:21.661" v="73" actId="478"/>
          <ac:spMkLst>
            <pc:docMk/>
            <pc:sldMk cId="3205070670" sldId="279"/>
            <ac:spMk id="4" creationId="{00000000-0000-0000-0000-000000000000}"/>
          </ac:spMkLst>
        </pc:spChg>
      </pc:sldChg>
      <pc:sldChg chg="delSp">
        <pc:chgData name="Erik Král" userId="e92e8e71-05aa-4c44-9728-5ff1a0a20d65" providerId="ADAL" clId="{76BE3130-857C-436B-9793-C072CEF5C163}" dt="2018-11-16T16:15:26.265" v="65" actId="478"/>
        <pc:sldMkLst>
          <pc:docMk/>
          <pc:sldMk cId="3166583771" sldId="280"/>
        </pc:sldMkLst>
        <pc:spChg chg="del">
          <ac:chgData name="Erik Král" userId="e92e8e71-05aa-4c44-9728-5ff1a0a20d65" providerId="ADAL" clId="{76BE3130-857C-436B-9793-C072CEF5C163}" dt="2018-11-16T16:15:26.265" v="65" actId="478"/>
          <ac:spMkLst>
            <pc:docMk/>
            <pc:sldMk cId="3166583771" sldId="280"/>
            <ac:spMk id="4" creationId="{00000000-0000-0000-0000-000000000000}"/>
          </ac:spMkLst>
        </pc:spChg>
      </pc:sldChg>
      <pc:sldChg chg="delSp modSp add">
        <pc:chgData name="Erik Král" userId="e92e8e71-05aa-4c44-9728-5ff1a0a20d65" providerId="ADAL" clId="{76BE3130-857C-436B-9793-C072CEF5C163}" dt="2018-11-16T16:26:39.093" v="173" actId="20577"/>
        <pc:sldMkLst>
          <pc:docMk/>
          <pc:sldMk cId="529717233" sldId="281"/>
        </pc:sldMkLst>
        <pc:spChg chg="mod">
          <ac:chgData name="Erik Král" userId="e92e8e71-05aa-4c44-9728-5ff1a0a20d65" providerId="ADAL" clId="{76BE3130-857C-436B-9793-C072CEF5C163}" dt="2018-11-16T16:12:13.067" v="53" actId="20577"/>
          <ac:spMkLst>
            <pc:docMk/>
            <pc:sldMk cId="529717233" sldId="281"/>
            <ac:spMk id="2" creationId="{E71A88DC-0B89-4D53-BD2F-855A41221BD1}"/>
          </ac:spMkLst>
        </pc:spChg>
        <pc:spChg chg="mod">
          <ac:chgData name="Erik Král" userId="e92e8e71-05aa-4c44-9728-5ff1a0a20d65" providerId="ADAL" clId="{76BE3130-857C-436B-9793-C072CEF5C163}" dt="2018-11-16T16:26:39.093" v="173" actId="20577"/>
          <ac:spMkLst>
            <pc:docMk/>
            <pc:sldMk cId="529717233" sldId="281"/>
            <ac:spMk id="3" creationId="{CBC81314-8DA4-4AC1-9C67-9526CB54DAD7}"/>
          </ac:spMkLst>
        </pc:spChg>
        <pc:spChg chg="del">
          <ac:chgData name="Erik Král" userId="e92e8e71-05aa-4c44-9728-5ff1a0a20d65" providerId="ADAL" clId="{76BE3130-857C-436B-9793-C072CEF5C163}" dt="2018-11-16T16:15:17.508" v="64" actId="478"/>
          <ac:spMkLst>
            <pc:docMk/>
            <pc:sldMk cId="529717233" sldId="281"/>
            <ac:spMk id="4" creationId="{15350C19-6D86-4F1F-AD45-B54994AC3A7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2020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8677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16.11.2018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16.11.2018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uwp/design/basics/design-and-ui-intro" TargetMode="External"/><Relationship Id="rId7" Type="http://schemas.openxmlformats.org/officeDocument/2006/relationships/hyperlink" Target="https://docs.microsoft.com/en-us/dotnet/framework/wpf/advanced/xaml-syntax-in-detail" TargetMode="External"/><Relationship Id="rId2" Type="http://schemas.openxmlformats.org/officeDocument/2006/relationships/hyperlink" Target="https://docs.microsoft.com/en-us/dotnet/framework/wpf/advanced/wpf-architectu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js.org/" TargetMode="External"/><Relationship Id="rId5" Type="http://schemas.openxmlformats.org/officeDocument/2006/relationships/hyperlink" Target="https://angular.io/" TargetMode="External"/><Relationship Id="rId4" Type="http://schemas.openxmlformats.org/officeDocument/2006/relationships/hyperlink" Target="https://docs.microsoft.com/cs-cz/xamarin/xamarin-form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Úvod do předmětu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React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Nejde o kompletní framework, ale jen o knihovnu pro tvorbu uživatelského rozhraní,</a:t>
            </a:r>
          </a:p>
          <a:p>
            <a:r>
              <a:rPr lang="cs-CZ" dirty="0"/>
              <a:t>Vyvíjený firmou Google</a:t>
            </a:r>
          </a:p>
          <a:p>
            <a:r>
              <a:rPr lang="cs-CZ" dirty="0"/>
              <a:t>Používá jazyk </a:t>
            </a:r>
            <a:r>
              <a:rPr lang="cs-CZ" dirty="0" err="1"/>
              <a:t>Javascript</a:t>
            </a:r>
            <a:r>
              <a:rPr lang="cs-CZ" dirty="0"/>
              <a:t> s rozšířením </a:t>
            </a:r>
            <a:r>
              <a:rPr lang="cs-CZ" dirty="0" err="1"/>
              <a:t>JavaScript</a:t>
            </a:r>
            <a:r>
              <a:rPr lang="cs-CZ" dirty="0"/>
              <a:t> XML (JSX)</a:t>
            </a:r>
          </a:p>
          <a:p>
            <a:r>
              <a:rPr lang="cs-CZ" dirty="0"/>
              <a:t>Využívá </a:t>
            </a:r>
            <a:r>
              <a:rPr lang="cs-CZ" dirty="0" err="1"/>
              <a:t>one-way</a:t>
            </a:r>
            <a:r>
              <a:rPr lang="cs-CZ" dirty="0"/>
              <a:t> </a:t>
            </a:r>
            <a:r>
              <a:rPr lang="cs-CZ" dirty="0" err="1"/>
              <a:t>databinding</a:t>
            </a:r>
            <a:endParaRPr lang="cs-CZ" dirty="0"/>
          </a:p>
          <a:p>
            <a:r>
              <a:rPr lang="cs-CZ" dirty="0"/>
              <a:t>Změřený na funkcionální programování</a:t>
            </a:r>
          </a:p>
          <a:p>
            <a:r>
              <a:rPr lang="cs-CZ" dirty="0"/>
              <a:t>Využívá se </a:t>
            </a:r>
            <a:r>
              <a:rPr lang="cs-CZ" dirty="0" err="1"/>
              <a:t>částo</a:t>
            </a:r>
            <a:r>
              <a:rPr lang="cs-CZ" dirty="0"/>
              <a:t> s doporučenou architekturou Flux nebo </a:t>
            </a:r>
            <a:r>
              <a:rPr lang="cs-CZ" dirty="0" err="1"/>
              <a:t>Redux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507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cs-CZ" dirty="0"/>
              <a:t>WPF </a:t>
            </a:r>
            <a:r>
              <a:rPr lang="cs-CZ" dirty="0" err="1"/>
              <a:t>Architecture</a:t>
            </a:r>
            <a:r>
              <a:rPr lang="cs-CZ" dirty="0"/>
              <a:t> | Microsoft </a:t>
            </a:r>
            <a:r>
              <a:rPr lang="cs-CZ" dirty="0" err="1"/>
              <a:t>Docs</a:t>
            </a:r>
            <a:r>
              <a:rPr lang="cs-CZ" dirty="0"/>
              <a:t>. [online]. Dostupné z: </a:t>
            </a:r>
            <a:r>
              <a:rPr lang="cs-CZ" dirty="0">
                <a:hlinkClick r:id="rId2"/>
              </a:rPr>
              <a:t>https://docs.microsoft.com/en-us/dotnet/framework/wpf/advanced/wpf-architecture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cs-CZ" dirty="0" err="1"/>
              <a:t>Introduction</a:t>
            </a:r>
            <a:r>
              <a:rPr lang="cs-CZ" dirty="0"/>
              <a:t> to Universal Windows </a:t>
            </a:r>
            <a:r>
              <a:rPr lang="cs-CZ" dirty="0" err="1"/>
              <a:t>Platform</a:t>
            </a:r>
            <a:r>
              <a:rPr lang="cs-CZ" dirty="0"/>
              <a:t> (UWP) </a:t>
            </a:r>
            <a:r>
              <a:rPr lang="cs-CZ" dirty="0" err="1"/>
              <a:t>app</a:t>
            </a:r>
            <a:r>
              <a:rPr lang="cs-CZ" dirty="0"/>
              <a:t> design (Windows </a:t>
            </a:r>
            <a:r>
              <a:rPr lang="cs-CZ" dirty="0" err="1"/>
              <a:t>apps</a:t>
            </a:r>
            <a:r>
              <a:rPr lang="cs-CZ" dirty="0"/>
              <a:t>) - UWP </a:t>
            </a:r>
            <a:r>
              <a:rPr lang="cs-CZ" dirty="0" err="1"/>
              <a:t>app</a:t>
            </a:r>
            <a:r>
              <a:rPr lang="cs-CZ" dirty="0"/>
              <a:t> developer | Microsoft </a:t>
            </a:r>
            <a:r>
              <a:rPr lang="cs-CZ" dirty="0" err="1"/>
              <a:t>Docs</a:t>
            </a:r>
            <a:r>
              <a:rPr lang="cs-CZ" dirty="0"/>
              <a:t>. [online]. Dostupné z: </a:t>
            </a:r>
            <a:r>
              <a:rPr lang="cs-CZ" dirty="0">
                <a:hlinkClick r:id="rId3"/>
              </a:rPr>
              <a:t>https://docs.microsoft.com/en-us/windows/uwp/design/basics/design-and-ui-intro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cs-CZ" dirty="0" err="1"/>
              <a:t>Xamarin.Forms</a:t>
            </a:r>
            <a:r>
              <a:rPr lang="cs-CZ" dirty="0"/>
              <a:t> - </a:t>
            </a:r>
            <a:r>
              <a:rPr lang="cs-CZ" dirty="0" err="1"/>
              <a:t>Xamarin</a:t>
            </a:r>
            <a:r>
              <a:rPr lang="cs-CZ" dirty="0"/>
              <a:t> | Microsoft </a:t>
            </a:r>
            <a:r>
              <a:rPr lang="cs-CZ" dirty="0" err="1"/>
              <a:t>Docs</a:t>
            </a:r>
            <a:r>
              <a:rPr lang="cs-CZ" dirty="0"/>
              <a:t>. [online]. Dostupné z: </a:t>
            </a:r>
            <a:r>
              <a:rPr lang="cs-CZ" dirty="0">
                <a:hlinkClick r:id="rId4"/>
              </a:rPr>
              <a:t>https://docs.microsoft.com/cs-cz/xamarin/xamarin-forms/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[4] </a:t>
            </a:r>
            <a:r>
              <a:rPr lang="pt-BR" dirty="0"/>
              <a:t>Angular Docs. </a:t>
            </a:r>
            <a:r>
              <a:rPr lang="pt-BR" i="1" dirty="0"/>
              <a:t>Angular Docs</a:t>
            </a:r>
            <a:r>
              <a:rPr lang="pt-BR" dirty="0"/>
              <a:t> [online]. Dostupné z: </a:t>
            </a:r>
            <a:r>
              <a:rPr lang="pt-BR" dirty="0">
                <a:hlinkClick r:id="rId5"/>
              </a:rPr>
              <a:t>https://angular.io/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[5] React – A JavaScript library for building user interfaces. </a:t>
            </a:r>
            <a:r>
              <a:rPr lang="en-US" i="1" dirty="0"/>
              <a:t>React – A JavaScript library for building user interfaces</a:t>
            </a:r>
            <a:r>
              <a:rPr lang="en-US" dirty="0"/>
              <a:t> [online]. Copyright © 2018 Facebook Inc. [cit. 16.11.2018].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6"/>
              </a:rPr>
              <a:t>https://reactjs.org/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[6] </a:t>
            </a:r>
            <a:r>
              <a:rPr lang="cs-CZ" dirty="0"/>
              <a:t>XAML Syntax In Detail | Microsoft </a:t>
            </a:r>
            <a:r>
              <a:rPr lang="cs-CZ" dirty="0" err="1"/>
              <a:t>Docs</a:t>
            </a:r>
            <a:r>
              <a:rPr lang="cs-CZ" dirty="0"/>
              <a:t>. [online]. Dostupné z: </a:t>
            </a:r>
            <a:r>
              <a:rPr lang="cs-CZ" dirty="0">
                <a:hlinkClick r:id="rId7"/>
              </a:rPr>
              <a:t>https://docs.microsoft.com/en-us/dotnet/framework/wpf/advanced/xaml-syntax-in-detail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7E53A99-C17D-4995-8E98-925DA9F8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971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Jazyky, návrhové vzory a techniky</a:t>
            </a:r>
          </a:p>
          <a:p>
            <a:pPr marL="0" indent="0">
              <a:buNone/>
            </a:pPr>
            <a:r>
              <a:rPr lang="cs-CZ" dirty="0" err="1"/>
              <a:t>Frameworky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Windows </a:t>
            </a:r>
            <a:r>
              <a:rPr lang="cs-CZ" dirty="0" err="1"/>
              <a:t>Presentation</a:t>
            </a:r>
            <a:r>
              <a:rPr lang="cs-CZ" dirty="0"/>
              <a:t> </a:t>
            </a:r>
            <a:r>
              <a:rPr lang="cs-CZ" dirty="0" err="1"/>
              <a:t>Foundation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Universal Windows </a:t>
            </a:r>
            <a:r>
              <a:rPr lang="cs-CZ" dirty="0" err="1"/>
              <a:t>Platform</a:t>
            </a:r>
            <a:r>
              <a:rPr lang="cs-CZ" dirty="0"/>
              <a:t> (UWP)</a:t>
            </a:r>
          </a:p>
          <a:p>
            <a:pPr marL="0" indent="0">
              <a:buNone/>
            </a:pPr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Angular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React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658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 předmětu se seznámíme s vybranými aplikačními </a:t>
            </a:r>
            <a:r>
              <a:rPr lang="cs-CZ" dirty="0" err="1"/>
              <a:t>frameworky</a:t>
            </a:r>
            <a:r>
              <a:rPr lang="cs-CZ" dirty="0"/>
              <a:t>.</a:t>
            </a:r>
          </a:p>
          <a:p>
            <a:r>
              <a:rPr lang="cs-CZ" dirty="0"/>
              <a:t>Budeme se soustředit na </a:t>
            </a:r>
            <a:r>
              <a:rPr lang="cs-CZ" b="1" dirty="0"/>
              <a:t>architektury uživatelského rozhraní </a:t>
            </a:r>
            <a:r>
              <a:rPr lang="cs-CZ" dirty="0"/>
              <a:t>a to konkrétně na architekturu MVVM.</a:t>
            </a:r>
          </a:p>
          <a:p>
            <a:r>
              <a:rPr lang="cs-CZ" dirty="0"/>
              <a:t>V současné době se dynamicky vyvíjí především oblast webových technologií.</a:t>
            </a:r>
          </a:p>
          <a:p>
            <a:r>
              <a:rPr lang="cs-CZ" dirty="0"/>
              <a:t>Na ověřených a stabilních technologiích naučíme základy, které ale pak můžete využít i v nových frameworcích.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543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Jazyky, návrhové vzory a techniky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Deklarativní jazyk uživatelského rozhraní XAML</a:t>
            </a:r>
            <a:r>
              <a:rPr lang="en-US" dirty="0"/>
              <a:t> [6] </a:t>
            </a:r>
            <a:endParaRPr lang="cs-CZ" dirty="0"/>
          </a:p>
          <a:p>
            <a:r>
              <a:rPr lang="cs-CZ" dirty="0"/>
              <a:t>Propojení uživatelského rozhraní s kódem Data </a:t>
            </a:r>
            <a:r>
              <a:rPr lang="cs-CZ" dirty="0" err="1"/>
              <a:t>Bindingu</a:t>
            </a:r>
            <a:r>
              <a:rPr lang="cs-CZ" dirty="0"/>
              <a:t> a využití návrhového vzoru </a:t>
            </a:r>
            <a:r>
              <a:rPr lang="cs-CZ" dirty="0" err="1"/>
              <a:t>Observer</a:t>
            </a:r>
            <a:r>
              <a:rPr lang="cs-CZ" dirty="0"/>
              <a:t>.</a:t>
            </a:r>
          </a:p>
          <a:p>
            <a:r>
              <a:rPr lang="cs-CZ" dirty="0"/>
              <a:t>Architektury uživatelského rozhraní – především Model–</a:t>
            </a:r>
            <a:r>
              <a:rPr lang="cs-CZ" dirty="0" err="1"/>
              <a:t>View</a:t>
            </a:r>
            <a:r>
              <a:rPr lang="cs-CZ" dirty="0"/>
              <a:t>–</a:t>
            </a:r>
            <a:r>
              <a:rPr lang="cs-CZ" dirty="0" err="1"/>
              <a:t>Viewmodel</a:t>
            </a:r>
            <a:r>
              <a:rPr lang="cs-CZ" dirty="0"/>
              <a:t> (MVVM)</a:t>
            </a:r>
          </a:p>
          <a:p>
            <a:r>
              <a:rPr lang="cs-CZ" dirty="0"/>
              <a:t>Technika </a:t>
            </a:r>
            <a:r>
              <a:rPr lang="en-US" dirty="0"/>
              <a:t>Dependency Injection (DI) a Inversion of Control (</a:t>
            </a:r>
            <a:r>
              <a:rPr lang="en-US" dirty="0" err="1"/>
              <a:t>IoC</a:t>
            </a:r>
            <a:r>
              <a:rPr lang="en-US" dirty="0"/>
              <a:t>). </a:t>
            </a:r>
            <a:r>
              <a:rPr lang="cs-CZ" dirty="0"/>
              <a:t>A ukážeme si jak nám tyto techniky mohou ulehčit </a:t>
            </a:r>
            <a:r>
              <a:rPr lang="cs-CZ" dirty="0" err="1"/>
              <a:t>znovupoužitelnost</a:t>
            </a:r>
            <a:r>
              <a:rPr lang="cs-CZ" dirty="0"/>
              <a:t> kódu mezi platformami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5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Presentation Foundation [1]</a:t>
            </a:r>
          </a:p>
          <a:p>
            <a:r>
              <a:rPr lang="en-US" dirty="0"/>
              <a:t>Universal Windows Platform (UWP) [2]</a:t>
            </a:r>
          </a:p>
          <a:p>
            <a:r>
              <a:rPr lang="en-US" dirty="0"/>
              <a:t>Xamarin Forms [3]</a:t>
            </a:r>
          </a:p>
          <a:p>
            <a:r>
              <a:rPr lang="en-US" dirty="0"/>
              <a:t>Angular [4]</a:t>
            </a:r>
            <a:endParaRPr lang="cs-CZ" dirty="0"/>
          </a:p>
          <a:p>
            <a:r>
              <a:rPr lang="cs-CZ" dirty="0"/>
              <a:t>Knihovna </a:t>
            </a:r>
            <a:r>
              <a:rPr lang="cs-CZ" dirty="0" err="1"/>
              <a:t>React</a:t>
            </a:r>
            <a:r>
              <a:rPr lang="en-US" dirty="0"/>
              <a:t> [5]</a:t>
            </a:r>
            <a:r>
              <a:rPr lang="cs-CZ" dirty="0"/>
              <a:t> a architektura Flux nebo </a:t>
            </a:r>
            <a:r>
              <a:rPr lang="cs-CZ" dirty="0" err="1"/>
              <a:t>Redux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355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Windows </a:t>
            </a:r>
            <a:r>
              <a:rPr lang="cs-CZ" dirty="0" err="1"/>
              <a:t>Presentation</a:t>
            </a:r>
            <a:r>
              <a:rPr lang="cs-CZ" dirty="0"/>
              <a:t> </a:t>
            </a:r>
            <a:r>
              <a:rPr lang="cs-CZ" dirty="0" err="1"/>
              <a:t>Foundation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Budeme probírat většinu semestru</a:t>
            </a:r>
          </a:p>
          <a:p>
            <a:r>
              <a:rPr lang="cs-CZ" dirty="0"/>
              <a:t>Probereme jazyk XAML a </a:t>
            </a:r>
            <a:r>
              <a:rPr lang="cs-CZ" dirty="0" err="1"/>
              <a:t>bindování</a:t>
            </a:r>
            <a:endParaRPr lang="cs-CZ" dirty="0"/>
          </a:p>
          <a:p>
            <a:r>
              <a:rPr lang="cs-CZ" dirty="0"/>
              <a:t>Ověřená stabilní technologie</a:t>
            </a:r>
          </a:p>
          <a:p>
            <a:r>
              <a:rPr lang="cs-CZ" dirty="0"/>
              <a:t>Vektorová grafika akcelerovaná GPU</a:t>
            </a:r>
          </a:p>
          <a:p>
            <a:r>
              <a:rPr lang="cs-CZ" dirty="0"/>
              <a:t>Není nutné instalovat rozsáhle knihovny a nástroje</a:t>
            </a:r>
          </a:p>
          <a:p>
            <a:r>
              <a:rPr lang="cs-CZ" dirty="0"/>
              <a:t>Funguje i na Windows XP, Windows 7 a vyšších</a:t>
            </a:r>
          </a:p>
          <a:p>
            <a:r>
              <a:rPr lang="cs-CZ" dirty="0"/>
              <a:t>Není multiplatformní a není </a:t>
            </a:r>
            <a:r>
              <a:rPr lang="cs-CZ" dirty="0" err="1"/>
              <a:t>opensource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08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Universal Windows </a:t>
            </a:r>
            <a:r>
              <a:rPr lang="cs-CZ" dirty="0" err="1"/>
              <a:t>Platform</a:t>
            </a:r>
            <a:r>
              <a:rPr lang="cs-CZ" dirty="0"/>
              <a:t> (UWP)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Výborná podpora ovládání dotykem</a:t>
            </a:r>
          </a:p>
          <a:p>
            <a:r>
              <a:rPr lang="cs-CZ" dirty="0"/>
              <a:t>Podpora přizpůsobování různým velikostem a tvarům zobrazovacího zařízení</a:t>
            </a:r>
          </a:p>
          <a:p>
            <a:r>
              <a:rPr lang="cs-CZ" dirty="0"/>
              <a:t>Určeno především pro distribuci přes Microsoft </a:t>
            </a:r>
            <a:r>
              <a:rPr lang="cs-CZ" dirty="0" err="1"/>
              <a:t>Store</a:t>
            </a:r>
            <a:endParaRPr lang="cs-CZ" dirty="0"/>
          </a:p>
          <a:p>
            <a:r>
              <a:rPr lang="cs-CZ" dirty="0"/>
              <a:t>Jen pro Windows 10 a není </a:t>
            </a:r>
            <a:r>
              <a:rPr lang="cs-CZ" dirty="0" err="1"/>
              <a:t>opensource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65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Multiplatformní –  Android, </a:t>
            </a:r>
            <a:r>
              <a:rPr lang="cs-CZ" dirty="0" err="1"/>
              <a:t>iOS</a:t>
            </a:r>
            <a:r>
              <a:rPr lang="cs-CZ" dirty="0"/>
              <a:t>, </a:t>
            </a:r>
            <a:r>
              <a:rPr lang="cs-CZ" dirty="0" err="1"/>
              <a:t>macOS</a:t>
            </a:r>
            <a:r>
              <a:rPr lang="cs-CZ" dirty="0"/>
              <a:t>, Windows 10, </a:t>
            </a:r>
            <a:r>
              <a:rPr lang="cs-CZ" dirty="0" err="1"/>
              <a:t>Tizen</a:t>
            </a:r>
            <a:r>
              <a:rPr lang="cs-CZ" dirty="0"/>
              <a:t> </a:t>
            </a:r>
          </a:p>
          <a:p>
            <a:r>
              <a:rPr lang="cs-CZ" dirty="0" err="1"/>
              <a:t>Opensource</a:t>
            </a:r>
            <a:endParaRPr lang="cs-CZ" dirty="0"/>
          </a:p>
          <a:p>
            <a:r>
              <a:rPr lang="cs-CZ" dirty="0"/>
              <a:t>Vývoj pro </a:t>
            </a:r>
            <a:r>
              <a:rPr lang="cs-CZ" dirty="0" err="1"/>
              <a:t>iOS</a:t>
            </a:r>
            <a:r>
              <a:rPr lang="cs-CZ" dirty="0"/>
              <a:t> a </a:t>
            </a:r>
            <a:r>
              <a:rPr lang="cs-CZ" dirty="0" err="1"/>
              <a:t>macOS</a:t>
            </a:r>
            <a:r>
              <a:rPr lang="cs-CZ" dirty="0"/>
              <a:t> je možný jen na počítači s </a:t>
            </a:r>
            <a:r>
              <a:rPr lang="cs-CZ" dirty="0" err="1"/>
              <a:t>macOS</a:t>
            </a:r>
            <a:endParaRPr lang="cs-CZ" dirty="0"/>
          </a:p>
          <a:p>
            <a:r>
              <a:rPr lang="cs-CZ" dirty="0"/>
              <a:t>Nástroje pro vývoj pro Android v </a:t>
            </a:r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r>
              <a:rPr lang="cs-CZ" dirty="0"/>
              <a:t> zabírají řádově gigabajty</a:t>
            </a:r>
          </a:p>
          <a:p>
            <a:r>
              <a:rPr lang="cs-CZ" dirty="0"/>
              <a:t>Vývoj kombinující více platforem a nástrojů obsahuje více možných problémů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041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Angular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Opensource</a:t>
            </a:r>
            <a:r>
              <a:rPr lang="cs-CZ" dirty="0"/>
              <a:t> webový Framework pro tvorbu aplikačního front-endu</a:t>
            </a:r>
          </a:p>
          <a:p>
            <a:r>
              <a:rPr lang="cs-CZ" dirty="0"/>
              <a:t>Vyvíjený firmou Google</a:t>
            </a:r>
          </a:p>
          <a:p>
            <a:r>
              <a:rPr lang="cs-CZ" dirty="0"/>
              <a:t>Používá jazyk </a:t>
            </a:r>
            <a:r>
              <a:rPr lang="cs-CZ" dirty="0" err="1"/>
              <a:t>Typescript</a:t>
            </a:r>
            <a:endParaRPr lang="cs-CZ" dirty="0"/>
          </a:p>
          <a:p>
            <a:r>
              <a:rPr lang="cs-CZ" dirty="0"/>
              <a:t>Využívá </a:t>
            </a:r>
            <a:r>
              <a:rPr lang="cs-CZ" dirty="0" err="1"/>
              <a:t>two-way</a:t>
            </a:r>
            <a:r>
              <a:rPr lang="cs-CZ" dirty="0"/>
              <a:t> </a:t>
            </a:r>
            <a:r>
              <a:rPr lang="cs-CZ" dirty="0" err="1"/>
              <a:t>databinging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337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E8BE0F9241ED4083F743BB03EE1D68" ma:contentTypeVersion="2" ma:contentTypeDescription="Vytvoří nový dokument" ma:contentTypeScope="" ma:versionID="82c6b27d64d19767bc2bf87c959a1423">
  <xsd:schema xmlns:xsd="http://www.w3.org/2001/XMLSchema" xmlns:xs="http://www.w3.org/2001/XMLSchema" xmlns:p="http://schemas.microsoft.com/office/2006/metadata/properties" xmlns:ns2="34a0577a-2fcf-4f5f-aec4-f2eae0fecbd1" targetNamespace="http://schemas.microsoft.com/office/2006/metadata/properties" ma:root="true" ma:fieldsID="705a280cb99df2e0bb524bcf5dce08f9" ns2:_="">
    <xsd:import namespace="34a0577a-2fcf-4f5f-aec4-f2eae0fec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a0577a-2fcf-4f5f-aec4-f2eae0fec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34a0577a-2fcf-4f5f-aec4-f2eae0fecbd1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D84C1FB-9575-4C33-9D86-AA24D2932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a0577a-2fcf-4f5f-aec4-f2eae0fec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655</Words>
  <Application>Microsoft Office PowerPoint</Application>
  <PresentationFormat>Širokoúhlá obrazovka</PresentationFormat>
  <Paragraphs>87</Paragraphs>
  <Slides>12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8" baseType="lpstr">
      <vt:lpstr>Source Sans Pro Bold</vt:lpstr>
      <vt:lpstr>Berlin CE</vt:lpstr>
      <vt:lpstr>Source sans Pro</vt:lpstr>
      <vt:lpstr>Arial</vt:lpstr>
      <vt:lpstr>Calibri</vt:lpstr>
      <vt:lpstr>Office Theme</vt:lpstr>
      <vt:lpstr>Aplikační frameworky</vt:lpstr>
      <vt:lpstr>Obsah</vt:lpstr>
      <vt:lpstr>Úvod</vt:lpstr>
      <vt:lpstr>Jazyky, návrhové vzory a techniky</vt:lpstr>
      <vt:lpstr>Frameworky</vt:lpstr>
      <vt:lpstr>Windows Presentation Foundation</vt:lpstr>
      <vt:lpstr>Universal Windows Platform (UWP)</vt:lpstr>
      <vt:lpstr>Xamarin Forms</vt:lpstr>
      <vt:lpstr>Angular</vt:lpstr>
      <vt:lpstr>React</vt:lpstr>
      <vt:lpstr>Použité zdroje</vt:lpstr>
      <vt:lpstr>Aplikační frameworky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38</cp:revision>
  <dcterms:modified xsi:type="dcterms:W3CDTF">2018-11-16T16:26:57Z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0x010100FAE8BE0F9241ED4083F743BB03EE1D68</vt:lpwstr>
  </property>
</Properties>
</file>