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0" r:id="rId6"/>
    <p:sldId id="276" r:id="rId7"/>
    <p:sldId id="375" r:id="rId8"/>
    <p:sldId id="357" r:id="rId9"/>
    <p:sldId id="376" r:id="rId10"/>
    <p:sldId id="379" r:id="rId11"/>
    <p:sldId id="378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62" r:id="rId20"/>
    <p:sldId id="387" r:id="rId21"/>
    <p:sldId id="388" r:id="rId22"/>
    <p:sldId id="389" r:id="rId23"/>
    <p:sldId id="390" r:id="rId24"/>
    <p:sldId id="330" r:id="rId25"/>
    <p:sldId id="374" r:id="rId26"/>
    <p:sldId id="259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Berlin CE" panose="020B0604020202020204"/>
      <p:regular r:id="rId34"/>
      <p:bold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Source Sans Pro Bold" panose="020B0604020202020204" charset="-18"/>
      <p:bold r:id="rId40"/>
    </p:embeddedFont>
    <p:embeddedFont>
      <p:font typeface="Source sans Pro" panose="020B0604020202020204" charset="-18"/>
      <p:regular r:id="rId41"/>
      <p:bold r:id="rId42"/>
      <p:italic r:id="rId43"/>
      <p:boldItalic r:id="rId44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03" autoAdjust="0"/>
    <p:restoredTop sz="95571" autoAdjust="0"/>
  </p:normalViewPr>
  <p:slideViewPr>
    <p:cSldViewPr snapToGrid="0">
      <p:cViewPr varScale="1">
        <p:scale>
          <a:sx n="83" d="100"/>
          <a:sy n="83" d="100"/>
        </p:scale>
        <p:origin x="96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1B2AA6F-37B9-435E-BF34-EC12F67C6548}"/>
    <pc:docChg chg="custSel addSld delSld modSld">
      <pc:chgData name="Erik Král" userId="e92e8e71-05aa-4c44-9728-5ff1a0a20d65" providerId="ADAL" clId="{61B2AA6F-37B9-435E-BF34-EC12F67C6548}" dt="2018-11-28T13:26:19.792" v="3217" actId="20577"/>
      <pc:docMkLst>
        <pc:docMk/>
      </pc:docMkLst>
      <pc:sldChg chg="modSp">
        <pc:chgData name="Erik Král" userId="e92e8e71-05aa-4c44-9728-5ff1a0a20d65" providerId="ADAL" clId="{61B2AA6F-37B9-435E-BF34-EC12F67C6548}" dt="2018-11-28T10:57:19.401" v="0"/>
        <pc:sldMkLst>
          <pc:docMk/>
          <pc:sldMk cId="2148507867" sldId="256"/>
        </pc:sldMkLst>
        <pc:spChg chg="mod">
          <ac:chgData name="Erik Král" userId="e92e8e71-05aa-4c44-9728-5ff1a0a20d65" providerId="ADAL" clId="{61B2AA6F-37B9-435E-BF34-EC12F67C6548}" dt="2018-11-28T10:57:19.401" v="0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61B2AA6F-37B9-435E-BF34-EC12F67C6548}" dt="2018-11-28T11:01:51.699" v="488" actId="20577"/>
        <pc:sldMkLst>
          <pc:docMk/>
          <pc:sldMk cId="2755430374" sldId="276"/>
        </pc:sldMkLst>
        <pc:spChg chg="mod">
          <ac:chgData name="Erik Král" userId="e92e8e71-05aa-4c44-9728-5ff1a0a20d65" providerId="ADAL" clId="{61B2AA6F-37B9-435E-BF34-EC12F67C6548}" dt="2018-11-28T11:01:51.699" v="488" actId="20577"/>
          <ac:spMkLst>
            <pc:docMk/>
            <pc:sldMk cId="2755430374" sldId="276"/>
            <ac:spMk id="3" creationId="{00000000-0000-0000-0000-000000000000}"/>
          </ac:spMkLst>
        </pc:spChg>
      </pc:sldChg>
      <pc:sldChg chg="addSp delSp modSp">
        <pc:chgData name="Erik Král" userId="e92e8e71-05aa-4c44-9728-5ff1a0a20d65" providerId="ADAL" clId="{61B2AA6F-37B9-435E-BF34-EC12F67C6548}" dt="2018-11-28T11:03:06.887" v="606" actId="20577"/>
        <pc:sldMkLst>
          <pc:docMk/>
          <pc:sldMk cId="3410786804" sldId="280"/>
        </pc:sldMkLst>
        <pc:spChg chg="mod">
          <ac:chgData name="Erik Král" userId="e92e8e71-05aa-4c44-9728-5ff1a0a20d65" providerId="ADAL" clId="{61B2AA6F-37B9-435E-BF34-EC12F67C6548}" dt="2018-11-28T11:03:06.887" v="606" actId="20577"/>
          <ac:spMkLst>
            <pc:docMk/>
            <pc:sldMk cId="3410786804" sldId="280"/>
            <ac:spMk id="3" creationId="{00000000-0000-0000-0000-000000000000}"/>
          </ac:spMkLst>
        </pc:spChg>
        <pc:spChg chg="add del">
          <ac:chgData name="Erik Král" userId="e92e8e71-05aa-4c44-9728-5ff1a0a20d65" providerId="ADAL" clId="{61B2AA6F-37B9-435E-BF34-EC12F67C6548}" dt="2018-11-28T10:57:32.512" v="2"/>
          <ac:spMkLst>
            <pc:docMk/>
            <pc:sldMk cId="3410786804" sldId="280"/>
            <ac:spMk id="4" creationId="{7585F0C4-1FBC-4CDF-B6D2-A087E3046F8A}"/>
          </ac:spMkLst>
        </pc:spChg>
      </pc:sldChg>
      <pc:sldChg chg="del">
        <pc:chgData name="Erik Král" userId="e92e8e71-05aa-4c44-9728-5ff1a0a20d65" providerId="ADAL" clId="{61B2AA6F-37B9-435E-BF34-EC12F67C6548}" dt="2018-11-28T13:20:00.397" v="3190" actId="2696"/>
        <pc:sldMkLst>
          <pc:docMk/>
          <pc:sldMk cId="2925745924" sldId="324"/>
        </pc:sldMkLst>
      </pc:sldChg>
      <pc:sldChg chg="del">
        <pc:chgData name="Erik Král" userId="e92e8e71-05aa-4c44-9728-5ff1a0a20d65" providerId="ADAL" clId="{61B2AA6F-37B9-435E-BF34-EC12F67C6548}" dt="2018-11-28T13:02:55.028" v="2604" actId="2696"/>
        <pc:sldMkLst>
          <pc:docMk/>
          <pc:sldMk cId="2648060394" sldId="325"/>
        </pc:sldMkLst>
      </pc:sldChg>
      <pc:sldChg chg="del">
        <pc:chgData name="Erik Král" userId="e92e8e71-05aa-4c44-9728-5ff1a0a20d65" providerId="ADAL" clId="{61B2AA6F-37B9-435E-BF34-EC12F67C6548}" dt="2018-11-28T13:02:55.101" v="2605" actId="2696"/>
        <pc:sldMkLst>
          <pc:docMk/>
          <pc:sldMk cId="1974997974" sldId="326"/>
        </pc:sldMkLst>
      </pc:sldChg>
      <pc:sldChg chg="del">
        <pc:chgData name="Erik Král" userId="e92e8e71-05aa-4c44-9728-5ff1a0a20d65" providerId="ADAL" clId="{61B2AA6F-37B9-435E-BF34-EC12F67C6548}" dt="2018-11-28T11:02:16.560" v="489" actId="2696"/>
        <pc:sldMkLst>
          <pc:docMk/>
          <pc:sldMk cId="1022680482" sldId="328"/>
        </pc:sldMkLst>
      </pc:sldChg>
      <pc:sldChg chg="modSp">
        <pc:chgData name="Erik Král" userId="e92e8e71-05aa-4c44-9728-5ff1a0a20d65" providerId="ADAL" clId="{61B2AA6F-37B9-435E-BF34-EC12F67C6548}" dt="2018-11-28T13:12:10.437" v="3168" actId="20577"/>
        <pc:sldMkLst>
          <pc:docMk/>
          <pc:sldMk cId="3369459424" sldId="330"/>
        </pc:sldMkLst>
        <pc:spChg chg="mod">
          <ac:chgData name="Erik Král" userId="e92e8e71-05aa-4c44-9728-5ff1a0a20d65" providerId="ADAL" clId="{61B2AA6F-37B9-435E-BF34-EC12F67C6548}" dt="2018-11-28T13:12:10.437" v="3168" actId="20577"/>
          <ac:spMkLst>
            <pc:docMk/>
            <pc:sldMk cId="3369459424" sldId="330"/>
            <ac:spMk id="3" creationId="{00000000-0000-0000-0000-000000000000}"/>
          </ac:spMkLst>
        </pc:spChg>
      </pc:sldChg>
      <pc:sldChg chg="del">
        <pc:chgData name="Erik Král" userId="e92e8e71-05aa-4c44-9728-5ff1a0a20d65" providerId="ADAL" clId="{61B2AA6F-37B9-435E-BF34-EC12F67C6548}" dt="2018-11-28T11:02:16.564" v="491" actId="2696"/>
        <pc:sldMkLst>
          <pc:docMk/>
          <pc:sldMk cId="3507607120" sldId="354"/>
        </pc:sldMkLst>
      </pc:sldChg>
      <pc:sldChg chg="del">
        <pc:chgData name="Erik Král" userId="e92e8e71-05aa-4c44-9728-5ff1a0a20d65" providerId="ADAL" clId="{61B2AA6F-37B9-435E-BF34-EC12F67C6548}" dt="2018-11-28T11:02:16.562" v="490" actId="2696"/>
        <pc:sldMkLst>
          <pc:docMk/>
          <pc:sldMk cId="1316360196" sldId="355"/>
        </pc:sldMkLst>
      </pc:sldChg>
      <pc:sldChg chg="del">
        <pc:chgData name="Erik Král" userId="e92e8e71-05aa-4c44-9728-5ff1a0a20d65" providerId="ADAL" clId="{61B2AA6F-37B9-435E-BF34-EC12F67C6548}" dt="2018-11-28T11:02:16.567" v="492" actId="2696"/>
        <pc:sldMkLst>
          <pc:docMk/>
          <pc:sldMk cId="2373194527" sldId="356"/>
        </pc:sldMkLst>
      </pc:sldChg>
      <pc:sldChg chg="addSp delSp modSp">
        <pc:chgData name="Erik Král" userId="e92e8e71-05aa-4c44-9728-5ff1a0a20d65" providerId="ADAL" clId="{61B2AA6F-37B9-435E-BF34-EC12F67C6548}" dt="2018-11-28T13:22:36.021" v="3210" actId="113"/>
        <pc:sldMkLst>
          <pc:docMk/>
          <pc:sldMk cId="3310479229" sldId="357"/>
        </pc:sldMkLst>
        <pc:spChg chg="mod">
          <ac:chgData name="Erik Král" userId="e92e8e71-05aa-4c44-9728-5ff1a0a20d65" providerId="ADAL" clId="{61B2AA6F-37B9-435E-BF34-EC12F67C6548}" dt="2018-11-28T11:49:52.796" v="650" actId="20577"/>
          <ac:spMkLst>
            <pc:docMk/>
            <pc:sldMk cId="3310479229" sldId="357"/>
            <ac:spMk id="2" creationId="{00000000-0000-0000-0000-000000000000}"/>
          </ac:spMkLst>
        </pc:spChg>
        <pc:spChg chg="del">
          <ac:chgData name="Erik Král" userId="e92e8e71-05aa-4c44-9728-5ff1a0a20d65" providerId="ADAL" clId="{61B2AA6F-37B9-435E-BF34-EC12F67C6548}" dt="2018-11-28T11:49:12.244" v="613" actId="478"/>
          <ac:spMkLst>
            <pc:docMk/>
            <pc:sldMk cId="3310479229" sldId="357"/>
            <ac:spMk id="3" creationId="{00000000-0000-0000-0000-000000000000}"/>
          </ac:spMkLst>
        </pc:spChg>
        <pc:spChg chg="add del mod">
          <ac:chgData name="Erik Král" userId="e92e8e71-05aa-4c44-9728-5ff1a0a20d65" providerId="ADAL" clId="{61B2AA6F-37B9-435E-BF34-EC12F67C6548}" dt="2018-11-28T11:49:14.856" v="614" actId="478"/>
          <ac:spMkLst>
            <pc:docMk/>
            <pc:sldMk cId="3310479229" sldId="357"/>
            <ac:spMk id="6" creationId="{B31C5A65-41E8-49E5-A799-C69BE885B2AD}"/>
          </ac:spMkLst>
        </pc:spChg>
        <pc:spChg chg="add mod">
          <ac:chgData name="Erik Král" userId="e92e8e71-05aa-4c44-9728-5ff1a0a20d65" providerId="ADAL" clId="{61B2AA6F-37B9-435E-BF34-EC12F67C6548}" dt="2018-11-28T13:22:36.021" v="3210" actId="113"/>
          <ac:spMkLst>
            <pc:docMk/>
            <pc:sldMk cId="3310479229" sldId="357"/>
            <ac:spMk id="7" creationId="{2DC88A17-4179-4896-973C-5D3F5EE9F805}"/>
          </ac:spMkLst>
        </pc:spChg>
        <pc:spChg chg="add mod">
          <ac:chgData name="Erik Král" userId="e92e8e71-05aa-4c44-9728-5ff1a0a20d65" providerId="ADAL" clId="{61B2AA6F-37B9-435E-BF34-EC12F67C6548}" dt="2018-11-28T11:50:45.832" v="706" actId="14100"/>
          <ac:spMkLst>
            <pc:docMk/>
            <pc:sldMk cId="3310479229" sldId="357"/>
            <ac:spMk id="8" creationId="{F878308B-5613-42E9-A97F-23BA99CB152B}"/>
          </ac:spMkLst>
        </pc:spChg>
      </pc:sldChg>
      <pc:sldChg chg="del">
        <pc:chgData name="Erik Král" userId="e92e8e71-05aa-4c44-9728-5ff1a0a20d65" providerId="ADAL" clId="{61B2AA6F-37B9-435E-BF34-EC12F67C6548}" dt="2018-11-28T13:10:47.172" v="3045" actId="2696"/>
        <pc:sldMkLst>
          <pc:docMk/>
          <pc:sldMk cId="2253688959" sldId="358"/>
        </pc:sldMkLst>
      </pc:sldChg>
      <pc:sldChg chg="del">
        <pc:chgData name="Erik Král" userId="e92e8e71-05aa-4c44-9728-5ff1a0a20d65" providerId="ADAL" clId="{61B2AA6F-37B9-435E-BF34-EC12F67C6548}" dt="2018-11-28T13:10:47.193" v="3046" actId="2696"/>
        <pc:sldMkLst>
          <pc:docMk/>
          <pc:sldMk cId="1849816677" sldId="359"/>
        </pc:sldMkLst>
      </pc:sldChg>
      <pc:sldChg chg="del">
        <pc:chgData name="Erik Král" userId="e92e8e71-05aa-4c44-9728-5ff1a0a20d65" providerId="ADAL" clId="{61B2AA6F-37B9-435E-BF34-EC12F67C6548}" dt="2018-11-28T13:10:47.205" v="3047" actId="2696"/>
        <pc:sldMkLst>
          <pc:docMk/>
          <pc:sldMk cId="2826634778" sldId="360"/>
        </pc:sldMkLst>
      </pc:sldChg>
      <pc:sldChg chg="del">
        <pc:chgData name="Erik Král" userId="e92e8e71-05aa-4c44-9728-5ff1a0a20d65" providerId="ADAL" clId="{61B2AA6F-37B9-435E-BF34-EC12F67C6548}" dt="2018-11-28T13:10:47.313" v="3048" actId="2696"/>
        <pc:sldMkLst>
          <pc:docMk/>
          <pc:sldMk cId="1190423337" sldId="361"/>
        </pc:sldMkLst>
      </pc:sldChg>
      <pc:sldChg chg="modSp">
        <pc:chgData name="Erik Král" userId="e92e8e71-05aa-4c44-9728-5ff1a0a20d65" providerId="ADAL" clId="{61B2AA6F-37B9-435E-BF34-EC12F67C6548}" dt="2018-11-28T13:05:05.321" v="2967" actId="20577"/>
        <pc:sldMkLst>
          <pc:docMk/>
          <pc:sldMk cId="2466069280" sldId="362"/>
        </pc:sldMkLst>
        <pc:spChg chg="mod">
          <ac:chgData name="Erik Král" userId="e92e8e71-05aa-4c44-9728-5ff1a0a20d65" providerId="ADAL" clId="{61B2AA6F-37B9-435E-BF34-EC12F67C6548}" dt="2018-11-28T13:03:10.024" v="2623" actId="20577"/>
          <ac:spMkLst>
            <pc:docMk/>
            <pc:sldMk cId="2466069280" sldId="362"/>
            <ac:spMk id="2" creationId="{00000000-0000-0000-0000-000000000000}"/>
          </ac:spMkLst>
        </pc:spChg>
        <pc:spChg chg="mod">
          <ac:chgData name="Erik Král" userId="e92e8e71-05aa-4c44-9728-5ff1a0a20d65" providerId="ADAL" clId="{61B2AA6F-37B9-435E-BF34-EC12F67C6548}" dt="2018-11-28T13:05:05.321" v="2967" actId="20577"/>
          <ac:spMkLst>
            <pc:docMk/>
            <pc:sldMk cId="2466069280" sldId="362"/>
            <ac:spMk id="3" creationId="{00000000-0000-0000-0000-000000000000}"/>
          </ac:spMkLst>
        </pc:spChg>
      </pc:sldChg>
      <pc:sldChg chg="del">
        <pc:chgData name="Erik Král" userId="e92e8e71-05aa-4c44-9728-5ff1a0a20d65" providerId="ADAL" clId="{61B2AA6F-37B9-435E-BF34-EC12F67C6548}" dt="2018-11-28T13:10:47.022" v="3042" actId="2696"/>
        <pc:sldMkLst>
          <pc:docMk/>
          <pc:sldMk cId="3675745268" sldId="363"/>
        </pc:sldMkLst>
      </pc:sldChg>
      <pc:sldChg chg="del">
        <pc:chgData name="Erik Král" userId="e92e8e71-05aa-4c44-9728-5ff1a0a20d65" providerId="ADAL" clId="{61B2AA6F-37B9-435E-BF34-EC12F67C6548}" dt="2018-11-28T13:10:47.040" v="3043" actId="2696"/>
        <pc:sldMkLst>
          <pc:docMk/>
          <pc:sldMk cId="1862173497" sldId="364"/>
        </pc:sldMkLst>
      </pc:sldChg>
      <pc:sldChg chg="del">
        <pc:chgData name="Erik Král" userId="e92e8e71-05aa-4c44-9728-5ff1a0a20d65" providerId="ADAL" clId="{61B2AA6F-37B9-435E-BF34-EC12F67C6548}" dt="2018-11-28T13:10:47.123" v="3044" actId="2696"/>
        <pc:sldMkLst>
          <pc:docMk/>
          <pc:sldMk cId="3335385656" sldId="365"/>
        </pc:sldMkLst>
      </pc:sldChg>
      <pc:sldChg chg="del">
        <pc:chgData name="Erik Král" userId="e92e8e71-05aa-4c44-9728-5ff1a0a20d65" providerId="ADAL" clId="{61B2AA6F-37B9-435E-BF34-EC12F67C6548}" dt="2018-11-28T13:10:47.360" v="3049" actId="2696"/>
        <pc:sldMkLst>
          <pc:docMk/>
          <pc:sldMk cId="1177648802" sldId="366"/>
        </pc:sldMkLst>
      </pc:sldChg>
      <pc:sldChg chg="del">
        <pc:chgData name="Erik Král" userId="e92e8e71-05aa-4c44-9728-5ff1a0a20d65" providerId="ADAL" clId="{61B2AA6F-37B9-435E-BF34-EC12F67C6548}" dt="2018-11-28T13:10:47.381" v="3050" actId="2696"/>
        <pc:sldMkLst>
          <pc:docMk/>
          <pc:sldMk cId="355162014" sldId="367"/>
        </pc:sldMkLst>
      </pc:sldChg>
      <pc:sldChg chg="del">
        <pc:chgData name="Erik Král" userId="e92e8e71-05aa-4c44-9728-5ff1a0a20d65" providerId="ADAL" clId="{61B2AA6F-37B9-435E-BF34-EC12F67C6548}" dt="2018-11-28T13:10:47.394" v="3051" actId="2696"/>
        <pc:sldMkLst>
          <pc:docMk/>
          <pc:sldMk cId="916741566" sldId="368"/>
        </pc:sldMkLst>
      </pc:sldChg>
      <pc:sldChg chg="del">
        <pc:chgData name="Erik Král" userId="e92e8e71-05aa-4c44-9728-5ff1a0a20d65" providerId="ADAL" clId="{61B2AA6F-37B9-435E-BF34-EC12F67C6548}" dt="2018-11-28T13:10:47.442" v="3052" actId="2696"/>
        <pc:sldMkLst>
          <pc:docMk/>
          <pc:sldMk cId="1513837794" sldId="369"/>
        </pc:sldMkLst>
      </pc:sldChg>
      <pc:sldChg chg="del">
        <pc:chgData name="Erik Král" userId="e92e8e71-05aa-4c44-9728-5ff1a0a20d65" providerId="ADAL" clId="{61B2AA6F-37B9-435E-BF34-EC12F67C6548}" dt="2018-11-28T11:02:16.569" v="493" actId="2696"/>
        <pc:sldMkLst>
          <pc:docMk/>
          <pc:sldMk cId="2266903004" sldId="370"/>
        </pc:sldMkLst>
      </pc:sldChg>
      <pc:sldChg chg="del">
        <pc:chgData name="Erik Král" userId="e92e8e71-05aa-4c44-9728-5ff1a0a20d65" providerId="ADAL" clId="{61B2AA6F-37B9-435E-BF34-EC12F67C6548}" dt="2018-11-28T11:02:16.573" v="495" actId="2696"/>
        <pc:sldMkLst>
          <pc:docMk/>
          <pc:sldMk cId="2763080647" sldId="371"/>
        </pc:sldMkLst>
      </pc:sldChg>
      <pc:sldChg chg="del">
        <pc:chgData name="Erik Král" userId="e92e8e71-05aa-4c44-9728-5ff1a0a20d65" providerId="ADAL" clId="{61B2AA6F-37B9-435E-BF34-EC12F67C6548}" dt="2018-11-28T11:02:16.571" v="494" actId="2696"/>
        <pc:sldMkLst>
          <pc:docMk/>
          <pc:sldMk cId="3684156983" sldId="372"/>
        </pc:sldMkLst>
      </pc:sldChg>
      <pc:sldChg chg="del">
        <pc:chgData name="Erik Král" userId="e92e8e71-05aa-4c44-9728-5ff1a0a20d65" providerId="ADAL" clId="{61B2AA6F-37B9-435E-BF34-EC12F67C6548}" dt="2018-11-28T11:02:16.575" v="496" actId="2696"/>
        <pc:sldMkLst>
          <pc:docMk/>
          <pc:sldMk cId="664152819" sldId="373"/>
        </pc:sldMkLst>
      </pc:sldChg>
      <pc:sldChg chg="modSp">
        <pc:chgData name="Erik Král" userId="e92e8e71-05aa-4c44-9728-5ff1a0a20d65" providerId="ADAL" clId="{61B2AA6F-37B9-435E-BF34-EC12F67C6548}" dt="2018-11-28T13:21:04.468" v="3199" actId="20577"/>
        <pc:sldMkLst>
          <pc:docMk/>
          <pc:sldMk cId="3865954268" sldId="374"/>
        </pc:sldMkLst>
        <pc:spChg chg="mod">
          <ac:chgData name="Erik Král" userId="e92e8e71-05aa-4c44-9728-5ff1a0a20d65" providerId="ADAL" clId="{61B2AA6F-37B9-435E-BF34-EC12F67C6548}" dt="2018-11-28T13:21:04.468" v="3199" actId="20577"/>
          <ac:spMkLst>
            <pc:docMk/>
            <pc:sldMk cId="3865954268" sldId="374"/>
            <ac:spMk id="3" creationId="{CBC81314-8DA4-4AC1-9C67-9526CB54DAD7}"/>
          </ac:spMkLst>
        </pc:spChg>
      </pc:sldChg>
      <pc:sldChg chg="modSp add">
        <pc:chgData name="Erik Král" userId="e92e8e71-05aa-4c44-9728-5ff1a0a20d65" providerId="ADAL" clId="{61B2AA6F-37B9-435E-BF34-EC12F67C6548}" dt="2018-11-28T13:21:48.459" v="3209" actId="20577"/>
        <pc:sldMkLst>
          <pc:docMk/>
          <pc:sldMk cId="3115604596" sldId="375"/>
        </pc:sldMkLst>
        <pc:spChg chg="mod">
          <ac:chgData name="Erik Král" userId="e92e8e71-05aa-4c44-9728-5ff1a0a20d65" providerId="ADAL" clId="{61B2AA6F-37B9-435E-BF34-EC12F67C6548}" dt="2018-11-28T11:43:18.223" v="608"/>
          <ac:spMkLst>
            <pc:docMk/>
            <pc:sldMk cId="3115604596" sldId="375"/>
            <ac:spMk id="2" creationId="{00000000-0000-0000-0000-000000000000}"/>
          </ac:spMkLst>
        </pc:spChg>
        <pc:spChg chg="mod">
          <ac:chgData name="Erik Král" userId="e92e8e71-05aa-4c44-9728-5ff1a0a20d65" providerId="ADAL" clId="{61B2AA6F-37B9-435E-BF34-EC12F67C6548}" dt="2018-11-28T13:21:48.459" v="3209" actId="20577"/>
          <ac:spMkLst>
            <pc:docMk/>
            <pc:sldMk cId="3115604596" sldId="375"/>
            <ac:spMk id="3" creationId="{00000000-0000-0000-0000-000000000000}"/>
          </ac:spMkLst>
        </pc:spChg>
      </pc:sldChg>
      <pc:sldChg chg="addSp delSp modSp add">
        <pc:chgData name="Erik Král" userId="e92e8e71-05aa-4c44-9728-5ff1a0a20d65" providerId="ADAL" clId="{61B2AA6F-37B9-435E-BF34-EC12F67C6548}" dt="2018-11-28T12:39:42.961" v="998" actId="1076"/>
        <pc:sldMkLst>
          <pc:docMk/>
          <pc:sldMk cId="898402993" sldId="376"/>
        </pc:sldMkLst>
        <pc:spChg chg="mod">
          <ac:chgData name="Erik Král" userId="e92e8e71-05aa-4c44-9728-5ff1a0a20d65" providerId="ADAL" clId="{61B2AA6F-37B9-435E-BF34-EC12F67C6548}" dt="2018-11-28T11:52:27.976" v="771" actId="20577"/>
          <ac:spMkLst>
            <pc:docMk/>
            <pc:sldMk cId="898402993" sldId="376"/>
            <ac:spMk id="2" creationId="{00000000-0000-0000-0000-000000000000}"/>
          </ac:spMkLst>
        </pc:spChg>
        <pc:spChg chg="add del mod">
          <ac:chgData name="Erik Král" userId="e92e8e71-05aa-4c44-9728-5ff1a0a20d65" providerId="ADAL" clId="{61B2AA6F-37B9-435E-BF34-EC12F67C6548}" dt="2018-11-28T11:52:35.134" v="773" actId="478"/>
          <ac:spMkLst>
            <pc:docMk/>
            <pc:sldMk cId="898402993" sldId="376"/>
            <ac:spMk id="4" creationId="{3424A0C1-11DC-4643-947F-10D31F28BF55}"/>
          </ac:spMkLst>
        </pc:spChg>
        <pc:spChg chg="add mod">
          <ac:chgData name="Erik Král" userId="e92e8e71-05aa-4c44-9728-5ff1a0a20d65" providerId="ADAL" clId="{61B2AA6F-37B9-435E-BF34-EC12F67C6548}" dt="2018-11-28T12:39:42.961" v="998" actId="1076"/>
          <ac:spMkLst>
            <pc:docMk/>
            <pc:sldMk cId="898402993" sldId="376"/>
            <ac:spMk id="6" creationId="{54D95C7F-184A-4E6C-908A-0A95C0D3F0F4}"/>
          </ac:spMkLst>
        </pc:spChg>
        <pc:spChg chg="del">
          <ac:chgData name="Erik Král" userId="e92e8e71-05aa-4c44-9728-5ff1a0a20d65" providerId="ADAL" clId="{61B2AA6F-37B9-435E-BF34-EC12F67C6548}" dt="2018-11-28T11:52:37.165" v="774" actId="478"/>
          <ac:spMkLst>
            <pc:docMk/>
            <pc:sldMk cId="898402993" sldId="376"/>
            <ac:spMk id="7" creationId="{2DC88A17-4179-4896-973C-5D3F5EE9F805}"/>
          </ac:spMkLst>
        </pc:spChg>
        <pc:spChg chg="del">
          <ac:chgData name="Erik Král" userId="e92e8e71-05aa-4c44-9728-5ff1a0a20d65" providerId="ADAL" clId="{61B2AA6F-37B9-435E-BF34-EC12F67C6548}" dt="2018-11-28T11:52:32.356" v="772" actId="478"/>
          <ac:spMkLst>
            <pc:docMk/>
            <pc:sldMk cId="898402993" sldId="376"/>
            <ac:spMk id="8" creationId="{F878308B-5613-42E9-A97F-23BA99CB152B}"/>
          </ac:spMkLst>
        </pc:spChg>
      </pc:sldChg>
      <pc:sldChg chg="addSp modSp add del">
        <pc:chgData name="Erik Král" userId="e92e8e71-05aa-4c44-9728-5ff1a0a20d65" providerId="ADAL" clId="{61B2AA6F-37B9-435E-BF34-EC12F67C6548}" dt="2018-11-28T12:42:48.125" v="1045" actId="2696"/>
        <pc:sldMkLst>
          <pc:docMk/>
          <pc:sldMk cId="109265974" sldId="377"/>
        </pc:sldMkLst>
        <pc:spChg chg="mod">
          <ac:chgData name="Erik Král" userId="e92e8e71-05aa-4c44-9728-5ff1a0a20d65" providerId="ADAL" clId="{61B2AA6F-37B9-435E-BF34-EC12F67C6548}" dt="2018-11-28T12:42:43.995" v="1044" actId="20577"/>
          <ac:spMkLst>
            <pc:docMk/>
            <pc:sldMk cId="109265974" sldId="377"/>
            <ac:spMk id="2" creationId="{00000000-0000-0000-0000-000000000000}"/>
          </ac:spMkLst>
        </pc:spChg>
        <pc:spChg chg="add mod">
          <ac:chgData name="Erik Král" userId="e92e8e71-05aa-4c44-9728-5ff1a0a20d65" providerId="ADAL" clId="{61B2AA6F-37B9-435E-BF34-EC12F67C6548}" dt="2018-11-28T11:55:39.183" v="974"/>
          <ac:spMkLst>
            <pc:docMk/>
            <pc:sldMk cId="109265974" sldId="377"/>
            <ac:spMk id="3" creationId="{F84D72A8-B493-45AD-B69D-19E699156148}"/>
          </ac:spMkLst>
        </pc:spChg>
        <pc:spChg chg="mod">
          <ac:chgData name="Erik Král" userId="e92e8e71-05aa-4c44-9728-5ff1a0a20d65" providerId="ADAL" clId="{61B2AA6F-37B9-435E-BF34-EC12F67C6548}" dt="2018-11-28T12:38:43.257" v="995" actId="1076"/>
          <ac:spMkLst>
            <pc:docMk/>
            <pc:sldMk cId="109265974" sldId="377"/>
            <ac:spMk id="6" creationId="{54D95C7F-184A-4E6C-908A-0A95C0D3F0F4}"/>
          </ac:spMkLst>
        </pc:spChg>
      </pc:sldChg>
      <pc:sldChg chg="addSp delSp modSp add">
        <pc:chgData name="Erik Král" userId="e92e8e71-05aa-4c44-9728-5ff1a0a20d65" providerId="ADAL" clId="{61B2AA6F-37B9-435E-BF34-EC12F67C6548}" dt="2018-11-28T12:47:12.608" v="1541" actId="20577"/>
        <pc:sldMkLst>
          <pc:docMk/>
          <pc:sldMk cId="2025366238" sldId="378"/>
        </pc:sldMkLst>
        <pc:spChg chg="mod">
          <ac:chgData name="Erik Král" userId="e92e8e71-05aa-4c44-9728-5ff1a0a20d65" providerId="ADAL" clId="{61B2AA6F-37B9-435E-BF34-EC12F67C6548}" dt="2018-11-28T12:42:25.571" v="1027" actId="20577"/>
          <ac:spMkLst>
            <pc:docMk/>
            <pc:sldMk cId="2025366238" sldId="378"/>
            <ac:spMk id="2" creationId="{00000000-0000-0000-0000-000000000000}"/>
          </ac:spMkLst>
        </pc:spChg>
        <pc:spChg chg="mod">
          <ac:chgData name="Erik Král" userId="e92e8e71-05aa-4c44-9728-5ff1a0a20d65" providerId="ADAL" clId="{61B2AA6F-37B9-435E-BF34-EC12F67C6548}" dt="2018-11-28T12:45:31.747" v="1375" actId="114"/>
          <ac:spMkLst>
            <pc:docMk/>
            <pc:sldMk cId="2025366238" sldId="378"/>
            <ac:spMk id="3" creationId="{F84D72A8-B493-45AD-B69D-19E699156148}"/>
          </ac:spMkLst>
        </pc:spChg>
        <pc:spChg chg="add del">
          <ac:chgData name="Erik Král" userId="e92e8e71-05aa-4c44-9728-5ff1a0a20d65" providerId="ADAL" clId="{61B2AA6F-37B9-435E-BF34-EC12F67C6548}" dt="2018-11-28T12:44:18.895" v="1238" actId="478"/>
          <ac:spMkLst>
            <pc:docMk/>
            <pc:sldMk cId="2025366238" sldId="378"/>
            <ac:spMk id="4" creationId="{78E1E028-5A95-4497-A3F3-33FC8F5F3880}"/>
          </ac:spMkLst>
        </pc:spChg>
        <pc:spChg chg="mod">
          <ac:chgData name="Erik Král" userId="e92e8e71-05aa-4c44-9728-5ff1a0a20d65" providerId="ADAL" clId="{61B2AA6F-37B9-435E-BF34-EC12F67C6548}" dt="2018-11-28T12:47:12.608" v="1541" actId="20577"/>
          <ac:spMkLst>
            <pc:docMk/>
            <pc:sldMk cId="2025366238" sldId="378"/>
            <ac:spMk id="6" creationId="{54D95C7F-184A-4E6C-908A-0A95C0D3F0F4}"/>
          </ac:spMkLst>
        </pc:spChg>
      </pc:sldChg>
      <pc:sldChg chg="add del">
        <pc:chgData name="Erik Král" userId="e92e8e71-05aa-4c44-9728-5ff1a0a20d65" providerId="ADAL" clId="{61B2AA6F-37B9-435E-BF34-EC12F67C6548}" dt="2018-11-28T12:40:00.517" v="999" actId="2696"/>
        <pc:sldMkLst>
          <pc:docMk/>
          <pc:sldMk cId="4018448794" sldId="378"/>
        </pc:sldMkLst>
      </pc:sldChg>
      <pc:sldChg chg="add">
        <pc:chgData name="Erik Král" userId="e92e8e71-05aa-4c44-9728-5ff1a0a20d65" providerId="ADAL" clId="{61B2AA6F-37B9-435E-BF34-EC12F67C6548}" dt="2018-11-28T12:42:35.371" v="1028"/>
        <pc:sldMkLst>
          <pc:docMk/>
          <pc:sldMk cId="3346489032" sldId="379"/>
        </pc:sldMkLst>
      </pc:sldChg>
      <pc:sldChg chg="delSp modSp add">
        <pc:chgData name="Erik Král" userId="e92e8e71-05aa-4c44-9728-5ff1a0a20d65" providerId="ADAL" clId="{61B2AA6F-37B9-435E-BF34-EC12F67C6548}" dt="2018-11-28T12:49:51.228" v="1770" actId="114"/>
        <pc:sldMkLst>
          <pc:docMk/>
          <pc:sldMk cId="2265815830" sldId="380"/>
        </pc:sldMkLst>
        <pc:spChg chg="mod">
          <ac:chgData name="Erik Král" userId="e92e8e71-05aa-4c44-9728-5ff1a0a20d65" providerId="ADAL" clId="{61B2AA6F-37B9-435E-BF34-EC12F67C6548}" dt="2018-11-28T12:45:59.451" v="1402" actId="20577"/>
          <ac:spMkLst>
            <pc:docMk/>
            <pc:sldMk cId="2265815830" sldId="380"/>
            <ac:spMk id="2" creationId="{00000000-0000-0000-0000-000000000000}"/>
          </ac:spMkLst>
        </pc:spChg>
        <pc:spChg chg="mod">
          <ac:chgData name="Erik Král" userId="e92e8e71-05aa-4c44-9728-5ff1a0a20d65" providerId="ADAL" clId="{61B2AA6F-37B9-435E-BF34-EC12F67C6548}" dt="2018-11-28T12:49:51.228" v="1770" actId="114"/>
          <ac:spMkLst>
            <pc:docMk/>
            <pc:sldMk cId="2265815830" sldId="380"/>
            <ac:spMk id="3" creationId="{F84D72A8-B493-45AD-B69D-19E699156148}"/>
          </ac:spMkLst>
        </pc:spChg>
        <pc:spChg chg="del">
          <ac:chgData name="Erik Král" userId="e92e8e71-05aa-4c44-9728-5ff1a0a20d65" providerId="ADAL" clId="{61B2AA6F-37B9-435E-BF34-EC12F67C6548}" dt="2018-11-28T12:49:30.662" v="1765" actId="478"/>
          <ac:spMkLst>
            <pc:docMk/>
            <pc:sldMk cId="2265815830" sldId="380"/>
            <ac:spMk id="6" creationId="{54D95C7F-184A-4E6C-908A-0A95C0D3F0F4}"/>
          </ac:spMkLst>
        </pc:spChg>
      </pc:sldChg>
      <pc:sldChg chg="addSp delSp modSp add">
        <pc:chgData name="Erik Král" userId="e92e8e71-05aa-4c44-9728-5ff1a0a20d65" providerId="ADAL" clId="{61B2AA6F-37B9-435E-BF34-EC12F67C6548}" dt="2018-11-28T12:59:49.906" v="2464" actId="20577"/>
        <pc:sldMkLst>
          <pc:docMk/>
          <pc:sldMk cId="3418248991" sldId="381"/>
        </pc:sldMkLst>
        <pc:spChg chg="del">
          <ac:chgData name="Erik Král" userId="e92e8e71-05aa-4c44-9728-5ff1a0a20d65" providerId="ADAL" clId="{61B2AA6F-37B9-435E-BF34-EC12F67C6548}" dt="2018-11-28T12:49:57.884" v="1772" actId="478"/>
          <ac:spMkLst>
            <pc:docMk/>
            <pc:sldMk cId="3418248991" sldId="381"/>
            <ac:spMk id="3" creationId="{F84D72A8-B493-45AD-B69D-19E699156148}"/>
          </ac:spMkLst>
        </pc:spChg>
        <pc:spChg chg="add del mod">
          <ac:chgData name="Erik Král" userId="e92e8e71-05aa-4c44-9728-5ff1a0a20d65" providerId="ADAL" clId="{61B2AA6F-37B9-435E-BF34-EC12F67C6548}" dt="2018-11-28T12:49:59.791" v="1773" actId="478"/>
          <ac:spMkLst>
            <pc:docMk/>
            <pc:sldMk cId="3418248991" sldId="381"/>
            <ac:spMk id="6" creationId="{11A3EAC3-3928-4FC8-8EA8-845FBFF72112}"/>
          </ac:spMkLst>
        </pc:spChg>
        <pc:spChg chg="add del mod">
          <ac:chgData name="Erik Král" userId="e92e8e71-05aa-4c44-9728-5ff1a0a20d65" providerId="ADAL" clId="{61B2AA6F-37B9-435E-BF34-EC12F67C6548}" dt="2018-11-28T12:50:49.138" v="1779" actId="478"/>
          <ac:spMkLst>
            <pc:docMk/>
            <pc:sldMk cId="3418248991" sldId="381"/>
            <ac:spMk id="7" creationId="{C47B7BD9-18BA-40CE-9681-8EF85AA51B04}"/>
          </ac:spMkLst>
        </pc:spChg>
        <pc:spChg chg="add mod">
          <ac:chgData name="Erik Král" userId="e92e8e71-05aa-4c44-9728-5ff1a0a20d65" providerId="ADAL" clId="{61B2AA6F-37B9-435E-BF34-EC12F67C6548}" dt="2018-11-28T12:59:49.906" v="2464" actId="20577"/>
          <ac:spMkLst>
            <pc:docMk/>
            <pc:sldMk cId="3418248991" sldId="381"/>
            <ac:spMk id="8" creationId="{8245EBE5-A197-45DA-85FA-0616D6E3179F}"/>
          </ac:spMkLst>
        </pc:spChg>
      </pc:sldChg>
      <pc:sldChg chg="addSp delSp modSp add">
        <pc:chgData name="Erik Král" userId="e92e8e71-05aa-4c44-9728-5ff1a0a20d65" providerId="ADAL" clId="{61B2AA6F-37B9-435E-BF34-EC12F67C6548}" dt="2018-11-28T13:00:44.235" v="2580" actId="27636"/>
        <pc:sldMkLst>
          <pc:docMk/>
          <pc:sldMk cId="2027570313" sldId="382"/>
        </pc:sldMkLst>
        <pc:spChg chg="mod">
          <ac:chgData name="Erik Král" userId="e92e8e71-05aa-4c44-9728-5ff1a0a20d65" providerId="ADAL" clId="{61B2AA6F-37B9-435E-BF34-EC12F67C6548}" dt="2018-11-28T12:51:46.742" v="1817" actId="20577"/>
          <ac:spMkLst>
            <pc:docMk/>
            <pc:sldMk cId="2027570313" sldId="382"/>
            <ac:spMk id="2" creationId="{00000000-0000-0000-0000-000000000000}"/>
          </ac:spMkLst>
        </pc:spChg>
        <pc:spChg chg="add mod">
          <ac:chgData name="Erik Král" userId="e92e8e71-05aa-4c44-9728-5ff1a0a20d65" providerId="ADAL" clId="{61B2AA6F-37B9-435E-BF34-EC12F67C6548}" dt="2018-11-28T13:00:44.235" v="2580" actId="27636"/>
          <ac:spMkLst>
            <pc:docMk/>
            <pc:sldMk cId="2027570313" sldId="382"/>
            <ac:spMk id="3" creationId="{A0522F3B-97C1-4602-AC26-206E36DAB80B}"/>
          </ac:spMkLst>
        </pc:spChg>
        <pc:spChg chg="add mod">
          <ac:chgData name="Erik Král" userId="e92e8e71-05aa-4c44-9728-5ff1a0a20d65" providerId="ADAL" clId="{61B2AA6F-37B9-435E-BF34-EC12F67C6548}" dt="2018-11-28T13:00:41.994" v="2578" actId="1076"/>
          <ac:spMkLst>
            <pc:docMk/>
            <pc:sldMk cId="2027570313" sldId="382"/>
            <ac:spMk id="4" creationId="{026F9D9D-1C07-454C-9BAD-65BEFA21C7B8}"/>
          </ac:spMkLst>
        </pc:spChg>
        <pc:spChg chg="del">
          <ac:chgData name="Erik Král" userId="e92e8e71-05aa-4c44-9728-5ff1a0a20d65" providerId="ADAL" clId="{61B2AA6F-37B9-435E-BF34-EC12F67C6548}" dt="2018-11-28T12:51:51.485" v="1818" actId="478"/>
          <ac:spMkLst>
            <pc:docMk/>
            <pc:sldMk cId="2027570313" sldId="382"/>
            <ac:spMk id="8" creationId="{8245EBE5-A197-45DA-85FA-0616D6E3179F}"/>
          </ac:spMkLst>
        </pc:spChg>
      </pc:sldChg>
      <pc:sldChg chg="addSp delSp modSp add">
        <pc:chgData name="Erik Král" userId="e92e8e71-05aa-4c44-9728-5ff1a0a20d65" providerId="ADAL" clId="{61B2AA6F-37B9-435E-BF34-EC12F67C6548}" dt="2018-11-28T12:59:38.127" v="2455" actId="20577"/>
        <pc:sldMkLst>
          <pc:docMk/>
          <pc:sldMk cId="3389801352" sldId="383"/>
        </pc:sldMkLst>
        <pc:spChg chg="del">
          <ac:chgData name="Erik Král" userId="e92e8e71-05aa-4c44-9728-5ff1a0a20d65" providerId="ADAL" clId="{61B2AA6F-37B9-435E-BF34-EC12F67C6548}" dt="2018-11-28T12:54:40.031" v="2152" actId="478"/>
          <ac:spMkLst>
            <pc:docMk/>
            <pc:sldMk cId="3389801352" sldId="383"/>
            <ac:spMk id="3" creationId="{A0522F3B-97C1-4602-AC26-206E36DAB80B}"/>
          </ac:spMkLst>
        </pc:spChg>
        <pc:spChg chg="del">
          <ac:chgData name="Erik Král" userId="e92e8e71-05aa-4c44-9728-5ff1a0a20d65" providerId="ADAL" clId="{61B2AA6F-37B9-435E-BF34-EC12F67C6548}" dt="2018-11-28T12:54:45.702" v="2154" actId="478"/>
          <ac:spMkLst>
            <pc:docMk/>
            <pc:sldMk cId="3389801352" sldId="383"/>
            <ac:spMk id="4" creationId="{026F9D9D-1C07-454C-9BAD-65BEFA21C7B8}"/>
          </ac:spMkLst>
        </pc:spChg>
        <pc:spChg chg="add del mod">
          <ac:chgData name="Erik Král" userId="e92e8e71-05aa-4c44-9728-5ff1a0a20d65" providerId="ADAL" clId="{61B2AA6F-37B9-435E-BF34-EC12F67C6548}" dt="2018-11-28T12:54:43.277" v="2153" actId="478"/>
          <ac:spMkLst>
            <pc:docMk/>
            <pc:sldMk cId="3389801352" sldId="383"/>
            <ac:spMk id="7" creationId="{E55555BD-B66B-48C6-B699-0BFDAF03E05F}"/>
          </ac:spMkLst>
        </pc:spChg>
        <pc:spChg chg="add mod">
          <ac:chgData name="Erik Král" userId="e92e8e71-05aa-4c44-9728-5ff1a0a20d65" providerId="ADAL" clId="{61B2AA6F-37B9-435E-BF34-EC12F67C6548}" dt="2018-11-28T12:59:38.127" v="2455" actId="20577"/>
          <ac:spMkLst>
            <pc:docMk/>
            <pc:sldMk cId="3389801352" sldId="383"/>
            <ac:spMk id="8" creationId="{F390E505-87DC-41AF-8293-9B68F2479E41}"/>
          </ac:spMkLst>
        </pc:spChg>
      </pc:sldChg>
      <pc:sldChg chg="addSp delSp modSp add">
        <pc:chgData name="Erik Král" userId="e92e8e71-05aa-4c44-9728-5ff1a0a20d65" providerId="ADAL" clId="{61B2AA6F-37B9-435E-BF34-EC12F67C6548}" dt="2018-11-28T12:58:08.878" v="2417" actId="790"/>
        <pc:sldMkLst>
          <pc:docMk/>
          <pc:sldMk cId="2735412395" sldId="384"/>
        </pc:sldMkLst>
        <pc:spChg chg="mod">
          <ac:chgData name="Erik Král" userId="e92e8e71-05aa-4c44-9728-5ff1a0a20d65" providerId="ADAL" clId="{61B2AA6F-37B9-435E-BF34-EC12F67C6548}" dt="2018-11-28T12:56:44.178" v="2180" actId="20577"/>
          <ac:spMkLst>
            <pc:docMk/>
            <pc:sldMk cId="2735412395" sldId="384"/>
            <ac:spMk id="2" creationId="{00000000-0000-0000-0000-000000000000}"/>
          </ac:spMkLst>
        </pc:spChg>
        <pc:spChg chg="add mod">
          <ac:chgData name="Erik Král" userId="e92e8e71-05aa-4c44-9728-5ff1a0a20d65" providerId="ADAL" clId="{61B2AA6F-37B9-435E-BF34-EC12F67C6548}" dt="2018-11-28T12:58:08.878" v="2417" actId="790"/>
          <ac:spMkLst>
            <pc:docMk/>
            <pc:sldMk cId="2735412395" sldId="384"/>
            <ac:spMk id="3" creationId="{6086FD65-CDEE-4AB7-891F-9FC8BA59157C}"/>
          </ac:spMkLst>
        </pc:spChg>
        <pc:spChg chg="del">
          <ac:chgData name="Erik Král" userId="e92e8e71-05aa-4c44-9728-5ff1a0a20d65" providerId="ADAL" clId="{61B2AA6F-37B9-435E-BF34-EC12F67C6548}" dt="2018-11-28T12:56:47.054" v="2181" actId="478"/>
          <ac:spMkLst>
            <pc:docMk/>
            <pc:sldMk cId="2735412395" sldId="384"/>
            <ac:spMk id="8" creationId="{F390E505-87DC-41AF-8293-9B68F2479E41}"/>
          </ac:spMkLst>
        </pc:spChg>
      </pc:sldChg>
      <pc:sldChg chg="addSp delSp modSp add">
        <pc:chgData name="Erik Král" userId="e92e8e71-05aa-4c44-9728-5ff1a0a20d65" providerId="ADAL" clId="{61B2AA6F-37B9-435E-BF34-EC12F67C6548}" dt="2018-11-28T13:20:26.659" v="3195" actId="1076"/>
        <pc:sldMkLst>
          <pc:docMk/>
          <pc:sldMk cId="1002407948" sldId="385"/>
        </pc:sldMkLst>
        <pc:spChg chg="del">
          <ac:chgData name="Erik Král" userId="e92e8e71-05aa-4c44-9728-5ff1a0a20d65" providerId="ADAL" clId="{61B2AA6F-37B9-435E-BF34-EC12F67C6548}" dt="2018-11-28T12:59:09.840" v="2443" actId="478"/>
          <ac:spMkLst>
            <pc:docMk/>
            <pc:sldMk cId="1002407948" sldId="385"/>
            <ac:spMk id="3" creationId="{6086FD65-CDEE-4AB7-891F-9FC8BA59157C}"/>
          </ac:spMkLst>
        </pc:spChg>
        <pc:spChg chg="add del mod">
          <ac:chgData name="Erik Král" userId="e92e8e71-05aa-4c44-9728-5ff1a0a20d65" providerId="ADAL" clId="{61B2AA6F-37B9-435E-BF34-EC12F67C6548}" dt="2018-11-28T12:59:11.759" v="2444" actId="478"/>
          <ac:spMkLst>
            <pc:docMk/>
            <pc:sldMk cId="1002407948" sldId="385"/>
            <ac:spMk id="6" creationId="{715BDC13-CF61-4C2B-B142-F05943B41949}"/>
          </ac:spMkLst>
        </pc:spChg>
        <pc:spChg chg="add del mod">
          <ac:chgData name="Erik Král" userId="e92e8e71-05aa-4c44-9728-5ff1a0a20d65" providerId="ADAL" clId="{61B2AA6F-37B9-435E-BF34-EC12F67C6548}" dt="2018-11-28T13:20:18.147" v="3191" actId="478"/>
          <ac:spMkLst>
            <pc:docMk/>
            <pc:sldMk cId="1002407948" sldId="385"/>
            <ac:spMk id="7" creationId="{4D1BF7DE-F4A5-4545-B32A-7C5A274F30E9}"/>
          </ac:spMkLst>
        </pc:spChg>
        <pc:spChg chg="add mod">
          <ac:chgData name="Erik Král" userId="e92e8e71-05aa-4c44-9728-5ff1a0a20d65" providerId="ADAL" clId="{61B2AA6F-37B9-435E-BF34-EC12F67C6548}" dt="2018-11-28T13:20:26.659" v="3195" actId="1076"/>
          <ac:spMkLst>
            <pc:docMk/>
            <pc:sldMk cId="1002407948" sldId="385"/>
            <ac:spMk id="8" creationId="{AD866473-7095-419B-A990-BB3DB932D572}"/>
          </ac:spMkLst>
        </pc:spChg>
      </pc:sldChg>
      <pc:sldChg chg="addSp delSp modSp add">
        <pc:chgData name="Erik Král" userId="e92e8e71-05aa-4c44-9728-5ff1a0a20d65" providerId="ADAL" clId="{61B2AA6F-37B9-435E-BF34-EC12F67C6548}" dt="2018-11-28T13:02:34.076" v="2603" actId="113"/>
        <pc:sldMkLst>
          <pc:docMk/>
          <pc:sldMk cId="137173196" sldId="386"/>
        </pc:sldMkLst>
        <pc:spChg chg="add mod">
          <ac:chgData name="Erik Král" userId="e92e8e71-05aa-4c44-9728-5ff1a0a20d65" providerId="ADAL" clId="{61B2AA6F-37B9-435E-BF34-EC12F67C6548}" dt="2018-11-28T13:02:34.076" v="2603" actId="113"/>
          <ac:spMkLst>
            <pc:docMk/>
            <pc:sldMk cId="137173196" sldId="386"/>
            <ac:spMk id="3" creationId="{DF07CA0D-C59C-43B4-B655-5293E2A9B0A0}"/>
          </ac:spMkLst>
        </pc:spChg>
        <pc:spChg chg="del">
          <ac:chgData name="Erik Král" userId="e92e8e71-05aa-4c44-9728-5ff1a0a20d65" providerId="ADAL" clId="{61B2AA6F-37B9-435E-BF34-EC12F67C6548}" dt="2018-11-28T13:01:55.711" v="2586" actId="478"/>
          <ac:spMkLst>
            <pc:docMk/>
            <pc:sldMk cId="137173196" sldId="386"/>
            <ac:spMk id="7" creationId="{4D1BF7DE-F4A5-4545-B32A-7C5A274F30E9}"/>
          </ac:spMkLst>
        </pc:spChg>
      </pc:sldChg>
      <pc:sldChg chg="addSp delSp modSp add">
        <pc:chgData name="Erik Král" userId="e92e8e71-05aa-4c44-9728-5ff1a0a20d65" providerId="ADAL" clId="{61B2AA6F-37B9-435E-BF34-EC12F67C6548}" dt="2018-11-28T13:19:44.715" v="3189" actId="1076"/>
        <pc:sldMkLst>
          <pc:docMk/>
          <pc:sldMk cId="3698427516" sldId="387"/>
        </pc:sldMkLst>
        <pc:spChg chg="mod">
          <ac:chgData name="Erik Král" userId="e92e8e71-05aa-4c44-9728-5ff1a0a20d65" providerId="ADAL" clId="{61B2AA6F-37B9-435E-BF34-EC12F67C6548}" dt="2018-11-28T13:06:25.001" v="3020" actId="20577"/>
          <ac:spMkLst>
            <pc:docMk/>
            <pc:sldMk cId="3698427516" sldId="387"/>
            <ac:spMk id="2" creationId="{00000000-0000-0000-0000-000000000000}"/>
          </ac:spMkLst>
        </pc:spChg>
        <pc:spChg chg="del">
          <ac:chgData name="Erik Král" userId="e92e8e71-05aa-4c44-9728-5ff1a0a20d65" providerId="ADAL" clId="{61B2AA6F-37B9-435E-BF34-EC12F67C6548}" dt="2018-11-28T13:05:31.375" v="2997" actId="478"/>
          <ac:spMkLst>
            <pc:docMk/>
            <pc:sldMk cId="3698427516" sldId="387"/>
            <ac:spMk id="3" creationId="{00000000-0000-0000-0000-000000000000}"/>
          </ac:spMkLst>
        </pc:spChg>
        <pc:spChg chg="add del mod">
          <ac:chgData name="Erik Král" userId="e92e8e71-05aa-4c44-9728-5ff1a0a20d65" providerId="ADAL" clId="{61B2AA6F-37B9-435E-BF34-EC12F67C6548}" dt="2018-11-28T13:05:34.294" v="2998" actId="478"/>
          <ac:spMkLst>
            <pc:docMk/>
            <pc:sldMk cId="3698427516" sldId="387"/>
            <ac:spMk id="6" creationId="{896450B9-7CB3-4078-97EA-C68EEFFFD905}"/>
          </ac:spMkLst>
        </pc:spChg>
        <pc:spChg chg="add del mod">
          <ac:chgData name="Erik Král" userId="e92e8e71-05aa-4c44-9728-5ff1a0a20d65" providerId="ADAL" clId="{61B2AA6F-37B9-435E-BF34-EC12F67C6548}" dt="2018-11-28T13:07:00.488" v="3025" actId="478"/>
          <ac:spMkLst>
            <pc:docMk/>
            <pc:sldMk cId="3698427516" sldId="387"/>
            <ac:spMk id="7" creationId="{06449CA0-EF0F-4067-A076-FE744AA24C92}"/>
          </ac:spMkLst>
        </pc:spChg>
        <pc:spChg chg="add del mod">
          <ac:chgData name="Erik Král" userId="e92e8e71-05aa-4c44-9728-5ff1a0a20d65" providerId="ADAL" clId="{61B2AA6F-37B9-435E-BF34-EC12F67C6548}" dt="2018-11-28T13:19:34.332" v="3185" actId="478"/>
          <ac:spMkLst>
            <pc:docMk/>
            <pc:sldMk cId="3698427516" sldId="387"/>
            <ac:spMk id="8" creationId="{45876B2F-43CB-4867-B8A2-16674F03C7E2}"/>
          </ac:spMkLst>
        </pc:spChg>
        <pc:spChg chg="add mod">
          <ac:chgData name="Erik Král" userId="e92e8e71-05aa-4c44-9728-5ff1a0a20d65" providerId="ADAL" clId="{61B2AA6F-37B9-435E-BF34-EC12F67C6548}" dt="2018-11-28T13:19:44.715" v="3189" actId="1076"/>
          <ac:spMkLst>
            <pc:docMk/>
            <pc:sldMk cId="3698427516" sldId="387"/>
            <ac:spMk id="9" creationId="{4B2F34AB-0E63-4627-97ED-851848BD2C82}"/>
          </ac:spMkLst>
        </pc:spChg>
      </pc:sldChg>
      <pc:sldChg chg="addSp delSp modSp add">
        <pc:chgData name="Erik Král" userId="e92e8e71-05aa-4c44-9728-5ff1a0a20d65" providerId="ADAL" clId="{61B2AA6F-37B9-435E-BF34-EC12F67C6548}" dt="2018-11-28T13:26:19.792" v="3217" actId="20577"/>
        <pc:sldMkLst>
          <pc:docMk/>
          <pc:sldMk cId="3895648828" sldId="388"/>
        </pc:sldMkLst>
        <pc:spChg chg="mod">
          <ac:chgData name="Erik Král" userId="e92e8e71-05aa-4c44-9728-5ff1a0a20d65" providerId="ADAL" clId="{61B2AA6F-37B9-435E-BF34-EC12F67C6548}" dt="2018-11-28T13:06:30.731" v="3024" actId="20577"/>
          <ac:spMkLst>
            <pc:docMk/>
            <pc:sldMk cId="3895648828" sldId="388"/>
            <ac:spMk id="2" creationId="{00000000-0000-0000-0000-000000000000}"/>
          </ac:spMkLst>
        </pc:spChg>
        <pc:spChg chg="add del mod">
          <ac:chgData name="Erik Král" userId="e92e8e71-05aa-4c44-9728-5ff1a0a20d65" providerId="ADAL" clId="{61B2AA6F-37B9-435E-BF34-EC12F67C6548}" dt="2018-11-28T13:25:51.151" v="3211" actId="478"/>
          <ac:spMkLst>
            <pc:docMk/>
            <pc:sldMk cId="3895648828" sldId="388"/>
            <ac:spMk id="3" creationId="{461802DB-09AA-4CAA-8929-C41F3AB4C096}"/>
          </ac:spMkLst>
        </pc:spChg>
        <pc:spChg chg="add mod">
          <ac:chgData name="Erik Král" userId="e92e8e71-05aa-4c44-9728-5ff1a0a20d65" providerId="ADAL" clId="{61B2AA6F-37B9-435E-BF34-EC12F67C6548}" dt="2018-11-28T13:26:19.792" v="3217" actId="20577"/>
          <ac:spMkLst>
            <pc:docMk/>
            <pc:sldMk cId="3895648828" sldId="388"/>
            <ac:spMk id="4" creationId="{EAB2D71D-5F61-47FE-A851-3E6DF248416C}"/>
          </ac:spMkLst>
        </pc:spChg>
        <pc:spChg chg="del">
          <ac:chgData name="Erik Král" userId="e92e8e71-05aa-4c44-9728-5ff1a0a20d65" providerId="ADAL" clId="{61B2AA6F-37B9-435E-BF34-EC12F67C6548}" dt="2018-11-28T13:07:54.541" v="3030" actId="478"/>
          <ac:spMkLst>
            <pc:docMk/>
            <pc:sldMk cId="3895648828" sldId="388"/>
            <ac:spMk id="7" creationId="{06449CA0-EF0F-4067-A076-FE744AA24C92}"/>
          </ac:spMkLst>
        </pc:spChg>
      </pc:sldChg>
      <pc:sldChg chg="addSp delSp modSp add">
        <pc:chgData name="Erik Král" userId="e92e8e71-05aa-4c44-9728-5ff1a0a20d65" providerId="ADAL" clId="{61B2AA6F-37B9-435E-BF34-EC12F67C6548}" dt="2018-11-28T13:19:14.739" v="3184" actId="1076"/>
        <pc:sldMkLst>
          <pc:docMk/>
          <pc:sldMk cId="1513207248" sldId="389"/>
        </pc:sldMkLst>
        <pc:spChg chg="mod">
          <ac:chgData name="Erik Král" userId="e92e8e71-05aa-4c44-9728-5ff1a0a20d65" providerId="ADAL" clId="{61B2AA6F-37B9-435E-BF34-EC12F67C6548}" dt="2018-11-28T13:10:36.951" v="3040" actId="20577"/>
          <ac:spMkLst>
            <pc:docMk/>
            <pc:sldMk cId="1513207248" sldId="389"/>
            <ac:spMk id="2" creationId="{00000000-0000-0000-0000-000000000000}"/>
          </ac:spMkLst>
        </pc:spChg>
        <pc:spChg chg="del">
          <ac:chgData name="Erik Král" userId="e92e8e71-05aa-4c44-9728-5ff1a0a20d65" providerId="ADAL" clId="{61B2AA6F-37B9-435E-BF34-EC12F67C6548}" dt="2018-11-28T13:10:40.395" v="3041" actId="478"/>
          <ac:spMkLst>
            <pc:docMk/>
            <pc:sldMk cId="1513207248" sldId="389"/>
            <ac:spMk id="3" creationId="{461802DB-09AA-4CAA-8929-C41F3AB4C096}"/>
          </ac:spMkLst>
        </pc:spChg>
        <pc:spChg chg="add mod">
          <ac:chgData name="Erik Král" userId="e92e8e71-05aa-4c44-9728-5ff1a0a20d65" providerId="ADAL" clId="{61B2AA6F-37B9-435E-BF34-EC12F67C6548}" dt="2018-11-28T13:19:14.739" v="3184" actId="1076"/>
          <ac:spMkLst>
            <pc:docMk/>
            <pc:sldMk cId="1513207248" sldId="389"/>
            <ac:spMk id="4" creationId="{18FB98C1-68C1-4F4D-901E-5559DC86E6DF}"/>
          </ac:spMkLst>
        </pc:spChg>
      </pc:sldChg>
      <pc:sldChg chg="addSp modSp add">
        <pc:chgData name="Erik Král" userId="e92e8e71-05aa-4c44-9728-5ff1a0a20d65" providerId="ADAL" clId="{61B2AA6F-37B9-435E-BF34-EC12F67C6548}" dt="2018-11-28T13:18:53.883" v="3180" actId="1076"/>
        <pc:sldMkLst>
          <pc:docMk/>
          <pc:sldMk cId="2473845932" sldId="390"/>
        </pc:sldMkLst>
        <pc:spChg chg="mod">
          <ac:chgData name="Erik Král" userId="e92e8e71-05aa-4c44-9728-5ff1a0a20d65" providerId="ADAL" clId="{61B2AA6F-37B9-435E-BF34-EC12F67C6548}" dt="2018-11-28T13:17:48.333" v="3178" actId="20577"/>
          <ac:spMkLst>
            <pc:docMk/>
            <pc:sldMk cId="2473845932" sldId="390"/>
            <ac:spMk id="2" creationId="{00000000-0000-0000-0000-000000000000}"/>
          </ac:spMkLst>
        </pc:spChg>
        <pc:picChg chg="add mod">
          <ac:chgData name="Erik Král" userId="e92e8e71-05aa-4c44-9728-5ff1a0a20d65" providerId="ADAL" clId="{61B2AA6F-37B9-435E-BF34-EC12F67C6548}" dt="2018-11-28T13:18:53.883" v="3180" actId="1076"/>
          <ac:picMkLst>
            <pc:docMk/>
            <pc:sldMk cId="2473845932" sldId="390"/>
            <ac:picMk id="4" creationId="{9591F21C-A708-4D69-99FC-692DA9CE75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28.11.2018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7443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9506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740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130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0805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5637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8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231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28.11.2018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28.11.2018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28.11.2018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28.11.2018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28.11.2018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xaml/xaml-basics/data-bindings-to-mvvm" TargetMode="External"/><Relationship Id="rId2" Type="http://schemas.openxmlformats.org/officeDocument/2006/relationships/hyperlink" Target="https://docs.microsoft.com/en-us/xamarin/xamarin-forms/creating-mobile-apps-xamarin-form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INotifyPropertyChanged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cs-CZ" dirty="0"/>
              <a:t>Metoda </a:t>
            </a:r>
            <a:r>
              <a:rPr lang="cs-CZ" dirty="0" err="1"/>
              <a:t>OnPropertyChanged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8245EBE5-A197-45DA-85FA-0616D6E3179F}"/>
              </a:ext>
            </a:extLst>
          </p:cNvPr>
          <p:cNvSpPr/>
          <p:nvPr/>
        </p:nvSpPr>
        <p:spPr>
          <a:xfrm>
            <a:off x="609601" y="1832036"/>
            <a:ext cx="10972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.Invoke(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_count = value;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(Count));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824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CallerMemberName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522F3B-97C1-4602-AC26-206E36DA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844477"/>
          </a:xfrm>
        </p:spPr>
        <p:txBody>
          <a:bodyPr>
            <a:normAutofit/>
          </a:bodyPr>
          <a:lstStyle/>
          <a:p>
            <a:r>
              <a:rPr lang="cs-CZ" dirty="0"/>
              <a:t>Atribut </a:t>
            </a:r>
            <a:r>
              <a:rPr lang="cs-CZ" i="1" dirty="0" err="1"/>
              <a:t>CallerMemberName</a:t>
            </a:r>
            <a:r>
              <a:rPr lang="cs-CZ" dirty="0"/>
              <a:t> dosazuje jako </a:t>
            </a:r>
            <a:r>
              <a:rPr lang="cs-CZ" i="1" dirty="0" err="1"/>
              <a:t>string</a:t>
            </a:r>
            <a:r>
              <a:rPr lang="cs-CZ" dirty="0"/>
              <a:t> parametr název volající metody nebo </a:t>
            </a:r>
            <a:r>
              <a:rPr lang="en-US" dirty="0"/>
              <a:t>P</a:t>
            </a:r>
            <a:r>
              <a:rPr lang="cs-CZ" dirty="0" err="1"/>
              <a:t>roperty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P</a:t>
            </a:r>
            <a:r>
              <a:rPr lang="cs-CZ" dirty="0" err="1"/>
              <a:t>ři</a:t>
            </a:r>
            <a:r>
              <a:rPr lang="cs-CZ" dirty="0"/>
              <a:t> použití tohoto atributu musí mít parametr vždy zadanou výchozí hodnotu.</a:t>
            </a:r>
          </a:p>
          <a:p>
            <a:r>
              <a:rPr lang="cs-CZ" dirty="0"/>
              <a:t>Díky tomu můžeme zápis ještě více zjednodušit.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26F9D9D-1C07-454C-9BAD-65BEFA21C7B8}"/>
              </a:ext>
            </a:extLst>
          </p:cNvPr>
          <p:cNvSpPr/>
          <p:nvPr/>
        </p:nvSpPr>
        <p:spPr>
          <a:xfrm>
            <a:off x="3724197" y="5073133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757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CallerMemberName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390E505-87DC-41AF-8293-9B68F2479E41}"/>
              </a:ext>
            </a:extLst>
          </p:cNvPr>
          <p:cNvSpPr/>
          <p:nvPr/>
        </p:nvSpPr>
        <p:spPr>
          <a:xfrm>
            <a:off x="609600" y="1706821"/>
            <a:ext cx="10972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PrezentaceNotify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cs-CZ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38980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en-US" dirty="0" err="1"/>
              <a:t>ViewModelBase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086FD65-CDEE-4AB7-891F-9FC8BA59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Abychom</a:t>
            </a:r>
            <a:r>
              <a:rPr lang="en-US" dirty="0"/>
              <a:t> </a:t>
            </a:r>
            <a:r>
              <a:rPr lang="cs-CZ" dirty="0"/>
              <a:t>nemuseli</a:t>
            </a:r>
            <a:r>
              <a:rPr lang="en-US" dirty="0"/>
              <a:t> </a:t>
            </a:r>
            <a:r>
              <a:rPr lang="en-US" dirty="0" err="1"/>
              <a:t>implementovat</a:t>
            </a:r>
            <a:r>
              <a:rPr lang="en-US" dirty="0"/>
              <a:t> </a:t>
            </a:r>
            <a:r>
              <a:rPr lang="en-US" i="1" dirty="0" err="1"/>
              <a:t>INotifyPropertyChanged</a:t>
            </a:r>
            <a:r>
              <a:rPr lang="en-US" dirty="0"/>
              <a:t> pro ka</a:t>
            </a:r>
            <a:r>
              <a:rPr lang="cs-CZ" dirty="0" err="1"/>
              <a:t>ždý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zvlášť, tak si často vytváříme rodičovskou třídu </a:t>
            </a:r>
            <a:r>
              <a:rPr lang="cs-CZ" dirty="0" err="1"/>
              <a:t>ViewModelBase</a:t>
            </a:r>
            <a:r>
              <a:rPr lang="cs-CZ" dirty="0"/>
              <a:t> od které potom implementaci tohoto rozhraní dědíme.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412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en-US" dirty="0" err="1"/>
              <a:t>ViewModelBase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AD866473-7095-419B-A990-BB3DB932D572}"/>
              </a:ext>
            </a:extLst>
          </p:cNvPr>
          <p:cNvSpPr/>
          <p:nvPr/>
        </p:nvSpPr>
        <p:spPr>
          <a:xfrm>
            <a:off x="609600" y="2594333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ViewModelBase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240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en-US" dirty="0" err="1"/>
              <a:t>ViewModelBase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F07CA0D-C59C-43B4-B655-5293E2A9B0A0}"/>
              </a:ext>
            </a:extLst>
          </p:cNvPr>
          <p:cNvSpPr/>
          <p:nvPr/>
        </p:nvSpPr>
        <p:spPr>
          <a:xfrm>
            <a:off x="609601" y="2594333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ViewModelBase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17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cs-CZ" dirty="0"/>
            </a:br>
            <a:r>
              <a:rPr lang="cs-CZ" dirty="0"/>
              <a:t>Příklad počítadlo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n</a:t>
            </a:r>
            <a:r>
              <a:rPr lang="cs-CZ" dirty="0" err="1"/>
              <a:t>ásledujícím</a:t>
            </a:r>
            <a:r>
              <a:rPr lang="cs-CZ" dirty="0"/>
              <a:t> příkladu vytvoříme počítadlo kliknutí. </a:t>
            </a:r>
          </a:p>
          <a:p>
            <a:pPr marL="0" indent="0">
              <a:buNone/>
            </a:pPr>
            <a:r>
              <a:rPr lang="cs-CZ" dirty="0"/>
              <a:t>Počet kliknutí bude </a:t>
            </a:r>
            <a:r>
              <a:rPr lang="cs-CZ" dirty="0" err="1"/>
              <a:t>nabindovaný</a:t>
            </a:r>
            <a:r>
              <a:rPr lang="cs-CZ" dirty="0"/>
              <a:t> na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Count</a:t>
            </a:r>
            <a:r>
              <a:rPr lang="cs-CZ" dirty="0"/>
              <a:t>. </a:t>
            </a:r>
          </a:p>
          <a:p>
            <a:pPr marL="0" indent="0">
              <a:buNone/>
            </a:pPr>
            <a:r>
              <a:rPr lang="cs-CZ" dirty="0"/>
              <a:t>S pomocí eventu </a:t>
            </a:r>
            <a:r>
              <a:rPr lang="cs-CZ" i="1" dirty="0" err="1"/>
              <a:t>NotifyPropertyChanged</a:t>
            </a:r>
            <a:r>
              <a:rPr lang="cs-CZ" dirty="0"/>
              <a:t> budeme notifikovat o změně hodnoty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Count</a:t>
            </a:r>
            <a:r>
              <a:rPr lang="cs-CZ" dirty="0"/>
              <a:t>.</a:t>
            </a:r>
            <a:endParaRPr lang="cs-CZ" i="1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606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cs-CZ" dirty="0"/>
            </a:br>
            <a:r>
              <a:rPr lang="cs-CZ" dirty="0"/>
              <a:t>Příklad počítadlo - </a:t>
            </a:r>
            <a:r>
              <a:rPr lang="cs-CZ" dirty="0" err="1"/>
              <a:t>ViewModelBase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4B2F34AB-0E63-4627-97ED-851848BD2C82}"/>
              </a:ext>
            </a:extLst>
          </p:cNvPr>
          <p:cNvSpPr/>
          <p:nvPr/>
        </p:nvSpPr>
        <p:spPr>
          <a:xfrm>
            <a:off x="609600" y="1763336"/>
            <a:ext cx="109727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System.Runtime.CompilerServices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PrezentaceNotify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ViewModelBase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(name));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842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cs-CZ" dirty="0"/>
            </a:br>
            <a:r>
              <a:rPr lang="cs-CZ" dirty="0"/>
              <a:t>Příklad počítadlo - </a:t>
            </a:r>
            <a:r>
              <a:rPr lang="cs-CZ" dirty="0" err="1"/>
              <a:t>ViewModel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AB2D71D-5F61-47FE-A851-3E6DF248416C}"/>
              </a:ext>
            </a:extLst>
          </p:cNvPr>
          <p:cNvSpPr/>
          <p:nvPr/>
        </p:nvSpPr>
        <p:spPr>
          <a:xfrm>
            <a:off x="609601" y="1417638"/>
            <a:ext cx="109727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PrezentaceNotify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ViewModelBase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CommandIncrease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ViewModel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CommandIncrease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(() =&gt; 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89564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cs-CZ" dirty="0"/>
            </a:br>
            <a:r>
              <a:rPr lang="cs-CZ" dirty="0"/>
              <a:t>Příklad počítadlo - </a:t>
            </a:r>
            <a:r>
              <a:rPr lang="cs-CZ" dirty="0" err="1"/>
              <a:t>View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18FB98C1-68C1-4F4D-901E-5559DC86E6DF}"/>
              </a:ext>
            </a:extLst>
          </p:cNvPr>
          <p:cNvSpPr/>
          <p:nvPr/>
        </p:nvSpPr>
        <p:spPr>
          <a:xfrm>
            <a:off x="609601" y="2040335"/>
            <a:ext cx="10972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fr-FR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="http://xamarin.com/schemas/2014/forms"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clr-namespace:PrezentaceNotify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="PrezentaceNotify.MainPage"&gt;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ViewModel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Count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="Increase"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CommandIncrease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20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INotifyPropertyChanged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OnPropertyChanged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nameof</a:t>
            </a:r>
            <a:r>
              <a:rPr lang="cs-CZ" dirty="0"/>
              <a:t> a atribut </a:t>
            </a:r>
            <a:r>
              <a:rPr lang="cs-CZ" dirty="0" err="1"/>
              <a:t>CallerMemberName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BaseViewModel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cs-CZ" dirty="0"/>
            </a:br>
            <a:r>
              <a:rPr lang="cs-CZ" dirty="0"/>
              <a:t>Příklad počítadlo -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591F21C-A708-4D69-99FC-692DA9CE7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této prezentaci jsem se seznámili </a:t>
            </a:r>
            <a:r>
              <a:rPr lang="en-US" dirty="0"/>
              <a:t>s </a:t>
            </a:r>
            <a:r>
              <a:rPr lang="en-US" dirty="0" err="1"/>
              <a:t>rozhran</a:t>
            </a:r>
            <a:r>
              <a:rPr lang="cs-CZ" dirty="0" err="1"/>
              <a:t>ím</a:t>
            </a:r>
            <a:r>
              <a:rPr lang="cs-CZ" dirty="0"/>
              <a:t> </a:t>
            </a:r>
            <a:r>
              <a:rPr lang="cs-CZ" dirty="0" err="1"/>
              <a:t>INotifyPropertyChanged</a:t>
            </a:r>
            <a:r>
              <a:rPr lang="cs-CZ" dirty="0"/>
              <a:t>, eventem </a:t>
            </a:r>
            <a:r>
              <a:rPr lang="cs-CZ" dirty="0" err="1"/>
              <a:t>OnPropertyChanged</a:t>
            </a:r>
            <a:r>
              <a:rPr lang="cs-CZ" dirty="0"/>
              <a:t>, použitím klíčového slova </a:t>
            </a:r>
            <a:r>
              <a:rPr lang="cs-CZ" dirty="0" err="1"/>
              <a:t>nameof</a:t>
            </a:r>
            <a:r>
              <a:rPr lang="cs-CZ" dirty="0"/>
              <a:t>, atributu </a:t>
            </a:r>
            <a:r>
              <a:rPr lang="cs-CZ" dirty="0" err="1"/>
              <a:t>CallerMemberName</a:t>
            </a:r>
            <a:r>
              <a:rPr lang="cs-CZ" dirty="0"/>
              <a:t> a vytvořením rodičovské třídy </a:t>
            </a:r>
            <a:r>
              <a:rPr lang="cs-CZ" dirty="0" err="1"/>
              <a:t>BaseViewModel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45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2"/>
              </a:rPr>
              <a:t>https://docs.microsoft.com/en-us/xamarin/xamarin-forms/creating-mobile-apps-xamarin-forms/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/>
              <a:t>Part 5. </a:t>
            </a:r>
            <a:r>
              <a:rPr lang="cs-CZ" sz="2400" dirty="0" err="1"/>
              <a:t>From</a:t>
            </a:r>
            <a:r>
              <a:rPr lang="cs-CZ" sz="2400" dirty="0"/>
              <a:t> Data </a:t>
            </a:r>
            <a:r>
              <a:rPr lang="cs-CZ" sz="2400" dirty="0" err="1"/>
              <a:t>Bindings</a:t>
            </a:r>
            <a:r>
              <a:rPr lang="cs-CZ" sz="2400" dirty="0"/>
              <a:t> to MVVM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3"/>
              </a:rPr>
              <a:t>https://docs.microsoft.com/en-us/xamarin/xamarin-forms/xaml/xaml-basics/data-bindings-to-mvvm</a:t>
            </a:r>
            <a:endParaRPr lang="cs-CZ" sz="2400" dirty="0"/>
          </a:p>
          <a:p>
            <a:pPr marL="0" indent="0">
              <a:buNone/>
            </a:pP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této přednášce se budeme zabývat eventem </a:t>
            </a:r>
            <a:r>
              <a:rPr lang="cs-CZ" dirty="0" err="1"/>
              <a:t>NotifyPropertyChanged</a:t>
            </a:r>
            <a:r>
              <a:rPr lang="cs-CZ" dirty="0"/>
              <a:t> z rozhraní  </a:t>
            </a:r>
            <a:r>
              <a:rPr lang="cs-CZ" dirty="0" err="1"/>
              <a:t>INotifyPropertyChanged</a:t>
            </a:r>
            <a:r>
              <a:rPr lang="cs-CZ" dirty="0"/>
              <a:t> a způsoby jeho použití.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INotifyPropertyChanged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View</a:t>
            </a:r>
            <a:r>
              <a:rPr lang="cs-CZ" dirty="0"/>
              <a:t> model může pomocí eventu </a:t>
            </a:r>
            <a:r>
              <a:rPr lang="cs-CZ" i="1" dirty="0" err="1"/>
              <a:t>NotifyPropertyChanged</a:t>
            </a:r>
            <a:r>
              <a:rPr lang="cs-CZ" dirty="0"/>
              <a:t> z rozhraní  </a:t>
            </a:r>
            <a:r>
              <a:rPr lang="cs-CZ" i="1" dirty="0" err="1"/>
              <a:t>INotifyPropertyChanged</a:t>
            </a:r>
            <a:r>
              <a:rPr lang="cs-CZ" dirty="0"/>
              <a:t> notifikovat </a:t>
            </a:r>
            <a:r>
              <a:rPr lang="cs-CZ" dirty="0" err="1"/>
              <a:t>View</a:t>
            </a:r>
            <a:r>
              <a:rPr lang="cs-CZ" dirty="0"/>
              <a:t> o tom že se změnila jeho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en-US" dirty="0"/>
              <a:t>[1][2]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Mechanismus data </a:t>
            </a:r>
            <a:r>
              <a:rPr lang="cs-CZ" dirty="0" err="1"/>
              <a:t>bindování</a:t>
            </a:r>
            <a:r>
              <a:rPr lang="cs-CZ" dirty="0"/>
              <a:t> se potom k tomuto eventu zaregistruje a reaguje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cs-CZ" dirty="0"/>
              <a:t>tyto změny.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56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en-US" dirty="0" err="1"/>
              <a:t>Zdrojov</a:t>
            </a:r>
            <a:r>
              <a:rPr lang="cs-CZ" dirty="0"/>
              <a:t>ý kód</a:t>
            </a:r>
          </a:p>
        </p:txBody>
      </p:sp>
      <p:sp>
        <p:nvSpPr>
          <p:cNvPr id="8" name="Zástupný symbol pro obsah 7">
            <a:extLst>
              <a:ext uri="{FF2B5EF4-FFF2-40B4-BE49-F238E27FC236}">
                <a16:creationId xmlns:a16="http://schemas.microsoft.com/office/drawing/2014/main" id="{F878308B-5613-42E9-A97F-23BA99CB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43001"/>
          </a:xfrm>
        </p:spPr>
        <p:txBody>
          <a:bodyPr/>
          <a:lstStyle/>
          <a:p>
            <a:r>
              <a:rPr lang="cs-CZ" dirty="0"/>
              <a:t>Rozhraní </a:t>
            </a:r>
            <a:r>
              <a:rPr lang="cs-CZ" dirty="0" err="1"/>
              <a:t>INotifyPropertyChanged</a:t>
            </a:r>
            <a:r>
              <a:rPr lang="cs-CZ" dirty="0"/>
              <a:t> obsahuje jen jeden event </a:t>
            </a:r>
            <a:r>
              <a:rPr lang="cs-CZ" dirty="0" err="1"/>
              <a:t>PropertyChanged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DC88A17-4179-4896-973C-5D3F5EE9F805}"/>
              </a:ext>
            </a:extLst>
          </p:cNvPr>
          <p:cNvSpPr/>
          <p:nvPr/>
        </p:nvSpPr>
        <p:spPr>
          <a:xfrm>
            <a:off x="2365310" y="3678010"/>
            <a:ext cx="7461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System.ComponentModel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INotifyPropertyChanged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047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cs-CZ" dirty="0"/>
              <a:t>Implementace rozhraní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D95C7F-184A-4E6C-908A-0A95C0D3F0F4}"/>
              </a:ext>
            </a:extLst>
          </p:cNvPr>
          <p:cNvSpPr/>
          <p:nvPr/>
        </p:nvSpPr>
        <p:spPr>
          <a:xfrm>
            <a:off x="609600" y="3430800"/>
            <a:ext cx="1097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9840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cs-CZ" dirty="0"/>
              <a:t>Vyvolání eventu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84D72A8-B493-45AD-B69D-19E69915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05862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První argument je reference na </a:t>
            </a:r>
            <a:r>
              <a:rPr lang="cs-CZ" dirty="0" err="1"/>
              <a:t>ViewModel</a:t>
            </a:r>
            <a:r>
              <a:rPr lang="cs-CZ" dirty="0"/>
              <a:t> samotný a druhý je název </a:t>
            </a:r>
            <a:r>
              <a:rPr lang="cs-CZ" dirty="0" err="1"/>
              <a:t>property</a:t>
            </a:r>
            <a:r>
              <a:rPr lang="cs-CZ" dirty="0"/>
              <a:t> která se změnila, v tomto případě 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"Count"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D95C7F-184A-4E6C-908A-0A95C0D3F0F4}"/>
              </a:ext>
            </a:extLst>
          </p:cNvPr>
          <p:cNvSpPr/>
          <p:nvPr/>
        </p:nvSpPr>
        <p:spPr>
          <a:xfrm>
            <a:off x="609600" y="3429000"/>
            <a:ext cx="10972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_count = value;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"Count"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34648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cs-CZ" dirty="0" err="1"/>
              <a:t>nameof</a:t>
            </a:r>
            <a:r>
              <a:rPr lang="en-US" dirty="0"/>
              <a:t> </a:t>
            </a:r>
            <a:r>
              <a:rPr lang="en-US" dirty="0" err="1"/>
              <a:t>oper</a:t>
            </a:r>
            <a:r>
              <a:rPr lang="cs-CZ" dirty="0" err="1"/>
              <a:t>átor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84D72A8-B493-45AD-B69D-19E69915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721732"/>
          </a:xfrm>
        </p:spPr>
        <p:txBody>
          <a:bodyPr>
            <a:normAutofit/>
          </a:bodyPr>
          <a:lstStyle/>
          <a:p>
            <a:r>
              <a:rPr lang="cs-CZ" dirty="0"/>
              <a:t>Místo názvu </a:t>
            </a:r>
            <a:r>
              <a:rPr lang="cs-CZ" dirty="0" err="1"/>
              <a:t>property</a:t>
            </a:r>
            <a:r>
              <a:rPr lang="cs-CZ" dirty="0"/>
              <a:t> jako řetězce můžeme použít operátor </a:t>
            </a:r>
            <a:r>
              <a:rPr lang="cs-CZ" i="1" dirty="0" err="1"/>
              <a:t>nameof</a:t>
            </a:r>
            <a:r>
              <a:rPr lang="cs-CZ" dirty="0"/>
              <a:t>.</a:t>
            </a:r>
            <a:r>
              <a:rPr lang="en-US" dirty="0"/>
              <a:t> D</a:t>
            </a:r>
            <a:r>
              <a:rPr lang="cs-CZ" dirty="0" err="1"/>
              <a:t>íky</a:t>
            </a:r>
            <a:r>
              <a:rPr lang="cs-CZ" dirty="0"/>
              <a:t> tomu můžeme omezit chyby v překlepech a zjednodušíme si tím případnou </a:t>
            </a:r>
            <a:r>
              <a:rPr lang="cs-CZ" dirty="0" err="1"/>
              <a:t>refraktorizaci</a:t>
            </a:r>
            <a:r>
              <a:rPr lang="cs-CZ" dirty="0"/>
              <a:t> kódu.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4D95C7F-184A-4E6C-908A-0A95C0D3F0F4}"/>
              </a:ext>
            </a:extLst>
          </p:cNvPr>
          <p:cNvSpPr/>
          <p:nvPr/>
        </p:nvSpPr>
        <p:spPr>
          <a:xfrm>
            <a:off x="609599" y="3429000"/>
            <a:ext cx="113123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ViewModel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endParaRPr lang="cs-CZ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_count = value;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0253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INotifyPropertyChanged</a:t>
            </a:r>
            <a:br>
              <a:rPr lang="en-US" dirty="0"/>
            </a:br>
            <a:r>
              <a:rPr lang="cs-CZ" dirty="0"/>
              <a:t>Metoda </a:t>
            </a:r>
            <a:r>
              <a:rPr lang="cs-CZ" dirty="0" err="1"/>
              <a:t>OnPropertyChanged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84D72A8-B493-45AD-B69D-19E69915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013520"/>
          </a:xfrm>
        </p:spPr>
        <p:txBody>
          <a:bodyPr>
            <a:normAutofit/>
          </a:bodyPr>
          <a:lstStyle/>
          <a:p>
            <a:r>
              <a:rPr lang="cs-CZ" dirty="0"/>
              <a:t>Pro vyvolání metody si většinou vytváříme metodu </a:t>
            </a:r>
            <a:r>
              <a:rPr lang="cs-CZ" dirty="0" err="1"/>
              <a:t>OnPropertyChanged</a:t>
            </a:r>
            <a:r>
              <a:rPr lang="cs-CZ" dirty="0"/>
              <a:t> a tu potom teprve voláme.</a:t>
            </a:r>
            <a:endParaRPr lang="en-US" dirty="0"/>
          </a:p>
          <a:p>
            <a:r>
              <a:rPr lang="en-US" dirty="0" err="1"/>
              <a:t>Tak</a:t>
            </a:r>
            <a:r>
              <a:rPr lang="cs-CZ" dirty="0"/>
              <a:t>é musíme ověřit před vyvoláním eventu </a:t>
            </a:r>
            <a:r>
              <a:rPr lang="cs-CZ" dirty="0" err="1"/>
              <a:t>PropertyChanged</a:t>
            </a:r>
            <a:r>
              <a:rPr lang="cs-CZ" dirty="0"/>
              <a:t>, zda nemá hodnotu </a:t>
            </a:r>
            <a:r>
              <a:rPr lang="cs-CZ" i="1" dirty="0" err="1"/>
              <a:t>null</a:t>
            </a:r>
            <a:r>
              <a:rPr lang="cs-CZ" dirty="0"/>
              <a:t>, to můžeme udělat pomocí operátoru </a:t>
            </a:r>
            <a:r>
              <a:rPr lang="cs-CZ" i="1" dirty="0"/>
              <a:t>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581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schemas.microsoft.com/office/infopath/2007/PartnerControls"/>
    <ds:schemaRef ds:uri="34a0577a-2fcf-4f5f-aec4-f2eae0fecbd1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1130</Words>
  <Application>Microsoft Office PowerPoint</Application>
  <PresentationFormat>Širokoúhlá obrazovka</PresentationFormat>
  <Paragraphs>225</Paragraphs>
  <Slides>23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Arial</vt:lpstr>
      <vt:lpstr>Calibri</vt:lpstr>
      <vt:lpstr>Berlin CE</vt:lpstr>
      <vt:lpstr>Consolas</vt:lpstr>
      <vt:lpstr>Source Sans Pro Bold</vt:lpstr>
      <vt:lpstr>Source sans Pro</vt:lpstr>
      <vt:lpstr>Office Theme</vt:lpstr>
      <vt:lpstr>Aplikační frameworky</vt:lpstr>
      <vt:lpstr>Obsah</vt:lpstr>
      <vt:lpstr>Úvod</vt:lpstr>
      <vt:lpstr>INotifyPropertyChanged</vt:lpstr>
      <vt:lpstr>INotifyPropertyChanged Zdrojový kód</vt:lpstr>
      <vt:lpstr>INotifyPropertyChanged Implementace rozhraní</vt:lpstr>
      <vt:lpstr>INotifyPropertyChanged Vyvolání eventu</vt:lpstr>
      <vt:lpstr>INotifyPropertyChanged nameof operátor</vt:lpstr>
      <vt:lpstr>INotifyPropertyChanged Metoda OnPropertyChanged</vt:lpstr>
      <vt:lpstr>INotifyPropertyChanged Metoda OnPropertyChanged</vt:lpstr>
      <vt:lpstr>INotifyPropertyChanged Atribut CallerMemberName</vt:lpstr>
      <vt:lpstr>INotifyPropertyChanged Atribut CallerMemberName</vt:lpstr>
      <vt:lpstr>INotifyPropertyChanged ViewModelBase</vt:lpstr>
      <vt:lpstr>INotifyPropertyChanged ViewModelBase</vt:lpstr>
      <vt:lpstr>INotifyPropertyChanged ViewModelBase</vt:lpstr>
      <vt:lpstr>INotifyPropertyChanged Příklad počítadlo</vt:lpstr>
      <vt:lpstr>INotifyPropertyChanged Příklad počítadlo - ViewModelBase</vt:lpstr>
      <vt:lpstr>INotifyPropertyChanged Příklad počítadlo - ViewModel</vt:lpstr>
      <vt:lpstr>INotifyPropertyChanged Příklad počítadlo - View</vt:lpstr>
      <vt:lpstr>INotifyPropertyChanged Příklad počítadlo - Android</vt:lpstr>
      <vt:lpstr>Závěr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180</cp:revision>
  <dcterms:modified xsi:type="dcterms:W3CDTF">2018-11-28T13:26:25Z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