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5"/>
  </p:notesMasterIdLst>
  <p:handoutMasterIdLst>
    <p:handoutMasterId r:id="rId46"/>
  </p:handoutMasterIdLst>
  <p:sldIdLst>
    <p:sldId id="256" r:id="rId5"/>
    <p:sldId id="280" r:id="rId6"/>
    <p:sldId id="276" r:id="rId7"/>
    <p:sldId id="358" r:id="rId8"/>
    <p:sldId id="362" r:id="rId9"/>
    <p:sldId id="363" r:id="rId10"/>
    <p:sldId id="364" r:id="rId11"/>
    <p:sldId id="369" r:id="rId12"/>
    <p:sldId id="370" r:id="rId13"/>
    <p:sldId id="373" r:id="rId14"/>
    <p:sldId id="365" r:id="rId15"/>
    <p:sldId id="366" r:id="rId16"/>
    <p:sldId id="367" r:id="rId17"/>
    <p:sldId id="368" r:id="rId18"/>
    <p:sldId id="372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7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4" r:id="rId39"/>
    <p:sldId id="395" r:id="rId40"/>
    <p:sldId id="396" r:id="rId41"/>
    <p:sldId id="330" r:id="rId42"/>
    <p:sldId id="281" r:id="rId43"/>
    <p:sldId id="259" r:id="rId44"/>
  </p:sldIdLst>
  <p:sldSz cx="12192000" cy="6858000"/>
  <p:notesSz cx="6858000" cy="9144000"/>
  <p:embeddedFontLst>
    <p:embeddedFont>
      <p:font typeface="Berlin CE" panose="020B0604020202020204"/>
      <p:regular r:id="rId47"/>
      <p:bold r:id="rId48"/>
    </p:embeddedFont>
    <p:embeddedFont>
      <p:font typeface="Source sans Pro" panose="020B0604020202020204" charset="-18"/>
      <p:regular r:id="rId49"/>
      <p:bold r:id="rId50"/>
      <p:italic r:id="rId51"/>
      <p:boldItalic r:id="rId52"/>
    </p:embeddedFont>
    <p:embeddedFont>
      <p:font typeface="Source Sans Pro Bold" panose="020B0604020202020204" charset="-18"/>
      <p:bold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4959" autoAdjust="0"/>
  </p:normalViewPr>
  <p:slideViewPr>
    <p:cSldViewPr snapToGrid="0">
      <p:cViewPr varScale="1">
        <p:scale>
          <a:sx n="103" d="100"/>
          <a:sy n="103" d="100"/>
        </p:scale>
        <p:origin x="11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font" Target="fonts/font1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251366D5-5511-483F-8FF7-3A60261BD17E}"/>
    <pc:docChg chg="undo custSel addSld delSld modSld sldOrd">
      <pc:chgData name="Erik Král" userId="e92e8e71-05aa-4c44-9728-5ff1a0a20d65" providerId="ADAL" clId="{251366D5-5511-483F-8FF7-3A60261BD17E}" dt="2018-11-16T17:29:30.731" v="7045" actId="20577"/>
      <pc:docMkLst>
        <pc:docMk/>
      </pc:docMkLst>
      <pc:sldChg chg="modSp">
        <pc:chgData name="Erik Král" userId="e92e8e71-05aa-4c44-9728-5ff1a0a20d65" providerId="ADAL" clId="{251366D5-5511-483F-8FF7-3A60261BD17E}" dt="2018-11-16T17:28:02.441" v="7035" actId="20577"/>
        <pc:sldMkLst>
          <pc:docMk/>
          <pc:sldMk cId="2755430374" sldId="276"/>
        </pc:sldMkLst>
        <pc:spChg chg="mod">
          <ac:chgData name="Erik Král" userId="e92e8e71-05aa-4c44-9728-5ff1a0a20d65" providerId="ADAL" clId="{251366D5-5511-483F-8FF7-3A60261BD17E}" dt="2018-11-16T17:28:02.441" v="7035" actId="20577"/>
          <ac:spMkLst>
            <pc:docMk/>
            <pc:sldMk cId="2755430374" sldId="276"/>
            <ac:spMk id="3" creationId="{00000000-0000-0000-0000-000000000000}"/>
          </ac:spMkLst>
        </pc:spChg>
      </pc:sldChg>
      <pc:sldChg chg="modSp add">
        <pc:chgData name="Erik Král" userId="e92e8e71-05aa-4c44-9728-5ff1a0a20d65" providerId="ADAL" clId="{251366D5-5511-483F-8FF7-3A60261BD17E}" dt="2018-11-16T17:29:30.731" v="7045" actId="20577"/>
        <pc:sldMkLst>
          <pc:docMk/>
          <pc:sldMk cId="529717233" sldId="281"/>
        </pc:sldMkLst>
        <pc:spChg chg="mod">
          <ac:chgData name="Erik Král" userId="e92e8e71-05aa-4c44-9728-5ff1a0a20d65" providerId="ADAL" clId="{251366D5-5511-483F-8FF7-3A60261BD17E}" dt="2018-11-16T17:29:30.731" v="7045" actId="20577"/>
          <ac:spMkLst>
            <pc:docMk/>
            <pc:sldMk cId="529717233" sldId="281"/>
            <ac:spMk id="3" creationId="{CBC81314-8DA4-4AC1-9C67-9526CB54DAD7}"/>
          </ac:spMkLst>
        </pc:spChg>
      </pc:sldChg>
      <pc:sldChg chg="modSp">
        <pc:chgData name="Erik Král" userId="e92e8e71-05aa-4c44-9728-5ff1a0a20d65" providerId="ADAL" clId="{251366D5-5511-483F-8FF7-3A60261BD17E}" dt="2018-11-02T17:15:50.518" v="7016" actId="20577"/>
        <pc:sldMkLst>
          <pc:docMk/>
          <pc:sldMk cId="3369459424" sldId="330"/>
        </pc:sldMkLst>
        <pc:spChg chg="mod">
          <ac:chgData name="Erik Král" userId="e92e8e71-05aa-4c44-9728-5ff1a0a20d65" providerId="ADAL" clId="{251366D5-5511-483F-8FF7-3A60261BD17E}" dt="2018-11-02T17:15:50.518" v="7016" actId="20577"/>
          <ac:spMkLst>
            <pc:docMk/>
            <pc:sldMk cId="3369459424" sldId="330"/>
            <ac:spMk id="3" creationId="{00000000-0000-0000-0000-000000000000}"/>
          </ac:spMkLst>
        </pc:spChg>
      </pc:sldChg>
      <pc:sldChg chg="modSp add">
        <pc:chgData name="Erik Král" userId="e92e8e71-05aa-4c44-9728-5ff1a0a20d65" providerId="ADAL" clId="{251366D5-5511-483F-8FF7-3A60261BD17E}" dt="2018-10-31T14:07:08.251" v="3326" actId="114"/>
        <pc:sldMkLst>
          <pc:docMk/>
          <pc:sldMk cId="3087128060" sldId="358"/>
        </pc:sldMkLst>
        <pc:spChg chg="mod">
          <ac:chgData name="Erik Král" userId="e92e8e71-05aa-4c44-9728-5ff1a0a20d65" providerId="ADAL" clId="{251366D5-5511-483F-8FF7-3A60261BD17E}" dt="2018-10-31T10:40:10.263" v="165" actId="20577"/>
          <ac:spMkLst>
            <pc:docMk/>
            <pc:sldMk cId="3087128060" sldId="358"/>
            <ac:spMk id="2" creationId="{00000000-0000-0000-0000-000000000000}"/>
          </ac:spMkLst>
        </pc:spChg>
        <pc:spChg chg="mod">
          <ac:chgData name="Erik Král" userId="e92e8e71-05aa-4c44-9728-5ff1a0a20d65" providerId="ADAL" clId="{251366D5-5511-483F-8FF7-3A60261BD17E}" dt="2018-10-31T14:07:08.251" v="3326" actId="114"/>
          <ac:spMkLst>
            <pc:docMk/>
            <pc:sldMk cId="3087128060" sldId="358"/>
            <ac:spMk id="3" creationId="{00000000-0000-0000-0000-000000000000}"/>
          </ac:spMkLst>
        </pc:spChg>
      </pc:sldChg>
      <pc:sldChg chg="addSp delSp modSp add">
        <pc:chgData name="Erik Král" userId="e92e8e71-05aa-4c44-9728-5ff1a0a20d65" providerId="ADAL" clId="{251366D5-5511-483F-8FF7-3A60261BD17E}" dt="2018-10-31T14:25:06.085" v="3640" actId="113"/>
        <pc:sldMkLst>
          <pc:docMk/>
          <pc:sldMk cId="2877542843" sldId="362"/>
        </pc:sldMkLst>
        <pc:spChg chg="add mod">
          <ac:chgData name="Erik Král" userId="e92e8e71-05aa-4c44-9728-5ff1a0a20d65" providerId="ADAL" clId="{251366D5-5511-483F-8FF7-3A60261BD17E}" dt="2018-10-31T14:25:06.085" v="3640" actId="113"/>
          <ac:spMkLst>
            <pc:docMk/>
            <pc:sldMk cId="2877542843" sldId="362"/>
            <ac:spMk id="3" creationId="{D9CDA607-61EE-4777-BF48-FB9C7674F1E0}"/>
          </ac:spMkLst>
        </pc:spChg>
        <pc:spChg chg="add del mod">
          <ac:chgData name="Erik Král" userId="e92e8e71-05aa-4c44-9728-5ff1a0a20d65" providerId="ADAL" clId="{251366D5-5511-483F-8FF7-3A60261BD17E}" dt="2018-10-31T13:40:28.362" v="2552" actId="478"/>
          <ac:spMkLst>
            <pc:docMk/>
            <pc:sldMk cId="2877542843" sldId="362"/>
            <ac:spMk id="6" creationId="{32A61C1F-ED7A-4F94-B253-4C204F47AE86}"/>
          </ac:spMkLst>
        </pc:spChg>
        <pc:spChg chg="mod">
          <ac:chgData name="Erik Král" userId="e92e8e71-05aa-4c44-9728-5ff1a0a20d65" providerId="ADAL" clId="{251366D5-5511-483F-8FF7-3A60261BD17E}" dt="2018-10-31T13:42:56.558" v="2678" actId="113"/>
          <ac:spMkLst>
            <pc:docMk/>
            <pc:sldMk cId="2877542843" sldId="362"/>
            <ac:spMk id="8" creationId="{90497228-F6A7-4344-B8B1-BEC0ADB61C62}"/>
          </ac:spMkLst>
        </pc:spChg>
        <pc:spChg chg="del mod">
          <ac:chgData name="Erik Král" userId="e92e8e71-05aa-4c44-9728-5ff1a0a20d65" providerId="ADAL" clId="{251366D5-5511-483F-8FF7-3A60261BD17E}" dt="2018-10-31T13:39:34.156" v="2521" actId="478"/>
          <ac:spMkLst>
            <pc:docMk/>
            <pc:sldMk cId="2877542843" sldId="362"/>
            <ac:spMk id="9" creationId="{83E45AA2-960F-4985-A90F-6F6476D0C2F0}"/>
          </ac:spMkLst>
        </pc:spChg>
      </pc:sldChg>
      <pc:sldChg chg="addSp delSp modSp add">
        <pc:chgData name="Erik Král" userId="e92e8e71-05aa-4c44-9728-5ff1a0a20d65" providerId="ADAL" clId="{251366D5-5511-483F-8FF7-3A60261BD17E}" dt="2018-10-31T14:25:17.094" v="3641" actId="113"/>
        <pc:sldMkLst>
          <pc:docMk/>
          <pc:sldMk cId="3803850737" sldId="363"/>
        </pc:sldMkLst>
        <pc:spChg chg="mod">
          <ac:chgData name="Erik Král" userId="e92e8e71-05aa-4c44-9728-5ff1a0a20d65" providerId="ADAL" clId="{251366D5-5511-483F-8FF7-3A60261BD17E}" dt="2018-10-31T13:40:01.776" v="2549" actId="20577"/>
          <ac:spMkLst>
            <pc:docMk/>
            <pc:sldMk cId="3803850737" sldId="363"/>
            <ac:spMk id="2" creationId="{E7625143-937E-45C1-8483-44BB1FFD6E2F}"/>
          </ac:spMkLst>
        </pc:spChg>
        <pc:spChg chg="del mod">
          <ac:chgData name="Erik Král" userId="e92e8e71-05aa-4c44-9728-5ff1a0a20d65" providerId="ADAL" clId="{251366D5-5511-483F-8FF7-3A60261BD17E}" dt="2018-10-31T13:40:24.835" v="2551" actId="478"/>
          <ac:spMkLst>
            <pc:docMk/>
            <pc:sldMk cId="3803850737" sldId="363"/>
            <ac:spMk id="6" creationId="{32A61C1F-ED7A-4F94-B253-4C204F47AE86}"/>
          </ac:spMkLst>
        </pc:spChg>
        <pc:spChg chg="add mod">
          <ac:chgData name="Erik Král" userId="e92e8e71-05aa-4c44-9728-5ff1a0a20d65" providerId="ADAL" clId="{251366D5-5511-483F-8FF7-3A60261BD17E}" dt="2018-10-31T14:25:17.094" v="3641" actId="113"/>
          <ac:spMkLst>
            <pc:docMk/>
            <pc:sldMk cId="3803850737" sldId="363"/>
            <ac:spMk id="7" creationId="{1417EC6B-1599-4B3C-BC26-4F7D9EF6381F}"/>
          </ac:spMkLst>
        </pc:spChg>
      </pc:sldChg>
      <pc:sldChg chg="addSp delSp modSp add">
        <pc:chgData name="Erik Král" userId="e92e8e71-05aa-4c44-9728-5ff1a0a20d65" providerId="ADAL" clId="{251366D5-5511-483F-8FF7-3A60261BD17E}" dt="2018-10-31T13:47:45.453" v="2713" actId="20577"/>
        <pc:sldMkLst>
          <pc:docMk/>
          <pc:sldMk cId="2048490758" sldId="364"/>
        </pc:sldMkLst>
        <pc:spChg chg="mod">
          <ac:chgData name="Erik Král" userId="e92e8e71-05aa-4c44-9728-5ff1a0a20d65" providerId="ADAL" clId="{251366D5-5511-483F-8FF7-3A60261BD17E}" dt="2018-10-31T13:47:45.453" v="2713" actId="20577"/>
          <ac:spMkLst>
            <pc:docMk/>
            <pc:sldMk cId="2048490758" sldId="364"/>
            <ac:spMk id="2" creationId="{E7625143-937E-45C1-8483-44BB1FFD6E2F}"/>
          </ac:spMkLst>
        </pc:spChg>
        <pc:spChg chg="add del">
          <ac:chgData name="Erik Král" userId="e92e8e71-05aa-4c44-9728-5ff1a0a20d65" providerId="ADAL" clId="{251366D5-5511-483F-8FF7-3A60261BD17E}" dt="2018-10-31T13:42:06.964" v="2674" actId="478"/>
          <ac:spMkLst>
            <pc:docMk/>
            <pc:sldMk cId="2048490758" sldId="364"/>
            <ac:spMk id="3" creationId="{70BB9C27-C80D-463B-A9C3-D86271625BC0}"/>
          </ac:spMkLst>
        </pc:spChg>
        <pc:spChg chg="mod">
          <ac:chgData name="Erik Král" userId="e92e8e71-05aa-4c44-9728-5ff1a0a20d65" providerId="ADAL" clId="{251366D5-5511-483F-8FF7-3A60261BD17E}" dt="2018-10-31T13:43:15.739" v="2681" actId="20577"/>
          <ac:spMkLst>
            <pc:docMk/>
            <pc:sldMk cId="2048490758" sldId="364"/>
            <ac:spMk id="7" creationId="{1417EC6B-1599-4B3C-BC26-4F7D9EF6381F}"/>
          </ac:spMkLst>
        </pc:spChg>
        <pc:spChg chg="mod">
          <ac:chgData name="Erik Král" userId="e92e8e71-05aa-4c44-9728-5ff1a0a20d65" providerId="ADAL" clId="{251366D5-5511-483F-8FF7-3A60261BD17E}" dt="2018-10-31T13:41:28.887" v="2671" actId="114"/>
          <ac:spMkLst>
            <pc:docMk/>
            <pc:sldMk cId="2048490758" sldId="364"/>
            <ac:spMk id="8" creationId="{90497228-F6A7-4344-B8B1-BEC0ADB61C62}"/>
          </ac:spMkLst>
        </pc:spChg>
      </pc:sldChg>
      <pc:sldChg chg="addSp modSp add">
        <pc:chgData name="Erik Král" userId="e92e8e71-05aa-4c44-9728-5ff1a0a20d65" providerId="ADAL" clId="{251366D5-5511-483F-8FF7-3A60261BD17E}" dt="2018-10-31T14:00:23.622" v="2819" actId="1076"/>
        <pc:sldMkLst>
          <pc:docMk/>
          <pc:sldMk cId="3824924712" sldId="365"/>
        </pc:sldMkLst>
        <pc:spChg chg="mod">
          <ac:chgData name="Erik Král" userId="e92e8e71-05aa-4c44-9728-5ff1a0a20d65" providerId="ADAL" clId="{251366D5-5511-483F-8FF7-3A60261BD17E}" dt="2018-10-31T13:48:28.723" v="2739" actId="20577"/>
          <ac:spMkLst>
            <pc:docMk/>
            <pc:sldMk cId="3824924712" sldId="365"/>
            <ac:spMk id="2" creationId="{00000000-0000-0000-0000-000000000000}"/>
          </ac:spMkLst>
        </pc:spChg>
        <pc:spChg chg="mod">
          <ac:chgData name="Erik Král" userId="e92e8e71-05aa-4c44-9728-5ff1a0a20d65" providerId="ADAL" clId="{251366D5-5511-483F-8FF7-3A60261BD17E}" dt="2018-10-31T13:49:32.575" v="2750" actId="14100"/>
          <ac:spMkLst>
            <pc:docMk/>
            <pc:sldMk cId="3824924712" sldId="365"/>
            <ac:spMk id="3" creationId="{00000000-0000-0000-0000-000000000000}"/>
          </ac:spMkLst>
        </pc:spChg>
        <pc:spChg chg="add mod">
          <ac:chgData name="Erik Král" userId="e92e8e71-05aa-4c44-9728-5ff1a0a20d65" providerId="ADAL" clId="{251366D5-5511-483F-8FF7-3A60261BD17E}" dt="2018-10-31T14:00:23.622" v="2819" actId="1076"/>
          <ac:spMkLst>
            <pc:docMk/>
            <pc:sldMk cId="3824924712" sldId="365"/>
            <ac:spMk id="4" creationId="{EFF8E3B6-A368-4EBA-BC95-EAC98D000A63}"/>
          </ac:spMkLst>
        </pc:spChg>
        <pc:spChg chg="add mod">
          <ac:chgData name="Erik Král" userId="e92e8e71-05aa-4c44-9728-5ff1a0a20d65" providerId="ADAL" clId="{251366D5-5511-483F-8FF7-3A60261BD17E}" dt="2018-10-31T14:00:20.871" v="2818" actId="14100"/>
          <ac:spMkLst>
            <pc:docMk/>
            <pc:sldMk cId="3824924712" sldId="365"/>
            <ac:spMk id="6" creationId="{AF3BB8B5-9F56-4685-934B-829F29509BBB}"/>
          </ac:spMkLst>
        </pc:spChg>
      </pc:sldChg>
      <pc:sldChg chg="addSp delSp modSp add">
        <pc:chgData name="Erik Král" userId="e92e8e71-05aa-4c44-9728-5ff1a0a20d65" providerId="ADAL" clId="{251366D5-5511-483F-8FF7-3A60261BD17E}" dt="2018-10-31T14:31:05.443" v="3832" actId="20577"/>
        <pc:sldMkLst>
          <pc:docMk/>
          <pc:sldMk cId="2055409702" sldId="366"/>
        </pc:sldMkLst>
        <pc:spChg chg="mod">
          <ac:chgData name="Erik Král" userId="e92e8e71-05aa-4c44-9728-5ff1a0a20d65" providerId="ADAL" clId="{251366D5-5511-483F-8FF7-3A60261BD17E}" dt="2018-10-31T13:49:51.618" v="2764" actId="20577"/>
          <ac:spMkLst>
            <pc:docMk/>
            <pc:sldMk cId="2055409702" sldId="366"/>
            <ac:spMk id="2" creationId="{00000000-0000-0000-0000-000000000000}"/>
          </ac:spMkLst>
        </pc:spChg>
        <pc:spChg chg="mod">
          <ac:chgData name="Erik Král" userId="e92e8e71-05aa-4c44-9728-5ff1a0a20d65" providerId="ADAL" clId="{251366D5-5511-483F-8FF7-3A60261BD17E}" dt="2018-10-31T14:31:05.443" v="3832" actId="20577"/>
          <ac:spMkLst>
            <pc:docMk/>
            <pc:sldMk cId="2055409702" sldId="366"/>
            <ac:spMk id="3" creationId="{00000000-0000-0000-0000-000000000000}"/>
          </ac:spMkLst>
        </pc:spChg>
        <pc:spChg chg="add del mod">
          <ac:chgData name="Erik Král" userId="e92e8e71-05aa-4c44-9728-5ff1a0a20d65" providerId="ADAL" clId="{251366D5-5511-483F-8FF7-3A60261BD17E}" dt="2018-10-31T13:58:19.799" v="2806" actId="478"/>
          <ac:spMkLst>
            <pc:docMk/>
            <pc:sldMk cId="2055409702" sldId="366"/>
            <ac:spMk id="4" creationId="{D070B175-40F9-45E6-8722-AB412D66E59B}"/>
          </ac:spMkLst>
        </pc:spChg>
        <pc:spChg chg="add del mod">
          <ac:chgData name="Erik Král" userId="e92e8e71-05aa-4c44-9728-5ff1a0a20d65" providerId="ADAL" clId="{251366D5-5511-483F-8FF7-3A60261BD17E}" dt="2018-10-31T13:51:29.952" v="2784" actId="20577"/>
          <ac:spMkLst>
            <pc:docMk/>
            <pc:sldMk cId="2055409702" sldId="366"/>
            <ac:spMk id="6" creationId="{32452214-CDEF-4796-8954-3BD3754C73AB}"/>
          </ac:spMkLst>
        </pc:spChg>
        <pc:spChg chg="add mod">
          <ac:chgData name="Erik Král" userId="e92e8e71-05aa-4c44-9728-5ff1a0a20d65" providerId="ADAL" clId="{251366D5-5511-483F-8FF7-3A60261BD17E}" dt="2018-10-31T13:58:52.645" v="2811" actId="1076"/>
          <ac:spMkLst>
            <pc:docMk/>
            <pc:sldMk cId="2055409702" sldId="366"/>
            <ac:spMk id="7" creationId="{94645407-25E5-4C61-B1CD-853DCDFCFFEF}"/>
          </ac:spMkLst>
        </pc:spChg>
      </pc:sldChg>
      <pc:sldChg chg="addSp delSp modSp add">
        <pc:chgData name="Erik Král" userId="e92e8e71-05aa-4c44-9728-5ff1a0a20d65" providerId="ADAL" clId="{251366D5-5511-483F-8FF7-3A60261BD17E}" dt="2018-10-31T13:58:46.438" v="2810" actId="1076"/>
        <pc:sldMkLst>
          <pc:docMk/>
          <pc:sldMk cId="2339142969" sldId="367"/>
        </pc:sldMkLst>
        <pc:spChg chg="mod">
          <ac:chgData name="Erik Král" userId="e92e8e71-05aa-4c44-9728-5ff1a0a20d65" providerId="ADAL" clId="{251366D5-5511-483F-8FF7-3A60261BD17E}" dt="2018-10-31T13:52:07.238" v="2789" actId="14100"/>
          <ac:spMkLst>
            <pc:docMk/>
            <pc:sldMk cId="2339142969" sldId="367"/>
            <ac:spMk id="3" creationId="{00000000-0000-0000-0000-000000000000}"/>
          </ac:spMkLst>
        </pc:spChg>
        <pc:spChg chg="add del mod">
          <ac:chgData name="Erik Král" userId="e92e8e71-05aa-4c44-9728-5ff1a0a20d65" providerId="ADAL" clId="{251366D5-5511-483F-8FF7-3A60261BD17E}" dt="2018-10-31T13:52:21.878" v="2793" actId="478"/>
          <ac:spMkLst>
            <pc:docMk/>
            <pc:sldMk cId="2339142969" sldId="367"/>
            <ac:spMk id="4" creationId="{0457D59E-E590-48E8-92BE-AE1C5397583F}"/>
          </ac:spMkLst>
        </pc:spChg>
        <pc:spChg chg="add mod">
          <ac:chgData name="Erik Král" userId="e92e8e71-05aa-4c44-9728-5ff1a0a20d65" providerId="ADAL" clId="{251366D5-5511-483F-8FF7-3A60261BD17E}" dt="2018-10-31T13:58:46.438" v="2810" actId="1076"/>
          <ac:spMkLst>
            <pc:docMk/>
            <pc:sldMk cId="2339142969" sldId="367"/>
            <ac:spMk id="6" creationId="{87993DF6-D883-4232-BC39-09B159E546B3}"/>
          </ac:spMkLst>
        </pc:spChg>
      </pc:sldChg>
      <pc:sldChg chg="addSp delSp modSp add">
        <pc:chgData name="Erik Král" userId="e92e8e71-05aa-4c44-9728-5ff1a0a20d65" providerId="ADAL" clId="{251366D5-5511-483F-8FF7-3A60261BD17E}" dt="2018-10-31T13:56:57.590" v="2805" actId="14100"/>
        <pc:sldMkLst>
          <pc:docMk/>
          <pc:sldMk cId="1497109813" sldId="368"/>
        </pc:sldMkLst>
        <pc:spChg chg="mod">
          <ac:chgData name="Erik Král" userId="e92e8e71-05aa-4c44-9728-5ff1a0a20d65" providerId="ADAL" clId="{251366D5-5511-483F-8FF7-3A60261BD17E}" dt="2018-10-31T13:56:32.829" v="2798" actId="14100"/>
          <ac:spMkLst>
            <pc:docMk/>
            <pc:sldMk cId="1497109813" sldId="368"/>
            <ac:spMk id="3" creationId="{00000000-0000-0000-0000-000000000000}"/>
          </ac:spMkLst>
        </pc:spChg>
        <pc:spChg chg="add del mod">
          <ac:chgData name="Erik Král" userId="e92e8e71-05aa-4c44-9728-5ff1a0a20d65" providerId="ADAL" clId="{251366D5-5511-483F-8FF7-3A60261BD17E}" dt="2018-10-31T13:56:51.202" v="2802" actId="478"/>
          <ac:spMkLst>
            <pc:docMk/>
            <pc:sldMk cId="1497109813" sldId="368"/>
            <ac:spMk id="4" creationId="{5D44F494-B829-4873-9C98-AC2F954AB3B7}"/>
          </ac:spMkLst>
        </pc:spChg>
        <pc:spChg chg="add mod">
          <ac:chgData name="Erik Král" userId="e92e8e71-05aa-4c44-9728-5ff1a0a20d65" providerId="ADAL" clId="{251366D5-5511-483F-8FF7-3A60261BD17E}" dt="2018-10-31T13:56:57.590" v="2805" actId="14100"/>
          <ac:spMkLst>
            <pc:docMk/>
            <pc:sldMk cId="1497109813" sldId="368"/>
            <ac:spMk id="6" creationId="{14FDA3C8-A695-4AF9-A3AB-43371962B0EC}"/>
          </ac:spMkLst>
        </pc:spChg>
      </pc:sldChg>
      <pc:sldChg chg="addSp delSp modSp add ord">
        <pc:chgData name="Erik Král" userId="e92e8e71-05aa-4c44-9728-5ff1a0a20d65" providerId="ADAL" clId="{251366D5-5511-483F-8FF7-3A60261BD17E}" dt="2018-10-31T14:25:28.236" v="3642" actId="113"/>
        <pc:sldMkLst>
          <pc:docMk/>
          <pc:sldMk cId="3745674203" sldId="369"/>
        </pc:sldMkLst>
        <pc:spChg chg="mod">
          <ac:chgData name="Erik Král" userId="e92e8e71-05aa-4c44-9728-5ff1a0a20d65" providerId="ADAL" clId="{251366D5-5511-483F-8FF7-3A60261BD17E}" dt="2018-10-31T14:01:07.664" v="2870" actId="20577"/>
          <ac:spMkLst>
            <pc:docMk/>
            <pc:sldMk cId="3745674203" sldId="369"/>
            <ac:spMk id="2" creationId="{E7625143-937E-45C1-8483-44BB1FFD6E2F}"/>
          </ac:spMkLst>
        </pc:spChg>
        <pc:spChg chg="del">
          <ac:chgData name="Erik Král" userId="e92e8e71-05aa-4c44-9728-5ff1a0a20d65" providerId="ADAL" clId="{251366D5-5511-483F-8FF7-3A60261BD17E}" dt="2018-10-31T14:02:20.455" v="3154" actId="478"/>
          <ac:spMkLst>
            <pc:docMk/>
            <pc:sldMk cId="3745674203" sldId="369"/>
            <ac:spMk id="3" creationId="{D9CDA607-61EE-4777-BF48-FB9C7674F1E0}"/>
          </ac:spMkLst>
        </pc:spChg>
        <pc:spChg chg="add mod">
          <ac:chgData name="Erik Král" userId="e92e8e71-05aa-4c44-9728-5ff1a0a20d65" providerId="ADAL" clId="{251366D5-5511-483F-8FF7-3A60261BD17E}" dt="2018-10-31T14:25:28.236" v="3642" actId="113"/>
          <ac:spMkLst>
            <pc:docMk/>
            <pc:sldMk cId="3745674203" sldId="369"/>
            <ac:spMk id="4" creationId="{00BE4F6D-3607-4A71-8173-3E332EBF3A44}"/>
          </ac:spMkLst>
        </pc:spChg>
        <pc:spChg chg="mod">
          <ac:chgData name="Erik Král" userId="e92e8e71-05aa-4c44-9728-5ff1a0a20d65" providerId="ADAL" clId="{251366D5-5511-483F-8FF7-3A60261BD17E}" dt="2018-10-31T14:23:10.300" v="3622" actId="20577"/>
          <ac:spMkLst>
            <pc:docMk/>
            <pc:sldMk cId="3745674203" sldId="369"/>
            <ac:spMk id="8" creationId="{90497228-F6A7-4344-B8B1-BEC0ADB61C62}"/>
          </ac:spMkLst>
        </pc:spChg>
      </pc:sldChg>
      <pc:sldChg chg="modSp add ord">
        <pc:chgData name="Erik Král" userId="e92e8e71-05aa-4c44-9728-5ff1a0a20d65" providerId="ADAL" clId="{251366D5-5511-483F-8FF7-3A60261BD17E}" dt="2018-10-31T14:25:33.757" v="3643" actId="113"/>
        <pc:sldMkLst>
          <pc:docMk/>
          <pc:sldMk cId="1161944665" sldId="370"/>
        </pc:sldMkLst>
        <pc:spChg chg="mod">
          <ac:chgData name="Erik Král" userId="e92e8e71-05aa-4c44-9728-5ff1a0a20d65" providerId="ADAL" clId="{251366D5-5511-483F-8FF7-3A60261BD17E}" dt="2018-10-31T14:03:48.912" v="3284" actId="20577"/>
          <ac:spMkLst>
            <pc:docMk/>
            <pc:sldMk cId="1161944665" sldId="370"/>
            <ac:spMk id="2" creationId="{E7625143-937E-45C1-8483-44BB1FFD6E2F}"/>
          </ac:spMkLst>
        </pc:spChg>
        <pc:spChg chg="mod">
          <ac:chgData name="Erik Král" userId="e92e8e71-05aa-4c44-9728-5ff1a0a20d65" providerId="ADAL" clId="{251366D5-5511-483F-8FF7-3A60261BD17E}" dt="2018-10-31T14:25:33.757" v="3643" actId="113"/>
          <ac:spMkLst>
            <pc:docMk/>
            <pc:sldMk cId="1161944665" sldId="370"/>
            <ac:spMk id="4" creationId="{00BE4F6D-3607-4A71-8173-3E332EBF3A44}"/>
          </ac:spMkLst>
        </pc:spChg>
        <pc:spChg chg="mod">
          <ac:chgData name="Erik Král" userId="e92e8e71-05aa-4c44-9728-5ff1a0a20d65" providerId="ADAL" clId="{251366D5-5511-483F-8FF7-3A60261BD17E}" dt="2018-10-31T14:04:12.854" v="3290" actId="20577"/>
          <ac:spMkLst>
            <pc:docMk/>
            <pc:sldMk cId="1161944665" sldId="370"/>
            <ac:spMk id="8" creationId="{90497228-F6A7-4344-B8B1-BEC0ADB61C62}"/>
          </ac:spMkLst>
        </pc:spChg>
      </pc:sldChg>
      <pc:sldChg chg="addSp delSp modSp add ord">
        <pc:chgData name="Erik Král" userId="e92e8e71-05aa-4c44-9728-5ff1a0a20d65" providerId="ADAL" clId="{251366D5-5511-483F-8FF7-3A60261BD17E}" dt="2018-11-16T17:29:19.079" v="7039" actId="20577"/>
        <pc:sldMkLst>
          <pc:docMk/>
          <pc:sldMk cId="748879004" sldId="372"/>
        </pc:sldMkLst>
        <pc:spChg chg="mod">
          <ac:chgData name="Erik Král" userId="e92e8e71-05aa-4c44-9728-5ff1a0a20d65" providerId="ADAL" clId="{251366D5-5511-483F-8FF7-3A60261BD17E}" dt="2018-10-31T14:31:48.476" v="3859" actId="20577"/>
          <ac:spMkLst>
            <pc:docMk/>
            <pc:sldMk cId="748879004" sldId="372"/>
            <ac:spMk id="2" creationId="{E7625143-937E-45C1-8483-44BB1FFD6E2F}"/>
          </ac:spMkLst>
        </pc:spChg>
        <pc:spChg chg="add del mod">
          <ac:chgData name="Erik Král" userId="e92e8e71-05aa-4c44-9728-5ff1a0a20d65" providerId="ADAL" clId="{251366D5-5511-483F-8FF7-3A60261BD17E}" dt="2018-10-31T14:21:26.220" v="3533" actId="478"/>
          <ac:spMkLst>
            <pc:docMk/>
            <pc:sldMk cId="748879004" sldId="372"/>
            <ac:spMk id="3" creationId="{466CBA2A-8A51-4A89-B188-B3EF6E0BCD78}"/>
          </ac:spMkLst>
        </pc:spChg>
        <pc:spChg chg="add mod">
          <ac:chgData name="Erik Král" userId="e92e8e71-05aa-4c44-9728-5ff1a0a20d65" providerId="ADAL" clId="{251366D5-5511-483F-8FF7-3A60261BD17E}" dt="2018-10-31T14:21:36.222" v="3538" actId="14100"/>
          <ac:spMkLst>
            <pc:docMk/>
            <pc:sldMk cId="748879004" sldId="372"/>
            <ac:spMk id="4" creationId="{0FEB971B-43DB-4670-B4A3-B31BF6943F72}"/>
          </ac:spMkLst>
        </pc:spChg>
        <pc:spChg chg="del">
          <ac:chgData name="Erik Král" userId="e92e8e71-05aa-4c44-9728-5ff1a0a20d65" providerId="ADAL" clId="{251366D5-5511-483F-8FF7-3A60261BD17E}" dt="2018-10-31T14:21:01.619" v="3528" actId="478"/>
          <ac:spMkLst>
            <pc:docMk/>
            <pc:sldMk cId="748879004" sldId="372"/>
            <ac:spMk id="7" creationId="{1417EC6B-1599-4B3C-BC26-4F7D9EF6381F}"/>
          </ac:spMkLst>
        </pc:spChg>
        <pc:spChg chg="mod">
          <ac:chgData name="Erik Král" userId="e92e8e71-05aa-4c44-9728-5ff1a0a20d65" providerId="ADAL" clId="{251366D5-5511-483F-8FF7-3A60261BD17E}" dt="2018-11-16T17:29:19.079" v="7039" actId="20577"/>
          <ac:spMkLst>
            <pc:docMk/>
            <pc:sldMk cId="748879004" sldId="372"/>
            <ac:spMk id="8" creationId="{90497228-F6A7-4344-B8B1-BEC0ADB61C62}"/>
          </ac:spMkLst>
        </pc:spChg>
      </pc:sldChg>
      <pc:sldChg chg="addSp delSp modSp add">
        <pc:chgData name="Erik Král" userId="e92e8e71-05aa-4c44-9728-5ff1a0a20d65" providerId="ADAL" clId="{251366D5-5511-483F-8FF7-3A60261BD17E}" dt="2018-10-31T14:29:45.905" v="3822" actId="1076"/>
        <pc:sldMkLst>
          <pc:docMk/>
          <pc:sldMk cId="2980241609" sldId="373"/>
        </pc:sldMkLst>
        <pc:spChg chg="mod">
          <ac:chgData name="Erik Král" userId="e92e8e71-05aa-4c44-9728-5ff1a0a20d65" providerId="ADAL" clId="{251366D5-5511-483F-8FF7-3A60261BD17E}" dt="2018-10-31T14:28:15.559" v="3690" actId="20577"/>
          <ac:spMkLst>
            <pc:docMk/>
            <pc:sldMk cId="2980241609" sldId="373"/>
            <ac:spMk id="2" creationId="{2B6FB181-1540-4CA7-A220-96610BBAF623}"/>
          </ac:spMkLst>
        </pc:spChg>
        <pc:spChg chg="mod">
          <ac:chgData name="Erik Král" userId="e92e8e71-05aa-4c44-9728-5ff1a0a20d65" providerId="ADAL" clId="{251366D5-5511-483F-8FF7-3A60261BD17E}" dt="2018-10-31T14:29:34.407" v="3820" actId="114"/>
          <ac:spMkLst>
            <pc:docMk/>
            <pc:sldMk cId="2980241609" sldId="373"/>
            <ac:spMk id="3" creationId="{DDEA0964-BD75-40B1-BB2E-FEC4FCAED95F}"/>
          </ac:spMkLst>
        </pc:spChg>
        <pc:spChg chg="del">
          <ac:chgData name="Erik Král" userId="e92e8e71-05aa-4c44-9728-5ff1a0a20d65" providerId="ADAL" clId="{251366D5-5511-483F-8FF7-3A60261BD17E}" dt="2018-10-31T14:29:40.217" v="3821" actId="478"/>
          <ac:spMkLst>
            <pc:docMk/>
            <pc:sldMk cId="2980241609" sldId="373"/>
            <ac:spMk id="4" creationId="{6C554B7E-6AEB-4BE4-BDE2-ED6658193C60}"/>
          </ac:spMkLst>
        </pc:spChg>
        <pc:spChg chg="add mod">
          <ac:chgData name="Erik Král" userId="e92e8e71-05aa-4c44-9728-5ff1a0a20d65" providerId="ADAL" clId="{251366D5-5511-483F-8FF7-3A60261BD17E}" dt="2018-10-31T14:29:45.905" v="3822" actId="1076"/>
          <ac:spMkLst>
            <pc:docMk/>
            <pc:sldMk cId="2980241609" sldId="373"/>
            <ac:spMk id="6" creationId="{5E23B696-BD28-4201-BD3C-D84765DC7CA6}"/>
          </ac:spMkLst>
        </pc:spChg>
      </pc:sldChg>
      <pc:sldChg chg="delSp modSp add">
        <pc:chgData name="Erik Král" userId="e92e8e71-05aa-4c44-9728-5ff1a0a20d65" providerId="ADAL" clId="{251366D5-5511-483F-8FF7-3A60261BD17E}" dt="2018-11-02T16:21:09.645" v="5277" actId="114"/>
        <pc:sldMkLst>
          <pc:docMk/>
          <pc:sldMk cId="3193534760" sldId="374"/>
        </pc:sldMkLst>
        <pc:spChg chg="mod">
          <ac:chgData name="Erik Král" userId="e92e8e71-05aa-4c44-9728-5ff1a0a20d65" providerId="ADAL" clId="{251366D5-5511-483F-8FF7-3A60261BD17E}" dt="2018-11-02T16:03:33.814" v="4825" actId="20577"/>
          <ac:spMkLst>
            <pc:docMk/>
            <pc:sldMk cId="3193534760" sldId="374"/>
            <ac:spMk id="2" creationId="{5B81A1FB-9462-40DD-A69F-86A28D980DE6}"/>
          </ac:spMkLst>
        </pc:spChg>
        <pc:spChg chg="mod">
          <ac:chgData name="Erik Král" userId="e92e8e71-05aa-4c44-9728-5ff1a0a20d65" providerId="ADAL" clId="{251366D5-5511-483F-8FF7-3A60261BD17E}" dt="2018-11-02T16:21:09.645" v="5277" actId="114"/>
          <ac:spMkLst>
            <pc:docMk/>
            <pc:sldMk cId="3193534760" sldId="374"/>
            <ac:spMk id="3" creationId="{CB5E3AB4-51BA-4F4C-B39D-0ACDB9D65A43}"/>
          </ac:spMkLst>
        </pc:spChg>
        <pc:spChg chg="del">
          <ac:chgData name="Erik Král" userId="e92e8e71-05aa-4c44-9728-5ff1a0a20d65" providerId="ADAL" clId="{251366D5-5511-483F-8FF7-3A60261BD17E}" dt="2018-10-31T14:33:55.657" v="3978" actId="478"/>
          <ac:spMkLst>
            <pc:docMk/>
            <pc:sldMk cId="3193534760" sldId="374"/>
            <ac:spMk id="4" creationId="{C3CFCB93-9405-413E-9E34-5E2063BE0E89}"/>
          </ac:spMkLst>
        </pc:spChg>
      </pc:sldChg>
      <pc:sldChg chg="delSp modSp add">
        <pc:chgData name="Erik Král" userId="e92e8e71-05aa-4c44-9728-5ff1a0a20d65" providerId="ADAL" clId="{251366D5-5511-483F-8FF7-3A60261BD17E}" dt="2018-11-16T17:26:54.469" v="7020" actId="478"/>
        <pc:sldMkLst>
          <pc:docMk/>
          <pc:sldMk cId="676418642" sldId="375"/>
        </pc:sldMkLst>
        <pc:spChg chg="del">
          <ac:chgData name="Erik Král" userId="e92e8e71-05aa-4c44-9728-5ff1a0a20d65" providerId="ADAL" clId="{251366D5-5511-483F-8FF7-3A60261BD17E}" dt="2018-11-16T17:26:54.469" v="7020" actId="478"/>
          <ac:spMkLst>
            <pc:docMk/>
            <pc:sldMk cId="676418642" sldId="375"/>
            <ac:spMk id="4" creationId="{DA864A76-44AA-44B8-AC35-A22ED8F8CB32}"/>
          </ac:spMkLst>
        </pc:spChg>
        <pc:graphicFrameChg chg="mod">
          <ac:chgData name="Erik Král" userId="e92e8e71-05aa-4c44-9728-5ff1a0a20d65" providerId="ADAL" clId="{251366D5-5511-483F-8FF7-3A60261BD17E}" dt="2018-11-02T15:49:09.363" v="3979" actId="20577"/>
          <ac:graphicFrameMkLst>
            <pc:docMk/>
            <pc:sldMk cId="676418642" sldId="375"/>
            <ac:graphicFrameMk id="7" creationId="{A822D923-90B8-4F06-ACC0-585EA148DA0B}"/>
          </ac:graphicFrameMkLst>
        </pc:graphicFrameChg>
      </pc:sldChg>
      <pc:sldChg chg="delSp modSp add">
        <pc:chgData name="Erik Král" userId="e92e8e71-05aa-4c44-9728-5ff1a0a20d65" providerId="ADAL" clId="{251366D5-5511-483F-8FF7-3A60261BD17E}" dt="2018-11-16T17:26:57.964" v="7021" actId="478"/>
        <pc:sldMkLst>
          <pc:docMk/>
          <pc:sldMk cId="2027224647" sldId="376"/>
        </pc:sldMkLst>
        <pc:spChg chg="mod">
          <ac:chgData name="Erik Král" userId="e92e8e71-05aa-4c44-9728-5ff1a0a20d65" providerId="ADAL" clId="{251366D5-5511-483F-8FF7-3A60261BD17E}" dt="2018-11-02T15:58:59.327" v="4720" actId="20577"/>
          <ac:spMkLst>
            <pc:docMk/>
            <pc:sldMk cId="2027224647" sldId="376"/>
            <ac:spMk id="3" creationId="{00C3FD73-331C-45E5-BB6A-1239BACE8F06}"/>
          </ac:spMkLst>
        </pc:spChg>
        <pc:spChg chg="del">
          <ac:chgData name="Erik Král" userId="e92e8e71-05aa-4c44-9728-5ff1a0a20d65" providerId="ADAL" clId="{251366D5-5511-483F-8FF7-3A60261BD17E}" dt="2018-11-16T17:26:57.964" v="7021" actId="478"/>
          <ac:spMkLst>
            <pc:docMk/>
            <pc:sldMk cId="2027224647" sldId="376"/>
            <ac:spMk id="4" creationId="{DA864A76-44AA-44B8-AC35-A22ED8F8CB32}"/>
          </ac:spMkLst>
        </pc:spChg>
      </pc:sldChg>
      <pc:sldChg chg="addSp delSp modSp add">
        <pc:chgData name="Erik Král" userId="e92e8e71-05aa-4c44-9728-5ff1a0a20d65" providerId="ADAL" clId="{251366D5-5511-483F-8FF7-3A60261BD17E}" dt="2018-11-16T17:27:04.816" v="7022" actId="478"/>
        <pc:sldMkLst>
          <pc:docMk/>
          <pc:sldMk cId="1120909136" sldId="377"/>
        </pc:sldMkLst>
        <pc:spChg chg="mod">
          <ac:chgData name="Erik Král" userId="e92e8e71-05aa-4c44-9728-5ff1a0a20d65" providerId="ADAL" clId="{251366D5-5511-483F-8FF7-3A60261BD17E}" dt="2018-11-02T15:54:47.842" v="4559" actId="20577"/>
          <ac:spMkLst>
            <pc:docMk/>
            <pc:sldMk cId="1120909136" sldId="377"/>
            <ac:spMk id="2" creationId="{A2921FF9-8F93-4647-A8D7-FE90D574C7AD}"/>
          </ac:spMkLst>
        </pc:spChg>
        <pc:spChg chg="del">
          <ac:chgData name="Erik Král" userId="e92e8e71-05aa-4c44-9728-5ff1a0a20d65" providerId="ADAL" clId="{251366D5-5511-483F-8FF7-3A60261BD17E}" dt="2018-11-02T15:54:55.213" v="4560" actId="478"/>
          <ac:spMkLst>
            <pc:docMk/>
            <pc:sldMk cId="1120909136" sldId="377"/>
            <ac:spMk id="3" creationId="{00C3FD73-331C-45E5-BB6A-1239BACE8F06}"/>
          </ac:spMkLst>
        </pc:spChg>
        <pc:spChg chg="del">
          <ac:chgData name="Erik Král" userId="e92e8e71-05aa-4c44-9728-5ff1a0a20d65" providerId="ADAL" clId="{251366D5-5511-483F-8FF7-3A60261BD17E}" dt="2018-11-16T17:27:04.816" v="7022" actId="478"/>
          <ac:spMkLst>
            <pc:docMk/>
            <pc:sldMk cId="1120909136" sldId="377"/>
            <ac:spMk id="4" creationId="{DA864A76-44AA-44B8-AC35-A22ED8F8CB32}"/>
          </ac:spMkLst>
        </pc:spChg>
        <pc:spChg chg="add del mod">
          <ac:chgData name="Erik Král" userId="e92e8e71-05aa-4c44-9728-5ff1a0a20d65" providerId="ADAL" clId="{251366D5-5511-483F-8FF7-3A60261BD17E}" dt="2018-11-02T15:54:57.921" v="4562" actId="478"/>
          <ac:spMkLst>
            <pc:docMk/>
            <pc:sldMk cId="1120909136" sldId="377"/>
            <ac:spMk id="7" creationId="{81F9F176-7B5D-4217-A95B-099F6FFF2A48}"/>
          </ac:spMkLst>
        </pc:spChg>
        <pc:spChg chg="add mod">
          <ac:chgData name="Erik Král" userId="e92e8e71-05aa-4c44-9728-5ff1a0a20d65" providerId="ADAL" clId="{251366D5-5511-483F-8FF7-3A60261BD17E}" dt="2018-11-02T15:55:51.928" v="4575" actId="113"/>
          <ac:spMkLst>
            <pc:docMk/>
            <pc:sldMk cId="1120909136" sldId="377"/>
            <ac:spMk id="8" creationId="{F420C962-A1B1-44C0-A2F5-230F80A86921}"/>
          </ac:spMkLst>
        </pc:spChg>
        <pc:spChg chg="add mod">
          <ac:chgData name="Erik Král" userId="e92e8e71-05aa-4c44-9728-5ff1a0a20d65" providerId="ADAL" clId="{251366D5-5511-483F-8FF7-3A60261BD17E}" dt="2018-11-02T15:56:09.960" v="4578" actId="113"/>
          <ac:spMkLst>
            <pc:docMk/>
            <pc:sldMk cId="1120909136" sldId="377"/>
            <ac:spMk id="9" creationId="{C96346A9-5332-429E-890D-7C52F9C4A3A7}"/>
          </ac:spMkLst>
        </pc:spChg>
      </pc:sldChg>
      <pc:sldChg chg="addSp delSp modSp add">
        <pc:chgData name="Erik Král" userId="e92e8e71-05aa-4c44-9728-5ff1a0a20d65" providerId="ADAL" clId="{251366D5-5511-483F-8FF7-3A60261BD17E}" dt="2018-11-02T15:57:06.358" v="4592" actId="478"/>
        <pc:sldMkLst>
          <pc:docMk/>
          <pc:sldMk cId="2536516343" sldId="378"/>
        </pc:sldMkLst>
        <pc:spChg chg="mod">
          <ac:chgData name="Erik Král" userId="e92e8e71-05aa-4c44-9728-5ff1a0a20d65" providerId="ADAL" clId="{251366D5-5511-483F-8FF7-3A60261BD17E}" dt="2018-11-02T15:56:20.177" v="4586" actId="20577"/>
          <ac:spMkLst>
            <pc:docMk/>
            <pc:sldMk cId="2536516343" sldId="378"/>
            <ac:spMk id="2" creationId="{A2921FF9-8F93-4647-A8D7-FE90D574C7AD}"/>
          </ac:spMkLst>
        </pc:spChg>
        <pc:spChg chg="del">
          <ac:chgData name="Erik Král" userId="e92e8e71-05aa-4c44-9728-5ff1a0a20d65" providerId="ADAL" clId="{251366D5-5511-483F-8FF7-3A60261BD17E}" dt="2018-11-02T15:57:06.358" v="4592" actId="478"/>
          <ac:spMkLst>
            <pc:docMk/>
            <pc:sldMk cId="2536516343" sldId="378"/>
            <ac:spMk id="4" creationId="{DA864A76-44AA-44B8-AC35-A22ED8F8CB32}"/>
          </ac:spMkLst>
        </pc:spChg>
        <pc:spChg chg="del mod">
          <ac:chgData name="Erik Král" userId="e92e8e71-05aa-4c44-9728-5ff1a0a20d65" providerId="ADAL" clId="{251366D5-5511-483F-8FF7-3A60261BD17E}" dt="2018-11-02T15:56:30.008" v="4588" actId="478"/>
          <ac:spMkLst>
            <pc:docMk/>
            <pc:sldMk cId="2536516343" sldId="378"/>
            <ac:spMk id="8" creationId="{F420C962-A1B1-44C0-A2F5-230F80A86921}"/>
          </ac:spMkLst>
        </pc:spChg>
        <pc:spChg chg="del">
          <ac:chgData name="Erik Král" userId="e92e8e71-05aa-4c44-9728-5ff1a0a20d65" providerId="ADAL" clId="{251366D5-5511-483F-8FF7-3A60261BD17E}" dt="2018-11-02T15:56:31.656" v="4589" actId="478"/>
          <ac:spMkLst>
            <pc:docMk/>
            <pc:sldMk cId="2536516343" sldId="378"/>
            <ac:spMk id="9" creationId="{C96346A9-5332-429E-890D-7C52F9C4A3A7}"/>
          </ac:spMkLst>
        </pc:spChg>
        <pc:picChg chg="add mod">
          <ac:chgData name="Erik Král" userId="e92e8e71-05aa-4c44-9728-5ff1a0a20d65" providerId="ADAL" clId="{251366D5-5511-483F-8FF7-3A60261BD17E}" dt="2018-11-02T15:57:04.150" v="4591" actId="1076"/>
          <ac:picMkLst>
            <pc:docMk/>
            <pc:sldMk cId="2536516343" sldId="378"/>
            <ac:picMk id="6" creationId="{BB30DFAC-6845-48D0-AD1C-47D543872BAE}"/>
          </ac:picMkLst>
        </pc:picChg>
      </pc:sldChg>
      <pc:sldChg chg="delSp modSp add">
        <pc:chgData name="Erik Král" userId="e92e8e71-05aa-4c44-9728-5ff1a0a20d65" providerId="ADAL" clId="{251366D5-5511-483F-8FF7-3A60261BD17E}" dt="2018-11-16T17:27:09.809" v="7023" actId="478"/>
        <pc:sldMkLst>
          <pc:docMk/>
          <pc:sldMk cId="2025907492" sldId="379"/>
        </pc:sldMkLst>
        <pc:spChg chg="mod">
          <ac:chgData name="Erik Král" userId="e92e8e71-05aa-4c44-9728-5ff1a0a20d65" providerId="ADAL" clId="{251366D5-5511-483F-8FF7-3A60261BD17E}" dt="2018-11-02T16:01:09.480" v="4788" actId="20577"/>
          <ac:spMkLst>
            <pc:docMk/>
            <pc:sldMk cId="2025907492" sldId="379"/>
            <ac:spMk id="3" creationId="{00C3FD73-331C-45E5-BB6A-1239BACE8F06}"/>
          </ac:spMkLst>
        </pc:spChg>
        <pc:spChg chg="del">
          <ac:chgData name="Erik Král" userId="e92e8e71-05aa-4c44-9728-5ff1a0a20d65" providerId="ADAL" clId="{251366D5-5511-483F-8FF7-3A60261BD17E}" dt="2018-11-16T17:27:09.809" v="7023" actId="478"/>
          <ac:spMkLst>
            <pc:docMk/>
            <pc:sldMk cId="2025907492" sldId="379"/>
            <ac:spMk id="4" creationId="{DA864A76-44AA-44B8-AC35-A22ED8F8CB32}"/>
          </ac:spMkLst>
        </pc:spChg>
      </pc:sldChg>
      <pc:sldChg chg="delSp modSp add">
        <pc:chgData name="Erik Král" userId="e92e8e71-05aa-4c44-9728-5ff1a0a20d65" providerId="ADAL" clId="{251366D5-5511-483F-8FF7-3A60261BD17E}" dt="2018-11-16T17:27:13.324" v="7024" actId="478"/>
        <pc:sldMkLst>
          <pc:docMk/>
          <pc:sldMk cId="1688460691" sldId="380"/>
        </pc:sldMkLst>
        <pc:spChg chg="del">
          <ac:chgData name="Erik Král" userId="e92e8e71-05aa-4c44-9728-5ff1a0a20d65" providerId="ADAL" clId="{251366D5-5511-483F-8FF7-3A60261BD17E}" dt="2018-11-16T17:27:13.324" v="7024" actId="478"/>
          <ac:spMkLst>
            <pc:docMk/>
            <pc:sldMk cId="1688460691" sldId="380"/>
            <ac:spMk id="4" creationId="{DA864A76-44AA-44B8-AC35-A22ED8F8CB32}"/>
          </ac:spMkLst>
        </pc:spChg>
        <pc:spChg chg="mod">
          <ac:chgData name="Erik Král" userId="e92e8e71-05aa-4c44-9728-5ff1a0a20d65" providerId="ADAL" clId="{251366D5-5511-483F-8FF7-3A60261BD17E}" dt="2018-11-02T15:59:24.620" v="4762" actId="20577"/>
          <ac:spMkLst>
            <pc:docMk/>
            <pc:sldMk cId="1688460691" sldId="380"/>
            <ac:spMk id="9" creationId="{C96346A9-5332-429E-890D-7C52F9C4A3A7}"/>
          </ac:spMkLst>
        </pc:spChg>
      </pc:sldChg>
      <pc:sldChg chg="addSp delSp modSp add">
        <pc:chgData name="Erik Král" userId="e92e8e71-05aa-4c44-9728-5ff1a0a20d65" providerId="ADAL" clId="{251366D5-5511-483F-8FF7-3A60261BD17E}" dt="2018-11-02T16:00:21.742" v="4765" actId="1076"/>
        <pc:sldMkLst>
          <pc:docMk/>
          <pc:sldMk cId="611338570" sldId="381"/>
        </pc:sldMkLst>
        <pc:picChg chg="add mod">
          <ac:chgData name="Erik Král" userId="e92e8e71-05aa-4c44-9728-5ff1a0a20d65" providerId="ADAL" clId="{251366D5-5511-483F-8FF7-3A60261BD17E}" dt="2018-11-02T16:00:21.742" v="4765" actId="1076"/>
          <ac:picMkLst>
            <pc:docMk/>
            <pc:sldMk cId="611338570" sldId="381"/>
            <ac:picMk id="4" creationId="{FCE72773-C6CF-4BD9-895F-D7EAD18FED2B}"/>
          </ac:picMkLst>
        </pc:picChg>
        <pc:picChg chg="del">
          <ac:chgData name="Erik Král" userId="e92e8e71-05aa-4c44-9728-5ff1a0a20d65" providerId="ADAL" clId="{251366D5-5511-483F-8FF7-3A60261BD17E}" dt="2018-11-02T16:00:14.229" v="4763" actId="478"/>
          <ac:picMkLst>
            <pc:docMk/>
            <pc:sldMk cId="611338570" sldId="381"/>
            <ac:picMk id="6" creationId="{BB30DFAC-6845-48D0-AD1C-47D543872BAE}"/>
          </ac:picMkLst>
        </pc:picChg>
      </pc:sldChg>
      <pc:sldChg chg="delSp modSp add">
        <pc:chgData name="Erik Král" userId="e92e8e71-05aa-4c44-9728-5ff1a0a20d65" providerId="ADAL" clId="{251366D5-5511-483F-8FF7-3A60261BD17E}" dt="2018-11-16T17:27:16.991" v="7025" actId="478"/>
        <pc:sldMkLst>
          <pc:docMk/>
          <pc:sldMk cId="3661104382" sldId="382"/>
        </pc:sldMkLst>
        <pc:spChg chg="mod">
          <ac:chgData name="Erik Král" userId="e92e8e71-05aa-4c44-9728-5ff1a0a20d65" providerId="ADAL" clId="{251366D5-5511-483F-8FF7-3A60261BD17E}" dt="2018-11-02T16:01:53.847" v="4811" actId="20577"/>
          <ac:spMkLst>
            <pc:docMk/>
            <pc:sldMk cId="3661104382" sldId="382"/>
            <ac:spMk id="3" creationId="{00C3FD73-331C-45E5-BB6A-1239BACE8F06}"/>
          </ac:spMkLst>
        </pc:spChg>
        <pc:spChg chg="del">
          <ac:chgData name="Erik Král" userId="e92e8e71-05aa-4c44-9728-5ff1a0a20d65" providerId="ADAL" clId="{251366D5-5511-483F-8FF7-3A60261BD17E}" dt="2018-11-16T17:27:16.991" v="7025" actId="478"/>
          <ac:spMkLst>
            <pc:docMk/>
            <pc:sldMk cId="3661104382" sldId="382"/>
            <ac:spMk id="4" creationId="{DA864A76-44AA-44B8-AC35-A22ED8F8CB32}"/>
          </ac:spMkLst>
        </pc:spChg>
      </pc:sldChg>
      <pc:sldChg chg="delSp modSp add">
        <pc:chgData name="Erik Král" userId="e92e8e71-05aa-4c44-9728-5ff1a0a20d65" providerId="ADAL" clId="{251366D5-5511-483F-8FF7-3A60261BD17E}" dt="2018-11-16T17:27:20.466" v="7026" actId="478"/>
        <pc:sldMkLst>
          <pc:docMk/>
          <pc:sldMk cId="4022238905" sldId="383"/>
        </pc:sldMkLst>
        <pc:spChg chg="del">
          <ac:chgData name="Erik Král" userId="e92e8e71-05aa-4c44-9728-5ff1a0a20d65" providerId="ADAL" clId="{251366D5-5511-483F-8FF7-3A60261BD17E}" dt="2018-11-16T17:27:20.466" v="7026" actId="478"/>
          <ac:spMkLst>
            <pc:docMk/>
            <pc:sldMk cId="4022238905" sldId="383"/>
            <ac:spMk id="4" creationId="{DA864A76-44AA-44B8-AC35-A22ED8F8CB32}"/>
          </ac:spMkLst>
        </pc:spChg>
        <pc:spChg chg="mod">
          <ac:chgData name="Erik Král" userId="e92e8e71-05aa-4c44-9728-5ff1a0a20d65" providerId="ADAL" clId="{251366D5-5511-483F-8FF7-3A60261BD17E}" dt="2018-11-02T16:02:03.752" v="4816" actId="20577"/>
          <ac:spMkLst>
            <pc:docMk/>
            <pc:sldMk cId="4022238905" sldId="383"/>
            <ac:spMk id="9" creationId="{C96346A9-5332-429E-890D-7C52F9C4A3A7}"/>
          </ac:spMkLst>
        </pc:spChg>
      </pc:sldChg>
      <pc:sldChg chg="addSp delSp modSp add">
        <pc:chgData name="Erik Král" userId="e92e8e71-05aa-4c44-9728-5ff1a0a20d65" providerId="ADAL" clId="{251366D5-5511-483F-8FF7-3A60261BD17E}" dt="2018-11-02T16:03:14.053" v="4819" actId="1076"/>
        <pc:sldMkLst>
          <pc:docMk/>
          <pc:sldMk cId="2391448329" sldId="384"/>
        </pc:sldMkLst>
        <pc:picChg chg="del">
          <ac:chgData name="Erik Král" userId="e92e8e71-05aa-4c44-9728-5ff1a0a20d65" providerId="ADAL" clId="{251366D5-5511-483F-8FF7-3A60261BD17E}" dt="2018-11-02T16:03:03.656" v="4817" actId="478"/>
          <ac:picMkLst>
            <pc:docMk/>
            <pc:sldMk cId="2391448329" sldId="384"/>
            <ac:picMk id="4" creationId="{FCE72773-C6CF-4BD9-895F-D7EAD18FED2B}"/>
          </ac:picMkLst>
        </pc:picChg>
        <pc:picChg chg="add mod">
          <ac:chgData name="Erik Král" userId="e92e8e71-05aa-4c44-9728-5ff1a0a20d65" providerId="ADAL" clId="{251366D5-5511-483F-8FF7-3A60261BD17E}" dt="2018-11-02T16:03:14.053" v="4819" actId="1076"/>
          <ac:picMkLst>
            <pc:docMk/>
            <pc:sldMk cId="2391448329" sldId="384"/>
            <ac:picMk id="6" creationId="{0DA99C23-6123-41BD-8FD7-9C34AF172E42}"/>
          </ac:picMkLst>
        </pc:picChg>
      </pc:sldChg>
      <pc:sldChg chg="addSp delSp modSp add">
        <pc:chgData name="Erik Král" userId="e92e8e71-05aa-4c44-9728-5ff1a0a20d65" providerId="ADAL" clId="{251366D5-5511-483F-8FF7-3A60261BD17E}" dt="2018-11-02T17:10:08.926" v="6630" actId="478"/>
        <pc:sldMkLst>
          <pc:docMk/>
          <pc:sldMk cId="3293087228" sldId="385"/>
        </pc:sldMkLst>
        <pc:spChg chg="mod">
          <ac:chgData name="Erik Král" userId="e92e8e71-05aa-4c44-9728-5ff1a0a20d65" providerId="ADAL" clId="{251366D5-5511-483F-8FF7-3A60261BD17E}" dt="2018-11-02T16:22:03.925" v="5417" actId="20577"/>
          <ac:spMkLst>
            <pc:docMk/>
            <pc:sldMk cId="3293087228" sldId="385"/>
            <ac:spMk id="2" creationId="{5B81A1FB-9462-40DD-A69F-86A28D980DE6}"/>
          </ac:spMkLst>
        </pc:spChg>
        <pc:spChg chg="del">
          <ac:chgData name="Erik Král" userId="e92e8e71-05aa-4c44-9728-5ff1a0a20d65" providerId="ADAL" clId="{251366D5-5511-483F-8FF7-3A60261BD17E}" dt="2018-11-02T16:22:10.023" v="5418" actId="478"/>
          <ac:spMkLst>
            <pc:docMk/>
            <pc:sldMk cId="3293087228" sldId="385"/>
            <ac:spMk id="3" creationId="{CB5E3AB4-51BA-4F4C-B39D-0ACDB9D65A43}"/>
          </ac:spMkLst>
        </pc:spChg>
        <pc:spChg chg="add del mod">
          <ac:chgData name="Erik Král" userId="e92e8e71-05aa-4c44-9728-5ff1a0a20d65" providerId="ADAL" clId="{251366D5-5511-483F-8FF7-3A60261BD17E}" dt="2018-11-02T16:22:12.324" v="5419" actId="478"/>
          <ac:spMkLst>
            <pc:docMk/>
            <pc:sldMk cId="3293087228" sldId="385"/>
            <ac:spMk id="6" creationId="{D702EDB4-97AF-444A-8EC5-304F6CE8B3CC}"/>
          </ac:spMkLst>
        </pc:spChg>
        <pc:spChg chg="add del mod">
          <ac:chgData name="Erik Král" userId="e92e8e71-05aa-4c44-9728-5ff1a0a20d65" providerId="ADAL" clId="{251366D5-5511-483F-8FF7-3A60261BD17E}" dt="2018-11-02T17:10:08.926" v="6630" actId="478"/>
          <ac:spMkLst>
            <pc:docMk/>
            <pc:sldMk cId="3293087228" sldId="385"/>
            <ac:spMk id="7" creationId="{64C0B50A-15CB-467D-A0C6-E76899F14CF7}"/>
          </ac:spMkLst>
        </pc:spChg>
        <pc:spChg chg="add mod">
          <ac:chgData name="Erik Král" userId="e92e8e71-05aa-4c44-9728-5ff1a0a20d65" providerId="ADAL" clId="{251366D5-5511-483F-8FF7-3A60261BD17E}" dt="2018-11-02T16:28:59.178" v="5691" actId="14100"/>
          <ac:spMkLst>
            <pc:docMk/>
            <pc:sldMk cId="3293087228" sldId="385"/>
            <ac:spMk id="8" creationId="{7F94B606-C184-4E4C-B3D9-2A5CBB8608CE}"/>
          </ac:spMkLst>
        </pc:spChg>
        <pc:spChg chg="add del mod">
          <ac:chgData name="Erik Král" userId="e92e8e71-05aa-4c44-9728-5ff1a0a20d65" providerId="ADAL" clId="{251366D5-5511-483F-8FF7-3A60261BD17E}" dt="2018-11-02T17:10:08.334" v="6629" actId="478"/>
          <ac:spMkLst>
            <pc:docMk/>
            <pc:sldMk cId="3293087228" sldId="385"/>
            <ac:spMk id="9" creationId="{C6C06280-92F7-4C5F-A61E-2F6ED5D16253}"/>
          </ac:spMkLst>
        </pc:spChg>
      </pc:sldChg>
      <pc:sldChg chg="addSp delSp modSp add">
        <pc:chgData name="Erik Král" userId="e92e8e71-05aa-4c44-9728-5ff1a0a20d65" providerId="ADAL" clId="{251366D5-5511-483F-8FF7-3A60261BD17E}" dt="2018-11-02T17:11:35.708" v="6698" actId="20577"/>
        <pc:sldMkLst>
          <pc:docMk/>
          <pc:sldMk cId="3682777846" sldId="386"/>
        </pc:sldMkLst>
        <pc:spChg chg="mod">
          <ac:chgData name="Erik Král" userId="e92e8e71-05aa-4c44-9728-5ff1a0a20d65" providerId="ADAL" clId="{251366D5-5511-483F-8FF7-3A60261BD17E}" dt="2018-11-02T16:29:09.606" v="5701" actId="20577"/>
          <ac:spMkLst>
            <pc:docMk/>
            <pc:sldMk cId="3682777846" sldId="386"/>
            <ac:spMk id="2" creationId="{5B81A1FB-9462-40DD-A69F-86A28D980DE6}"/>
          </ac:spMkLst>
        </pc:spChg>
        <pc:spChg chg="add del">
          <ac:chgData name="Erik Král" userId="e92e8e71-05aa-4c44-9728-5ff1a0a20d65" providerId="ADAL" clId="{251366D5-5511-483F-8FF7-3A60261BD17E}" dt="2018-11-02T17:10:06.808" v="6627" actId="20577"/>
          <ac:spMkLst>
            <pc:docMk/>
            <pc:sldMk cId="3682777846" sldId="386"/>
            <ac:spMk id="3" creationId="{F58D849C-6FD1-4583-B78F-F5CCED8723C5}"/>
          </ac:spMkLst>
        </pc:spChg>
        <pc:spChg chg="add mod">
          <ac:chgData name="Erik Král" userId="e92e8e71-05aa-4c44-9728-5ff1a0a20d65" providerId="ADAL" clId="{251366D5-5511-483F-8FF7-3A60261BD17E}" dt="2018-11-02T17:10:14.445" v="6632" actId="1076"/>
          <ac:spMkLst>
            <pc:docMk/>
            <pc:sldMk cId="3682777846" sldId="386"/>
            <ac:spMk id="4" creationId="{012D59E9-A0B3-4C23-A6C5-F0B3E0A6FFCE}"/>
          </ac:spMkLst>
        </pc:spChg>
        <pc:spChg chg="del">
          <ac:chgData name="Erik Král" userId="e92e8e71-05aa-4c44-9728-5ff1a0a20d65" providerId="ADAL" clId="{251366D5-5511-483F-8FF7-3A60261BD17E}" dt="2018-11-02T16:29:13.868" v="5702" actId="478"/>
          <ac:spMkLst>
            <pc:docMk/>
            <pc:sldMk cId="3682777846" sldId="386"/>
            <ac:spMk id="7" creationId="{64C0B50A-15CB-467D-A0C6-E76899F14CF7}"/>
          </ac:spMkLst>
        </pc:spChg>
        <pc:spChg chg="mod">
          <ac:chgData name="Erik Král" userId="e92e8e71-05aa-4c44-9728-5ff1a0a20d65" providerId="ADAL" clId="{251366D5-5511-483F-8FF7-3A60261BD17E}" dt="2018-11-02T17:11:35.708" v="6698" actId="20577"/>
          <ac:spMkLst>
            <pc:docMk/>
            <pc:sldMk cId="3682777846" sldId="386"/>
            <ac:spMk id="8" creationId="{7F94B606-C184-4E4C-B3D9-2A5CBB8608CE}"/>
          </ac:spMkLst>
        </pc:spChg>
      </pc:sldChg>
      <pc:sldChg chg="addSp delSp modSp add">
        <pc:chgData name="Erik Král" userId="e92e8e71-05aa-4c44-9728-5ff1a0a20d65" providerId="ADAL" clId="{251366D5-5511-483F-8FF7-3A60261BD17E}" dt="2018-11-02T16:34:10.685" v="6210" actId="20577"/>
        <pc:sldMkLst>
          <pc:docMk/>
          <pc:sldMk cId="1435865836" sldId="387"/>
        </pc:sldMkLst>
        <pc:spChg chg="mod">
          <ac:chgData name="Erik Král" userId="e92e8e71-05aa-4c44-9728-5ff1a0a20d65" providerId="ADAL" clId="{251366D5-5511-483F-8FF7-3A60261BD17E}" dt="2018-11-02T16:32:16.850" v="6188" actId="20577"/>
          <ac:spMkLst>
            <pc:docMk/>
            <pc:sldMk cId="1435865836" sldId="387"/>
            <ac:spMk id="2" creationId="{5B81A1FB-9462-40DD-A69F-86A28D980DE6}"/>
          </ac:spMkLst>
        </pc:spChg>
        <pc:spChg chg="add del mod">
          <ac:chgData name="Erik Král" userId="e92e8e71-05aa-4c44-9728-5ff1a0a20d65" providerId="ADAL" clId="{251366D5-5511-483F-8FF7-3A60261BD17E}" dt="2018-11-02T16:31:57.284" v="6140" actId="478"/>
          <ac:spMkLst>
            <pc:docMk/>
            <pc:sldMk cId="1435865836" sldId="387"/>
            <ac:spMk id="4" creationId="{29D3F982-0B1D-4AF6-A258-9D78CD565BBD}"/>
          </ac:spMkLst>
        </pc:spChg>
        <pc:spChg chg="add del mod">
          <ac:chgData name="Erik Král" userId="e92e8e71-05aa-4c44-9728-5ff1a0a20d65" providerId="ADAL" clId="{251366D5-5511-483F-8FF7-3A60261BD17E}" dt="2018-11-02T16:32:47.836" v="6193" actId="478"/>
          <ac:spMkLst>
            <pc:docMk/>
            <pc:sldMk cId="1435865836" sldId="387"/>
            <ac:spMk id="6" creationId="{155171B6-DC0D-468E-8A00-05B936899FAF}"/>
          </ac:spMkLst>
        </pc:spChg>
        <pc:spChg chg="add del mod">
          <ac:chgData name="Erik Král" userId="e92e8e71-05aa-4c44-9728-5ff1a0a20d65" providerId="ADAL" clId="{251366D5-5511-483F-8FF7-3A60261BD17E}" dt="2018-11-02T16:33:05.148" v="6198" actId="478"/>
          <ac:spMkLst>
            <pc:docMk/>
            <pc:sldMk cId="1435865836" sldId="387"/>
            <ac:spMk id="7" creationId="{BEBC4D67-876D-4AB6-A946-CD595123D644}"/>
          </ac:spMkLst>
        </pc:spChg>
        <pc:spChg chg="del">
          <ac:chgData name="Erik Král" userId="e92e8e71-05aa-4c44-9728-5ff1a0a20d65" providerId="ADAL" clId="{251366D5-5511-483F-8FF7-3A60261BD17E}" dt="2018-11-02T16:31:54.662" v="6139" actId="478"/>
          <ac:spMkLst>
            <pc:docMk/>
            <pc:sldMk cId="1435865836" sldId="387"/>
            <ac:spMk id="8" creationId="{7F94B606-C184-4E4C-B3D9-2A5CBB8608CE}"/>
          </ac:spMkLst>
        </pc:spChg>
        <pc:spChg chg="add del">
          <ac:chgData name="Erik Král" userId="e92e8e71-05aa-4c44-9728-5ff1a0a20d65" providerId="ADAL" clId="{251366D5-5511-483F-8FF7-3A60261BD17E}" dt="2018-11-02T16:33:19.903" v="6200" actId="478"/>
          <ac:spMkLst>
            <pc:docMk/>
            <pc:sldMk cId="1435865836" sldId="387"/>
            <ac:spMk id="9" creationId="{A33A574C-9FEB-4362-A52D-8440C8978FDC}"/>
          </ac:spMkLst>
        </pc:spChg>
        <pc:spChg chg="add mod">
          <ac:chgData name="Erik Král" userId="e92e8e71-05aa-4c44-9728-5ff1a0a20d65" providerId="ADAL" clId="{251366D5-5511-483F-8FF7-3A60261BD17E}" dt="2018-11-02T16:34:10.685" v="6210" actId="20577"/>
          <ac:spMkLst>
            <pc:docMk/>
            <pc:sldMk cId="1435865836" sldId="387"/>
            <ac:spMk id="10" creationId="{9D502E5F-7D5F-4EDB-A235-FFBE90B7EFD4}"/>
          </ac:spMkLst>
        </pc:spChg>
      </pc:sldChg>
      <pc:sldChg chg="addSp delSp modSp add">
        <pc:chgData name="Erik Král" userId="e92e8e71-05aa-4c44-9728-5ff1a0a20d65" providerId="ADAL" clId="{251366D5-5511-483F-8FF7-3A60261BD17E}" dt="2018-11-02T16:49:52.314" v="6270" actId="20577"/>
        <pc:sldMkLst>
          <pc:docMk/>
          <pc:sldMk cId="2938764305" sldId="388"/>
        </pc:sldMkLst>
        <pc:spChg chg="mod">
          <ac:chgData name="Erik Král" userId="e92e8e71-05aa-4c44-9728-5ff1a0a20d65" providerId="ADAL" clId="{251366D5-5511-483F-8FF7-3A60261BD17E}" dt="2018-11-02T16:49:52.314" v="6270" actId="20577"/>
          <ac:spMkLst>
            <pc:docMk/>
            <pc:sldMk cId="2938764305" sldId="388"/>
            <ac:spMk id="2" creationId="{5B81A1FB-9462-40DD-A69F-86A28D980DE6}"/>
          </ac:spMkLst>
        </pc:spChg>
        <pc:spChg chg="add mod">
          <ac:chgData name="Erik Král" userId="e92e8e71-05aa-4c44-9728-5ff1a0a20d65" providerId="ADAL" clId="{251366D5-5511-483F-8FF7-3A60261BD17E}" dt="2018-11-02T16:35:07.011" v="6223" actId="113"/>
          <ac:spMkLst>
            <pc:docMk/>
            <pc:sldMk cId="2938764305" sldId="388"/>
            <ac:spMk id="3" creationId="{331D3125-C859-4244-8F71-51A5A1B219D7}"/>
          </ac:spMkLst>
        </pc:spChg>
        <pc:spChg chg="del">
          <ac:chgData name="Erik Král" userId="e92e8e71-05aa-4c44-9728-5ff1a0a20d65" providerId="ADAL" clId="{251366D5-5511-483F-8FF7-3A60261BD17E}" dt="2018-11-02T16:34:41.810" v="6216" actId="478"/>
          <ac:spMkLst>
            <pc:docMk/>
            <pc:sldMk cId="2938764305" sldId="388"/>
            <ac:spMk id="10" creationId="{9D502E5F-7D5F-4EDB-A235-FFBE90B7EFD4}"/>
          </ac:spMkLst>
        </pc:spChg>
      </pc:sldChg>
      <pc:sldChg chg="addSp delSp modSp add">
        <pc:chgData name="Erik Král" userId="e92e8e71-05aa-4c44-9728-5ff1a0a20d65" providerId="ADAL" clId="{251366D5-5511-483F-8FF7-3A60261BD17E}" dt="2018-11-02T16:51:39.033" v="6299" actId="113"/>
        <pc:sldMkLst>
          <pc:docMk/>
          <pc:sldMk cId="3868232406" sldId="389"/>
        </pc:sldMkLst>
        <pc:spChg chg="mod">
          <ac:chgData name="Erik Král" userId="e92e8e71-05aa-4c44-9728-5ff1a0a20d65" providerId="ADAL" clId="{251366D5-5511-483F-8FF7-3A60261BD17E}" dt="2018-11-02T16:50:18.501" v="6292" actId="20577"/>
          <ac:spMkLst>
            <pc:docMk/>
            <pc:sldMk cId="3868232406" sldId="389"/>
            <ac:spMk id="2" creationId="{224781B7-0AAC-45C2-A587-9C274EACC7C3}"/>
          </ac:spMkLst>
        </pc:spChg>
        <pc:spChg chg="del">
          <ac:chgData name="Erik Král" userId="e92e8e71-05aa-4c44-9728-5ff1a0a20d65" providerId="ADAL" clId="{251366D5-5511-483F-8FF7-3A60261BD17E}" dt="2018-11-02T16:48:32.632" v="6225" actId="478"/>
          <ac:spMkLst>
            <pc:docMk/>
            <pc:sldMk cId="3868232406" sldId="389"/>
            <ac:spMk id="3" creationId="{9CABC447-988D-44CF-A6EA-0CED54B667E4}"/>
          </ac:spMkLst>
        </pc:spChg>
        <pc:spChg chg="del">
          <ac:chgData name="Erik Král" userId="e92e8e71-05aa-4c44-9728-5ff1a0a20d65" providerId="ADAL" clId="{251366D5-5511-483F-8FF7-3A60261BD17E}" dt="2018-11-02T16:48:44.387" v="6229" actId="478"/>
          <ac:spMkLst>
            <pc:docMk/>
            <pc:sldMk cId="3868232406" sldId="389"/>
            <ac:spMk id="4" creationId="{5CA96CE4-86A5-4347-A3DD-396CB581593A}"/>
          </ac:spMkLst>
        </pc:spChg>
        <pc:spChg chg="add del mod">
          <ac:chgData name="Erik Král" userId="e92e8e71-05aa-4c44-9728-5ff1a0a20d65" providerId="ADAL" clId="{251366D5-5511-483F-8FF7-3A60261BD17E}" dt="2018-11-02T16:49:16.533" v="6236" actId="478"/>
          <ac:spMkLst>
            <pc:docMk/>
            <pc:sldMk cId="3868232406" sldId="389"/>
            <ac:spMk id="6" creationId="{1633D00B-8539-4E57-8F38-17CD1ECDF353}"/>
          </ac:spMkLst>
        </pc:spChg>
        <pc:spChg chg="add mod">
          <ac:chgData name="Erik Král" userId="e92e8e71-05aa-4c44-9728-5ff1a0a20d65" providerId="ADAL" clId="{251366D5-5511-483F-8FF7-3A60261BD17E}" dt="2018-11-02T16:51:39.033" v="6299" actId="113"/>
          <ac:spMkLst>
            <pc:docMk/>
            <pc:sldMk cId="3868232406" sldId="389"/>
            <ac:spMk id="7" creationId="{48D47A80-F0A8-480B-B4A4-4F91506C161A}"/>
          </ac:spMkLst>
        </pc:spChg>
        <pc:spChg chg="add del">
          <ac:chgData name="Erik Král" userId="e92e8e71-05aa-4c44-9728-5ff1a0a20d65" providerId="ADAL" clId="{251366D5-5511-483F-8FF7-3A60261BD17E}" dt="2018-11-02T16:51:00.978" v="6294" actId="113"/>
          <ac:spMkLst>
            <pc:docMk/>
            <pc:sldMk cId="3868232406" sldId="389"/>
            <ac:spMk id="8" creationId="{67E4C4C4-67D0-48B9-8AEB-FB7B5C4F55AC}"/>
          </ac:spMkLst>
        </pc:spChg>
      </pc:sldChg>
      <pc:sldChg chg="addSp delSp modSp add">
        <pc:chgData name="Erik Král" userId="e92e8e71-05aa-4c44-9728-5ff1a0a20d65" providerId="ADAL" clId="{251366D5-5511-483F-8FF7-3A60261BD17E}" dt="2018-11-02T16:51:17.111" v="6298" actId="1076"/>
        <pc:sldMkLst>
          <pc:docMk/>
          <pc:sldMk cId="1362593818" sldId="390"/>
        </pc:sldMkLst>
        <pc:spChg chg="del">
          <ac:chgData name="Erik Král" userId="e92e8e71-05aa-4c44-9728-5ff1a0a20d65" providerId="ADAL" clId="{251366D5-5511-483F-8FF7-3A60261BD17E}" dt="2018-11-02T16:51:08.269" v="6296" actId="478"/>
          <ac:spMkLst>
            <pc:docMk/>
            <pc:sldMk cId="1362593818" sldId="390"/>
            <ac:spMk id="7" creationId="{48D47A80-F0A8-480B-B4A4-4F91506C161A}"/>
          </ac:spMkLst>
        </pc:spChg>
        <pc:picChg chg="add mod">
          <ac:chgData name="Erik Král" userId="e92e8e71-05aa-4c44-9728-5ff1a0a20d65" providerId="ADAL" clId="{251366D5-5511-483F-8FF7-3A60261BD17E}" dt="2018-11-02T16:51:17.111" v="6298" actId="1076"/>
          <ac:picMkLst>
            <pc:docMk/>
            <pc:sldMk cId="1362593818" sldId="390"/>
            <ac:picMk id="4" creationId="{17E8FFC7-7409-4D0E-BFD3-78FCD953AF64}"/>
          </ac:picMkLst>
        </pc:picChg>
      </pc:sldChg>
      <pc:sldChg chg="addSp delSp modSp add">
        <pc:chgData name="Erik Král" userId="e92e8e71-05aa-4c44-9728-5ff1a0a20d65" providerId="ADAL" clId="{251366D5-5511-483F-8FF7-3A60261BD17E}" dt="2018-11-02T17:12:17.957" v="6845" actId="1076"/>
        <pc:sldMkLst>
          <pc:docMk/>
          <pc:sldMk cId="3547715792" sldId="391"/>
        </pc:sldMkLst>
        <pc:spChg chg="mod">
          <ac:chgData name="Erik Král" userId="e92e8e71-05aa-4c44-9728-5ff1a0a20d65" providerId="ADAL" clId="{251366D5-5511-483F-8FF7-3A60261BD17E}" dt="2018-11-02T17:03:14.649" v="6454" actId="20577"/>
          <ac:spMkLst>
            <pc:docMk/>
            <pc:sldMk cId="3547715792" sldId="391"/>
            <ac:spMk id="2" creationId="{5B81A1FB-9462-40DD-A69F-86A28D980DE6}"/>
          </ac:spMkLst>
        </pc:spChg>
        <pc:spChg chg="add mod">
          <ac:chgData name="Erik Král" userId="e92e8e71-05aa-4c44-9728-5ff1a0a20d65" providerId="ADAL" clId="{251366D5-5511-483F-8FF7-3A60261BD17E}" dt="2018-11-02T17:12:17.957" v="6845" actId="1076"/>
          <ac:spMkLst>
            <pc:docMk/>
            <pc:sldMk cId="3547715792" sldId="391"/>
            <ac:spMk id="3" creationId="{4EFBB8E7-D10F-4A48-9CDF-7F7C0A8FD2A2}"/>
          </ac:spMkLst>
        </pc:spChg>
        <pc:spChg chg="del">
          <ac:chgData name="Erik Král" userId="e92e8e71-05aa-4c44-9728-5ff1a0a20d65" providerId="ADAL" clId="{251366D5-5511-483F-8FF7-3A60261BD17E}" dt="2018-11-02T17:08:41.712" v="6618" actId="478"/>
          <ac:spMkLst>
            <pc:docMk/>
            <pc:sldMk cId="3547715792" sldId="391"/>
            <ac:spMk id="7" creationId="{64C0B50A-15CB-467D-A0C6-E76899F14CF7}"/>
          </ac:spMkLst>
        </pc:spChg>
        <pc:spChg chg="mod">
          <ac:chgData name="Erik Král" userId="e92e8e71-05aa-4c44-9728-5ff1a0a20d65" providerId="ADAL" clId="{251366D5-5511-483F-8FF7-3A60261BD17E}" dt="2018-11-02T17:12:13.688" v="6844" actId="20577"/>
          <ac:spMkLst>
            <pc:docMk/>
            <pc:sldMk cId="3547715792" sldId="391"/>
            <ac:spMk id="8" creationId="{7F94B606-C184-4E4C-B3D9-2A5CBB8608CE}"/>
          </ac:spMkLst>
        </pc:spChg>
      </pc:sldChg>
      <pc:sldChg chg="modSp add">
        <pc:chgData name="Erik Král" userId="e92e8e71-05aa-4c44-9728-5ff1a0a20d65" providerId="ADAL" clId="{251366D5-5511-483F-8FF7-3A60261BD17E}" dt="2018-11-02T17:12:34.222" v="6869" actId="20577"/>
        <pc:sldMkLst>
          <pc:docMk/>
          <pc:sldMk cId="2794920123" sldId="392"/>
        </pc:sldMkLst>
        <pc:spChg chg="mod">
          <ac:chgData name="Erik Král" userId="e92e8e71-05aa-4c44-9728-5ff1a0a20d65" providerId="ADAL" clId="{251366D5-5511-483F-8FF7-3A60261BD17E}" dt="2018-11-02T17:12:34.222" v="6869" actId="20577"/>
          <ac:spMkLst>
            <pc:docMk/>
            <pc:sldMk cId="2794920123" sldId="392"/>
            <ac:spMk id="2" creationId="{5B81A1FB-9462-40DD-A69F-86A28D980DE6}"/>
          </ac:spMkLst>
        </pc:spChg>
        <pc:spChg chg="mod">
          <ac:chgData name="Erik Král" userId="e92e8e71-05aa-4c44-9728-5ff1a0a20d65" providerId="ADAL" clId="{251366D5-5511-483F-8FF7-3A60261BD17E}" dt="2018-11-02T17:11:22.014" v="6696" actId="20577"/>
          <ac:spMkLst>
            <pc:docMk/>
            <pc:sldMk cId="2794920123" sldId="392"/>
            <ac:spMk id="8" creationId="{7F94B606-C184-4E4C-B3D9-2A5CBB8608CE}"/>
          </ac:spMkLst>
        </pc:spChg>
      </pc:sldChg>
      <pc:sldChg chg="addSp delSp modSp add">
        <pc:chgData name="Erik Král" userId="e92e8e71-05aa-4c44-9728-5ff1a0a20d65" providerId="ADAL" clId="{251366D5-5511-483F-8FF7-3A60261BD17E}" dt="2018-11-02T17:15:06.819" v="6919" actId="20577"/>
        <pc:sldMkLst>
          <pc:docMk/>
          <pc:sldMk cId="4185667047" sldId="394"/>
        </pc:sldMkLst>
        <pc:spChg chg="mod">
          <ac:chgData name="Erik Král" userId="e92e8e71-05aa-4c44-9728-5ff1a0a20d65" providerId="ADAL" clId="{251366D5-5511-483F-8FF7-3A60261BD17E}" dt="2018-11-02T17:15:06.819" v="6919" actId="20577"/>
          <ac:spMkLst>
            <pc:docMk/>
            <pc:sldMk cId="4185667047" sldId="394"/>
            <ac:spMk id="2" creationId="{5B81A1FB-9462-40DD-A69F-86A28D980DE6}"/>
          </ac:spMkLst>
        </pc:spChg>
        <pc:spChg chg="del">
          <ac:chgData name="Erik Král" userId="e92e8e71-05aa-4c44-9728-5ff1a0a20d65" providerId="ADAL" clId="{251366D5-5511-483F-8FF7-3A60261BD17E}" dt="2018-11-02T17:13:11.535" v="6881" actId="478"/>
          <ac:spMkLst>
            <pc:docMk/>
            <pc:sldMk cId="4185667047" sldId="394"/>
            <ac:spMk id="3" creationId="{331D3125-C859-4244-8F71-51A5A1B219D7}"/>
          </ac:spMkLst>
        </pc:spChg>
        <pc:spChg chg="add mod">
          <ac:chgData name="Erik Král" userId="e92e8e71-05aa-4c44-9728-5ff1a0a20d65" providerId="ADAL" clId="{251366D5-5511-483F-8FF7-3A60261BD17E}" dt="2018-11-02T17:13:32.966" v="6885" actId="1076"/>
          <ac:spMkLst>
            <pc:docMk/>
            <pc:sldMk cId="4185667047" sldId="394"/>
            <ac:spMk id="4" creationId="{D49EA4FD-D786-44AB-876C-3CC2CA169786}"/>
          </ac:spMkLst>
        </pc:spChg>
      </pc:sldChg>
      <pc:sldChg chg="addSp delSp modSp add">
        <pc:chgData name="Erik Král" userId="e92e8e71-05aa-4c44-9728-5ff1a0a20d65" providerId="ADAL" clId="{251366D5-5511-483F-8FF7-3A60261BD17E}" dt="2018-11-02T17:14:55.335" v="6911" actId="113"/>
        <pc:sldMkLst>
          <pc:docMk/>
          <pc:sldMk cId="2054075021" sldId="395"/>
        </pc:sldMkLst>
        <pc:spChg chg="mod">
          <ac:chgData name="Erik Král" userId="e92e8e71-05aa-4c44-9728-5ff1a0a20d65" providerId="ADAL" clId="{251366D5-5511-483F-8FF7-3A60261BD17E}" dt="2018-11-02T17:13:53.419" v="6906" actId="20577"/>
          <ac:spMkLst>
            <pc:docMk/>
            <pc:sldMk cId="2054075021" sldId="395"/>
            <ac:spMk id="2" creationId="{224781B7-0AAC-45C2-A587-9C274EACC7C3}"/>
          </ac:spMkLst>
        </pc:spChg>
        <pc:spChg chg="add mod">
          <ac:chgData name="Erik Král" userId="e92e8e71-05aa-4c44-9728-5ff1a0a20d65" providerId="ADAL" clId="{251366D5-5511-483F-8FF7-3A60261BD17E}" dt="2018-11-02T17:14:55.335" v="6911" actId="113"/>
          <ac:spMkLst>
            <pc:docMk/>
            <pc:sldMk cId="2054075021" sldId="395"/>
            <ac:spMk id="3" creationId="{D6FAD227-53AC-4670-9A39-AE293D1F450E}"/>
          </ac:spMkLst>
        </pc:spChg>
        <pc:spChg chg="del">
          <ac:chgData name="Erik Král" userId="e92e8e71-05aa-4c44-9728-5ff1a0a20d65" providerId="ADAL" clId="{251366D5-5511-483F-8FF7-3A60261BD17E}" dt="2018-11-02T17:13:45.873" v="6886" actId="478"/>
          <ac:spMkLst>
            <pc:docMk/>
            <pc:sldMk cId="2054075021" sldId="395"/>
            <ac:spMk id="7" creationId="{48D47A80-F0A8-480B-B4A4-4F91506C161A}"/>
          </ac:spMkLst>
        </pc:spChg>
      </pc:sldChg>
      <pc:sldChg chg="add">
        <pc:chgData name="Erik Král" userId="e92e8e71-05aa-4c44-9728-5ff1a0a20d65" providerId="ADAL" clId="{251366D5-5511-483F-8FF7-3A60261BD17E}" dt="2018-11-02T17:03:03.286" v="6417" actId="20577"/>
        <pc:sldMkLst>
          <pc:docMk/>
          <pc:sldMk cId="3679514326" sldId="3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creating-mobile-apps-xamarin-forms/" TargetMode="External"/><Relationship Id="rId2" Type="http://schemas.openxmlformats.org/officeDocument/2006/relationships/hyperlink" Target="https://docs.microsoft.com/en-us/xamarin/xamarin-forms/xaml/resource-dictiona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uwp/design/controls-and-patterns/resourcedictionary-and-xaml-resource-referenc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err="1">
                <a:solidFill>
                  <a:schemeClr val="tx1"/>
                </a:solidFill>
              </a:rPr>
              <a:t>Resources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6FB181-1540-4CA7-A220-96610BBA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Resources</a:t>
            </a:r>
            <a:br>
              <a:rPr lang="cs-CZ" dirty="0"/>
            </a:br>
            <a:r>
              <a:rPr lang="en-US" dirty="0"/>
              <a:t>K</a:t>
            </a:r>
            <a:r>
              <a:rPr lang="cs-CZ" dirty="0"/>
              <a:t>ód na pozadí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DEA0964-BD75-40B1-BB2E-FEC4FCAE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/>
          <a:lstStyle/>
          <a:p>
            <a:r>
              <a:rPr lang="cs-CZ" dirty="0"/>
              <a:t>K </a:t>
            </a:r>
            <a:r>
              <a:rPr lang="cs-CZ" i="1" dirty="0" err="1"/>
              <a:t>Resources</a:t>
            </a:r>
            <a:r>
              <a:rPr lang="cs-CZ" i="1" dirty="0"/>
              <a:t> </a:t>
            </a:r>
            <a:r>
              <a:rPr lang="cs-CZ" dirty="0"/>
              <a:t>můžeme přistupovat i v kódu na pozadí, kdy klíčem je </a:t>
            </a:r>
            <a:r>
              <a:rPr lang="cs-CZ" i="1" dirty="0" err="1"/>
              <a:t>string</a:t>
            </a:r>
            <a:r>
              <a:rPr lang="cs-CZ" dirty="0"/>
              <a:t> a typ hodnoty je </a:t>
            </a:r>
            <a:r>
              <a:rPr lang="cs-CZ" i="1" dirty="0" err="1"/>
              <a:t>object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97F9C6-BF4C-44A2-B740-2C647DEC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E23B696-BD28-4201-BD3C-D84765DC7CA6}"/>
              </a:ext>
            </a:extLst>
          </p:cNvPr>
          <p:cNvSpPr/>
          <p:nvPr/>
        </p:nvSpPr>
        <p:spPr>
          <a:xfrm>
            <a:off x="609600" y="4338677"/>
            <a:ext cx="726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Style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greenLabel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Resources[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greenLabel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Style;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024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Resources</a:t>
            </a:r>
            <a:r>
              <a:rPr lang="cs-CZ" dirty="0"/>
              <a:t> </a:t>
            </a:r>
            <a:r>
              <a:rPr lang="cs-CZ" dirty="0" err="1"/>
              <a:t>Dictionaries</a:t>
            </a:r>
            <a:br>
              <a:rPr lang="cs-CZ" dirty="0"/>
            </a:b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592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i="1" dirty="0" err="1"/>
              <a:t>Resources</a:t>
            </a:r>
            <a:r>
              <a:rPr lang="cs-CZ" dirty="0"/>
              <a:t> v </a:t>
            </a:r>
            <a:r>
              <a:rPr lang="cs-CZ" dirty="0" err="1"/>
              <a:t>tříde</a:t>
            </a:r>
            <a:r>
              <a:rPr lang="cs-CZ" dirty="0"/>
              <a:t> odvozené od třídy </a:t>
            </a:r>
            <a:r>
              <a:rPr lang="cs-CZ" i="1" dirty="0" err="1"/>
              <a:t>Application</a:t>
            </a:r>
            <a:r>
              <a:rPr lang="cs-CZ" dirty="0"/>
              <a:t> budou dostupné v celé aplikaci.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FF8E3B6-A368-4EBA-BC95-EAC98D000A63}"/>
              </a:ext>
            </a:extLst>
          </p:cNvPr>
          <p:cNvSpPr/>
          <p:nvPr/>
        </p:nvSpPr>
        <p:spPr>
          <a:xfrm>
            <a:off x="609600" y="2744151"/>
            <a:ext cx="10972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="greenLabel"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F3BB8B5-9F56-4685-934B-829F29509BBB}"/>
              </a:ext>
            </a:extLst>
          </p:cNvPr>
          <p:cNvSpPr/>
          <p:nvPr/>
        </p:nvSpPr>
        <p:spPr>
          <a:xfrm>
            <a:off x="609600" y="4507588"/>
            <a:ext cx="109727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greenLabel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492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Resources</a:t>
            </a:r>
            <a:r>
              <a:rPr lang="cs-CZ" dirty="0"/>
              <a:t> </a:t>
            </a:r>
            <a:r>
              <a:rPr lang="cs-CZ" dirty="0" err="1"/>
              <a:t>Dictionaries</a:t>
            </a:r>
            <a:br>
              <a:rPr lang="cs-CZ" dirty="0"/>
            </a:br>
            <a:r>
              <a:rPr lang="cs-CZ" dirty="0" err="1"/>
              <a:t>ContentPage</a:t>
            </a:r>
            <a:r>
              <a:rPr lang="cs-CZ" dirty="0"/>
              <a:t> </a:t>
            </a:r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i="1" dirty="0" err="1"/>
              <a:t>Resources</a:t>
            </a:r>
            <a:r>
              <a:rPr lang="cs-CZ" i="1" dirty="0"/>
              <a:t> </a:t>
            </a:r>
            <a:r>
              <a:rPr lang="cs-CZ" dirty="0"/>
              <a:t>elementu </a:t>
            </a:r>
            <a:r>
              <a:rPr lang="cs-CZ" i="1" dirty="0" err="1"/>
              <a:t>ContentPage</a:t>
            </a:r>
            <a:r>
              <a:rPr lang="cs-CZ" dirty="0"/>
              <a:t> budou dostupné pro všechny vnořené elementy této stránky.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4645407-25E5-4C61-B1CD-853DCDFCFFEF}"/>
              </a:ext>
            </a:extLst>
          </p:cNvPr>
          <p:cNvSpPr/>
          <p:nvPr/>
        </p:nvSpPr>
        <p:spPr>
          <a:xfrm>
            <a:off x="609600" y="3429000"/>
            <a:ext cx="86466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="greenLabel"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greenLabel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540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Resources</a:t>
            </a:r>
            <a:r>
              <a:rPr lang="cs-CZ" dirty="0"/>
              <a:t> </a:t>
            </a:r>
            <a:r>
              <a:rPr lang="cs-CZ" dirty="0" err="1"/>
              <a:t>Dictionaries</a:t>
            </a:r>
            <a:br>
              <a:rPr lang="cs-CZ" dirty="0"/>
            </a:b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70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Resources</a:t>
            </a:r>
            <a:r>
              <a:rPr lang="cs-CZ" dirty="0"/>
              <a:t> elementu </a:t>
            </a:r>
            <a:r>
              <a:rPr lang="cs-CZ" dirty="0" err="1"/>
              <a:t>StackLayout</a:t>
            </a:r>
            <a:r>
              <a:rPr lang="cs-CZ" dirty="0"/>
              <a:t> nebo </a:t>
            </a:r>
            <a:r>
              <a:rPr lang="cs-CZ" dirty="0" err="1"/>
              <a:t>Grid</a:t>
            </a:r>
            <a:r>
              <a:rPr lang="cs-CZ" dirty="0"/>
              <a:t> budou dostupné pro všechny jeho vnořené elementy.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7993DF6-D883-4232-BC39-09B159E546B3}"/>
              </a:ext>
            </a:extLst>
          </p:cNvPr>
          <p:cNvSpPr/>
          <p:nvPr/>
        </p:nvSpPr>
        <p:spPr>
          <a:xfrm>
            <a:off x="609600" y="3429000"/>
            <a:ext cx="109727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="greenLabel"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914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Resources</a:t>
            </a:r>
            <a:r>
              <a:rPr lang="cs-CZ" dirty="0"/>
              <a:t> </a:t>
            </a:r>
            <a:r>
              <a:rPr lang="cs-CZ" dirty="0" err="1"/>
              <a:t>Dictionaries</a:t>
            </a:r>
            <a:br>
              <a:rPr lang="cs-CZ" dirty="0"/>
            </a:b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Resources</a:t>
            </a:r>
            <a:r>
              <a:rPr lang="cs-CZ" dirty="0"/>
              <a:t> Labelu nebo </a:t>
            </a:r>
            <a:r>
              <a:rPr lang="cs-CZ" dirty="0" err="1"/>
              <a:t>Buttonu</a:t>
            </a:r>
            <a:r>
              <a:rPr lang="cs-CZ" dirty="0"/>
              <a:t> budou dostupné pouze pro tento element, což se prakticky nepoužívá.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4FDA3C8-A695-4AF9-A3AB-43371962B0EC}"/>
              </a:ext>
            </a:extLst>
          </p:cNvPr>
          <p:cNvSpPr/>
          <p:nvPr/>
        </p:nvSpPr>
        <p:spPr>
          <a:xfrm>
            <a:off x="609599" y="3429000"/>
            <a:ext cx="109727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greenLabel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="Ahoj"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="greenLabel"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710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625143-937E-45C1-8483-44BB1FFD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Resources</a:t>
            </a:r>
            <a:br>
              <a:rPr lang="cs-CZ" dirty="0"/>
            </a:br>
            <a:r>
              <a:rPr lang="cs-CZ" dirty="0"/>
              <a:t>Poznámka: </a:t>
            </a:r>
            <a:r>
              <a:rPr lang="en-US" dirty="0"/>
              <a:t>UWP x:Name m</a:t>
            </a:r>
            <a:r>
              <a:rPr lang="cs-CZ" dirty="0" err="1"/>
              <a:t>ísto</a:t>
            </a:r>
            <a:r>
              <a:rPr lang="cs-CZ" dirty="0"/>
              <a:t> x:Key</a:t>
            </a:r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90497228-F6A7-4344-B8B1-BEC0ADB6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UWP je možné použít místo </a:t>
            </a:r>
            <a:r>
              <a:rPr lang="cs-CZ" i="1" dirty="0"/>
              <a:t>x:Key </a:t>
            </a:r>
            <a:r>
              <a:rPr lang="cs-CZ" dirty="0"/>
              <a:t>atribut </a:t>
            </a:r>
            <a:r>
              <a:rPr lang="cs-CZ" i="1" dirty="0"/>
              <a:t>x:Name</a:t>
            </a:r>
            <a:r>
              <a:rPr lang="cs-CZ" dirty="0"/>
              <a:t>. Zároveň se tedy vytvoří i instance v kódu na pozadí</a:t>
            </a:r>
            <a:r>
              <a:rPr lang="en-US" dirty="0"/>
              <a:t> [3]</a:t>
            </a:r>
            <a:r>
              <a:rPr lang="cs-CZ" dirty="0"/>
              <a:t>.</a:t>
            </a:r>
          </a:p>
          <a:p>
            <a:r>
              <a:rPr lang="cs-CZ" dirty="0"/>
              <a:t> V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 ani ve WPF to ale možné není.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57E0D7-8986-4DCB-9855-681B1061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FEB971B-43DB-4670-B4A3-B31BF6943F72}"/>
              </a:ext>
            </a:extLst>
          </p:cNvPr>
          <p:cNvSpPr/>
          <p:nvPr/>
        </p:nvSpPr>
        <p:spPr>
          <a:xfrm>
            <a:off x="609599" y="3429000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="greenLabel"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TextBlock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="Foreground"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greenLabel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887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1FF9-8F93-4647-A8D7-FE90D574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Hierarchie </a:t>
            </a:r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0C3FD73-331C-45E5-BB6A-1239BACE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element může překrývat styl tak, že ve svých </a:t>
            </a:r>
            <a:r>
              <a:rPr lang="cs-CZ" i="1" dirty="0" err="1"/>
              <a:t>Resources</a:t>
            </a:r>
            <a:r>
              <a:rPr lang="cs-CZ" dirty="0"/>
              <a:t> bude mít styl se stejným klíčem jako jeho předek v hierarchii prvků uživatelského rozhraní.</a:t>
            </a:r>
          </a:p>
          <a:p>
            <a:r>
              <a:rPr lang="cs-CZ" dirty="0"/>
              <a:t>Pokud tedy například v </a:t>
            </a:r>
            <a:r>
              <a:rPr lang="cs-CZ" i="1" dirty="0" err="1"/>
              <a:t>Application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i="1" dirty="0"/>
              <a:t> </a:t>
            </a:r>
            <a:r>
              <a:rPr lang="cs-CZ" dirty="0"/>
              <a:t>máme styl se stejným klíčem jako v </a:t>
            </a:r>
            <a:r>
              <a:rPr lang="cs-CZ" i="1" dirty="0" err="1"/>
              <a:t>Page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dirty="0"/>
              <a:t>, tak se použije styl nadefinovaný v </a:t>
            </a:r>
            <a:r>
              <a:rPr lang="cs-CZ" i="1" dirty="0" err="1"/>
              <a:t>Page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dirty="0"/>
              <a:t>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D425CA-48E8-4982-9A81-A886AAE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Náhled snímku 6">
                <a:extLst>
                  <a:ext uri="{FF2B5EF4-FFF2-40B4-BE49-F238E27FC236}">
                    <a16:creationId xmlns:a16="http://schemas.microsoft.com/office/drawing/2014/main" id="{A822D923-90B8-4F06-ACC0-585EA148DA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368968" y="6817942"/>
              <a:ext cx="3048000" cy="1714500"/>
            </p:xfrm>
            <a:graphic>
              <a:graphicData uri="http://schemas.microsoft.com/office/powerpoint/2016/slidezoom">
                <pslz:sldZm>
                  <pslz:sldZmObj sldId="375" cId="676418642">
                    <pslz:zmPr id="{9258519F-189A-4D02-B1C1-32C4B693C36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Náhled snímku 6">
                <a:extLst>
                  <a:ext uri="{FF2B5EF4-FFF2-40B4-BE49-F238E27FC236}">
                    <a16:creationId xmlns:a16="http://schemas.microsoft.com/office/drawing/2014/main" id="{A822D923-90B8-4F06-ACC0-585EA148DA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8968" y="681794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641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1FF9-8F93-4647-A8D7-FE90D574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Hierarchie </a:t>
            </a:r>
            <a:r>
              <a:rPr lang="cs-CZ" dirty="0" err="1"/>
              <a:t>Resources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0C3FD73-331C-45E5-BB6A-1239BACE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</a:t>
            </a:r>
            <a:r>
              <a:rPr lang="cs-CZ" dirty="0" err="1"/>
              <a:t>přídáme</a:t>
            </a:r>
            <a:r>
              <a:rPr lang="cs-CZ" dirty="0"/>
              <a:t> do </a:t>
            </a:r>
            <a:r>
              <a:rPr lang="cs-CZ" i="1" dirty="0" err="1"/>
              <a:t>Application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dirty="0"/>
              <a:t>, </a:t>
            </a:r>
            <a:r>
              <a:rPr lang="cs-CZ" i="1" dirty="0" err="1"/>
              <a:t>ContentPage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i="1" dirty="0"/>
              <a:t> </a:t>
            </a:r>
            <a:r>
              <a:rPr lang="cs-CZ" dirty="0"/>
              <a:t>a </a:t>
            </a:r>
            <a:r>
              <a:rPr lang="cs-CZ" i="1" dirty="0" err="1"/>
              <a:t>StackLayout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i="1" dirty="0"/>
              <a:t> </a:t>
            </a:r>
            <a:r>
              <a:rPr lang="cs-CZ" dirty="0"/>
              <a:t>instanci třídy </a:t>
            </a:r>
            <a:r>
              <a:rPr lang="cs-CZ" dirty="0" err="1"/>
              <a:t>Color</a:t>
            </a:r>
            <a:r>
              <a:rPr lang="cs-CZ" dirty="0"/>
              <a:t> se stejným klíčem </a:t>
            </a:r>
            <a:r>
              <a:rPr lang="cs-CZ" b="1" dirty="0" err="1"/>
              <a:t>mojeBarva</a:t>
            </a:r>
            <a:r>
              <a:rPr lang="cs-CZ" dirty="0"/>
              <a:t>.</a:t>
            </a:r>
          </a:p>
          <a:p>
            <a:r>
              <a:rPr lang="cs-CZ" dirty="0"/>
              <a:t>Dále definujeme element </a:t>
            </a:r>
            <a:r>
              <a:rPr lang="cs-CZ" i="1" dirty="0"/>
              <a:t>Label</a:t>
            </a:r>
            <a:r>
              <a:rPr lang="cs-CZ" dirty="0"/>
              <a:t> kterému pomocí </a:t>
            </a:r>
            <a:r>
              <a:rPr lang="cs-CZ" i="1" dirty="0" err="1"/>
              <a:t>Markup</a:t>
            </a:r>
            <a:r>
              <a:rPr lang="cs-CZ" i="1" dirty="0"/>
              <a:t> </a:t>
            </a:r>
            <a:r>
              <a:rPr lang="cs-CZ" i="1" dirty="0" err="1"/>
              <a:t>Extension</a:t>
            </a:r>
            <a:r>
              <a:rPr lang="cs-CZ" i="1" dirty="0"/>
              <a:t> </a:t>
            </a:r>
            <a:r>
              <a:rPr lang="cs-CZ" i="1" dirty="0" err="1"/>
              <a:t>StaticResource</a:t>
            </a:r>
            <a:r>
              <a:rPr lang="cs-CZ" i="1" dirty="0"/>
              <a:t> </a:t>
            </a:r>
            <a:r>
              <a:rPr lang="cs-CZ" dirty="0"/>
              <a:t>přiřadíme </a:t>
            </a:r>
            <a:r>
              <a:rPr lang="cs-CZ" i="1" dirty="0" err="1"/>
              <a:t>TextColor</a:t>
            </a:r>
            <a:r>
              <a:rPr lang="cs-CZ" dirty="0"/>
              <a:t> </a:t>
            </a:r>
            <a:r>
              <a:rPr lang="cs-CZ" dirty="0" err="1"/>
              <a:t>mojeBarva</a:t>
            </a:r>
            <a:r>
              <a:rPr lang="cs-CZ" dirty="0"/>
              <a:t>.</a:t>
            </a:r>
          </a:p>
          <a:p>
            <a:r>
              <a:rPr lang="cs-CZ" dirty="0"/>
              <a:t>Label bude mít zelenou barvu, protože se použije </a:t>
            </a:r>
            <a:r>
              <a:rPr lang="cs-CZ" dirty="0" err="1"/>
              <a:t>mojeBArva</a:t>
            </a:r>
            <a:r>
              <a:rPr lang="cs-CZ" dirty="0"/>
              <a:t> </a:t>
            </a:r>
            <a:r>
              <a:rPr lang="cs-CZ" i="1" dirty="0" err="1"/>
              <a:t>StackLayout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dirty="0"/>
              <a:t>, která je v </a:t>
            </a:r>
            <a:r>
              <a:rPr lang="cs-CZ" dirty="0" err="1"/>
              <a:t>hierachii</a:t>
            </a:r>
            <a:r>
              <a:rPr lang="cs-CZ" dirty="0"/>
              <a:t> uživatelských prvků nejblíže.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D425CA-48E8-4982-9A81-A886AAE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722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1FF9-8F93-4647-A8D7-FE90D574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Hierarchie </a:t>
            </a:r>
            <a:r>
              <a:rPr lang="cs-CZ" dirty="0" err="1"/>
              <a:t>Resources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XAML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D425CA-48E8-4982-9A81-A886AAE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F420C962-A1B1-44C0-A2F5-230F80A86921}"/>
              </a:ext>
            </a:extLst>
          </p:cNvPr>
          <p:cNvSpPr/>
          <p:nvPr/>
        </p:nvSpPr>
        <p:spPr>
          <a:xfrm>
            <a:off x="609601" y="1417638"/>
            <a:ext cx="109727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Application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="Prezentace.App"&gt;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="mojeBarva"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96346A9-5332-429E-890D-7C52F9C4A3A7}"/>
              </a:ext>
            </a:extLst>
          </p:cNvPr>
          <p:cNvSpPr/>
          <p:nvPr/>
        </p:nvSpPr>
        <p:spPr>
          <a:xfrm>
            <a:off x="609600" y="3429000"/>
            <a:ext cx="109727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="mojeBarva"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="mojeBarva"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Green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TextColor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mojeBarva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0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1FF9-8F93-4647-A8D7-FE90D574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Hierarchie </a:t>
            </a:r>
            <a:r>
              <a:rPr lang="cs-CZ" dirty="0" err="1"/>
              <a:t>Resources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Android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D425CA-48E8-4982-9A81-A886AAE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B30DFAC-6845-48D0-AD1C-47D54387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99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 err="1"/>
              <a:t>ResourceDictionary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StaticResource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DynamicResource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Hierarchie </a:t>
            </a:r>
            <a:r>
              <a:rPr lang="cs-CZ" dirty="0" err="1"/>
              <a:t>Resources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Překrývání </a:t>
            </a:r>
            <a:r>
              <a:rPr lang="cs-CZ" dirty="0" err="1"/>
              <a:t>Resources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1FF9-8F93-4647-A8D7-FE90D574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Hierarchie </a:t>
            </a:r>
            <a:r>
              <a:rPr lang="cs-CZ" dirty="0" err="1"/>
              <a:t>Resources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0C3FD73-331C-45E5-BB6A-1239BACE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odstraníme </a:t>
            </a:r>
            <a:r>
              <a:rPr lang="cs-CZ" i="1" dirty="0" err="1"/>
              <a:t>StackLayout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dirty="0"/>
              <a:t>, tak se použije modrá </a:t>
            </a:r>
            <a:r>
              <a:rPr lang="cs-CZ" b="1" dirty="0" err="1"/>
              <a:t>mojeBarva</a:t>
            </a:r>
            <a:r>
              <a:rPr lang="cs-CZ" dirty="0"/>
              <a:t> v </a:t>
            </a:r>
            <a:r>
              <a:rPr lang="cs-CZ" i="1" dirty="0" err="1"/>
              <a:t>ContentPage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i="1" dirty="0"/>
              <a:t>  </a:t>
            </a:r>
            <a:r>
              <a:rPr lang="cs-CZ" dirty="0"/>
              <a:t>která bude v </a:t>
            </a:r>
            <a:r>
              <a:rPr lang="cs-CZ" dirty="0" err="1"/>
              <a:t>hierachii</a:t>
            </a:r>
            <a:r>
              <a:rPr lang="cs-CZ" dirty="0"/>
              <a:t> uživatelských prvků nejblíže.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D425CA-48E8-4982-9A81-A886AAE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5907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1FF9-8F93-4647-A8D7-FE90D574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Hierarchie </a:t>
            </a:r>
            <a:r>
              <a:rPr lang="cs-CZ" dirty="0" err="1"/>
              <a:t>Resources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XAML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D425CA-48E8-4982-9A81-A886AAE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F420C962-A1B1-44C0-A2F5-230F80A86921}"/>
              </a:ext>
            </a:extLst>
          </p:cNvPr>
          <p:cNvSpPr/>
          <p:nvPr/>
        </p:nvSpPr>
        <p:spPr>
          <a:xfrm>
            <a:off x="609601" y="1417638"/>
            <a:ext cx="109727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Application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="Prezentace.App"&gt;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="mojeBarva"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96346A9-5332-429E-890D-7C52F9C4A3A7}"/>
              </a:ext>
            </a:extLst>
          </p:cNvPr>
          <p:cNvSpPr/>
          <p:nvPr/>
        </p:nvSpPr>
        <p:spPr>
          <a:xfrm>
            <a:off x="609600" y="3429000"/>
            <a:ext cx="109727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="mojeBarva"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TextColor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mojeBarva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60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1FF9-8F93-4647-A8D7-FE90D574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Hierarchie </a:t>
            </a:r>
            <a:r>
              <a:rPr lang="cs-CZ" dirty="0" err="1"/>
              <a:t>Resources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Android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D425CA-48E8-4982-9A81-A886AAE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CE72773-C6CF-4BD9-895F-D7EAD18FE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3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1FF9-8F93-4647-A8D7-FE90D574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Hierarchie </a:t>
            </a:r>
            <a:r>
              <a:rPr lang="cs-CZ" dirty="0" err="1"/>
              <a:t>Resources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0C3FD73-331C-45E5-BB6A-1239BACE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odstraníme </a:t>
            </a:r>
            <a:r>
              <a:rPr lang="cs-CZ" i="1" dirty="0" err="1"/>
              <a:t>ContentPage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i="1" dirty="0"/>
              <a:t> </a:t>
            </a:r>
            <a:r>
              <a:rPr lang="cs-CZ" dirty="0"/>
              <a:t>, tak se použije červená </a:t>
            </a:r>
            <a:r>
              <a:rPr lang="cs-CZ" b="1" dirty="0" err="1"/>
              <a:t>mojeBarva</a:t>
            </a:r>
            <a:r>
              <a:rPr lang="cs-CZ" dirty="0"/>
              <a:t> v </a:t>
            </a:r>
            <a:r>
              <a:rPr lang="cs-CZ" i="1" dirty="0" err="1"/>
              <a:t>Application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i="1" dirty="0"/>
              <a:t>  </a:t>
            </a:r>
            <a:r>
              <a:rPr lang="cs-CZ" dirty="0"/>
              <a:t>která bude v </a:t>
            </a:r>
            <a:r>
              <a:rPr lang="cs-CZ" dirty="0" err="1"/>
              <a:t>hierachii</a:t>
            </a:r>
            <a:r>
              <a:rPr lang="cs-CZ" dirty="0"/>
              <a:t> uživatelských prvků nejblíže.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D425CA-48E8-4982-9A81-A886AAE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1104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1FF9-8F93-4647-A8D7-FE90D574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Hierarchie </a:t>
            </a:r>
            <a:r>
              <a:rPr lang="cs-CZ" dirty="0" err="1"/>
              <a:t>Resources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XAML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D425CA-48E8-4982-9A81-A886AAE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F420C962-A1B1-44C0-A2F5-230F80A86921}"/>
              </a:ext>
            </a:extLst>
          </p:cNvPr>
          <p:cNvSpPr/>
          <p:nvPr/>
        </p:nvSpPr>
        <p:spPr>
          <a:xfrm>
            <a:off x="609601" y="1417638"/>
            <a:ext cx="109727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Application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="Prezentace.App"&gt;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="mojeBarva"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96346A9-5332-429E-890D-7C52F9C4A3A7}"/>
              </a:ext>
            </a:extLst>
          </p:cNvPr>
          <p:cNvSpPr/>
          <p:nvPr/>
        </p:nvSpPr>
        <p:spPr>
          <a:xfrm>
            <a:off x="609600" y="3429000"/>
            <a:ext cx="109727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fr-FR" sz="14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TextColor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mojeBarva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38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921FF9-8F93-4647-A8D7-FE90D574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Hierarchie </a:t>
            </a:r>
            <a:r>
              <a:rPr lang="cs-CZ" dirty="0" err="1"/>
              <a:t>Resources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Android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D425CA-48E8-4982-9A81-A886AAE5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DA99C23-6123-41BD-8FD7-9C34AF172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48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1A1FB-9462-40DD-A69F-86A28D9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Merged</a:t>
            </a:r>
            <a:r>
              <a:rPr lang="cs-CZ" dirty="0"/>
              <a:t> </a:t>
            </a:r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5E3AB4-51BA-4F4C-B39D-0ACDB9D6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i="1" dirty="0" err="1"/>
              <a:t>ResourceDictionary</a:t>
            </a:r>
            <a:r>
              <a:rPr lang="cs-CZ" dirty="0"/>
              <a:t> mohou </a:t>
            </a:r>
            <a:r>
              <a:rPr lang="cs-CZ" dirty="0" err="1"/>
              <a:t>mohou</a:t>
            </a:r>
            <a:r>
              <a:rPr lang="cs-CZ" dirty="0"/>
              <a:t> být definovány v samostatném souboru a potom sloučené pomocí </a:t>
            </a:r>
            <a:r>
              <a:rPr lang="cs-CZ" i="1" dirty="0" err="1"/>
              <a:t>MergedDictionary</a:t>
            </a:r>
            <a:r>
              <a:rPr lang="cs-CZ" dirty="0"/>
              <a:t> pomocí těchto možností:</a:t>
            </a:r>
          </a:p>
          <a:p>
            <a:r>
              <a:rPr lang="cs-CZ" dirty="0"/>
              <a:t>Vytvořením instance nebo nově</a:t>
            </a:r>
          </a:p>
          <a:p>
            <a:r>
              <a:rPr lang="cs-CZ" dirty="0"/>
              <a:t>pomocí zadání cesty k souboru.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8B83E5F-95AC-4D83-8D40-5903CAC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3534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1A1FB-9462-40DD-A69F-86A28D9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ResourceDictionary</a:t>
            </a:r>
            <a:r>
              <a:rPr lang="cs-CZ" dirty="0"/>
              <a:t> v samostatném souboru</a:t>
            </a:r>
            <a:br>
              <a:rPr lang="cs-CZ" dirty="0"/>
            </a:br>
            <a:r>
              <a:rPr lang="cs-CZ" dirty="0"/>
              <a:t>Instance</a:t>
            </a:r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7F94B606-C184-4E4C-B3D9-2A5CBB86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089951"/>
          </a:xfrm>
        </p:spPr>
        <p:txBody>
          <a:bodyPr/>
          <a:lstStyle/>
          <a:p>
            <a:r>
              <a:rPr lang="en-US" dirty="0" err="1"/>
              <a:t>ResourceDictionary</a:t>
            </a:r>
            <a:r>
              <a:rPr lang="en-US" dirty="0"/>
              <a:t> v </a:t>
            </a:r>
            <a:r>
              <a:rPr lang="en-US" dirty="0" err="1"/>
              <a:t>samostatn</a:t>
            </a:r>
            <a:r>
              <a:rPr lang="cs-CZ" dirty="0" err="1"/>
              <a:t>ém</a:t>
            </a:r>
            <a:r>
              <a:rPr lang="cs-CZ" dirty="0"/>
              <a:t> souboru vytvoříme následujícím způsobem: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Do projektu přidáme nové </a:t>
            </a:r>
            <a:r>
              <a:rPr lang="cs-CZ" i="1" dirty="0" err="1"/>
              <a:t>Content</a:t>
            </a:r>
            <a:r>
              <a:rPr lang="cs-CZ" i="1" dirty="0"/>
              <a:t> </a:t>
            </a:r>
            <a:r>
              <a:rPr lang="cs-CZ" i="1" dirty="0" err="1"/>
              <a:t>View</a:t>
            </a:r>
            <a:r>
              <a:rPr lang="cs-CZ" i="1" dirty="0"/>
              <a:t> </a:t>
            </a:r>
            <a:r>
              <a:rPr lang="cs-CZ" dirty="0"/>
              <a:t>nebo </a:t>
            </a:r>
            <a:r>
              <a:rPr lang="cs-CZ" i="1" dirty="0" err="1"/>
              <a:t>Content</a:t>
            </a:r>
            <a:r>
              <a:rPr lang="cs-CZ" i="1" dirty="0"/>
              <a:t> </a:t>
            </a:r>
            <a:r>
              <a:rPr lang="cs-CZ" i="1" dirty="0" err="1"/>
              <a:t>Page</a:t>
            </a:r>
            <a:r>
              <a:rPr lang="cs-CZ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Změníme rodičovskou třídu na </a:t>
            </a:r>
            <a:r>
              <a:rPr lang="cs-CZ" i="1" dirty="0" err="1"/>
              <a:t>ResourceDictionary</a:t>
            </a:r>
            <a:r>
              <a:rPr lang="cs-CZ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Přejmenujeme element na </a:t>
            </a:r>
            <a:r>
              <a:rPr lang="cs-CZ" i="1" dirty="0" err="1"/>
              <a:t>ResourceDictionary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8B83E5F-95AC-4D83-8D40-5903CAC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64C0B50A-15CB-467D-A0C6-E76899F14CF7}"/>
              </a:ext>
            </a:extLst>
          </p:cNvPr>
          <p:cNvSpPr/>
          <p:nvPr/>
        </p:nvSpPr>
        <p:spPr>
          <a:xfrm>
            <a:off x="609600" y="4879023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="Prezentace.MujResourceDictionary"&gt;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3087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1A1FB-9462-40DD-A69F-86A28D9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ResourceDictionary</a:t>
            </a:r>
            <a:r>
              <a:rPr lang="cs-CZ" dirty="0"/>
              <a:t> v samostatném souboru</a:t>
            </a:r>
            <a:br>
              <a:rPr lang="cs-CZ" dirty="0"/>
            </a:br>
            <a:r>
              <a:rPr lang="cs-CZ" dirty="0"/>
              <a:t>Příklad Instance</a:t>
            </a:r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7F94B606-C184-4E4C-B3D9-2A5CBB86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089951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V následujícím příkladu definujeme </a:t>
            </a:r>
            <a:r>
              <a:rPr lang="cs-CZ" b="1" dirty="0" err="1"/>
              <a:t>MujResourceDictionary</a:t>
            </a:r>
            <a:r>
              <a:rPr lang="cs-CZ" dirty="0"/>
              <a:t> v samostatném souboru, definujeme v něm červenou barvu </a:t>
            </a:r>
            <a:r>
              <a:rPr lang="cs-CZ" b="1" dirty="0" err="1"/>
              <a:t>mojeBarva</a:t>
            </a:r>
            <a:r>
              <a:rPr lang="cs-CZ" dirty="0"/>
              <a:t>. </a:t>
            </a:r>
          </a:p>
          <a:p>
            <a:pPr marL="0" indent="0">
              <a:buNone/>
            </a:pPr>
            <a:r>
              <a:rPr lang="cs-CZ" dirty="0"/>
              <a:t>Poté pomocí </a:t>
            </a:r>
            <a:r>
              <a:rPr lang="cs-CZ" i="1" dirty="0" err="1"/>
              <a:t>MergedDictionary</a:t>
            </a:r>
            <a:r>
              <a:rPr lang="cs-CZ" dirty="0"/>
              <a:t> vytvoříme jeho instanci</a:t>
            </a:r>
            <a:r>
              <a:rPr lang="en-US" dirty="0"/>
              <a:t> a </a:t>
            </a:r>
            <a:r>
              <a:rPr lang="en-US" dirty="0" err="1"/>
              <a:t>slou</a:t>
            </a:r>
            <a:r>
              <a:rPr lang="cs-CZ" dirty="0" err="1"/>
              <a:t>číme</a:t>
            </a:r>
            <a:r>
              <a:rPr lang="cs-CZ" dirty="0"/>
              <a:t> je s </a:t>
            </a:r>
            <a:r>
              <a:rPr lang="cs-CZ" i="1" dirty="0" err="1"/>
              <a:t>Page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dirty="0"/>
              <a:t>.</a:t>
            </a:r>
            <a:endParaRPr lang="cs-CZ" b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8B83E5F-95AC-4D83-8D40-5903CAC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12D59E9-A0B3-4C23-A6C5-F0B3E0A6FFCE}"/>
              </a:ext>
            </a:extLst>
          </p:cNvPr>
          <p:cNvSpPr/>
          <p:nvPr/>
        </p:nvSpPr>
        <p:spPr>
          <a:xfrm>
            <a:off x="609600" y="469015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ResourceDictionary.MergedDictionaries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MujResourceDictionary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ResourceDictionary.MergedDictionaries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2777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1A1FB-9462-40DD-A69F-86A28D9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ResourceDictionary</a:t>
            </a:r>
            <a:r>
              <a:rPr lang="cs-CZ" dirty="0"/>
              <a:t> v samostatném souboru</a:t>
            </a:r>
            <a:br>
              <a:rPr lang="cs-CZ" dirty="0"/>
            </a:br>
            <a:r>
              <a:rPr lang="cs-CZ" dirty="0"/>
              <a:t>Příklad Instance – C</a:t>
            </a:r>
            <a:r>
              <a:rPr lang="en-US" dirty="0"/>
              <a:t># k</a:t>
            </a:r>
            <a:r>
              <a:rPr lang="cs-CZ" dirty="0"/>
              <a:t>ód na pozadí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8B83E5F-95AC-4D83-8D40-5903CAC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D502E5F-7D5F-4EDB-A235-FFBE90B7EFD4}"/>
              </a:ext>
            </a:extLst>
          </p:cNvPr>
          <p:cNvSpPr/>
          <p:nvPr/>
        </p:nvSpPr>
        <p:spPr>
          <a:xfrm>
            <a:off x="609600" y="1901835"/>
            <a:ext cx="109727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Xamarin.Forms.Xaml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XamlCompilation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XamlCompilationOptions.Compile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MujResourceDictionary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ResourceDictionary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MujResourceDictionary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6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 t</a:t>
            </a:r>
            <a:r>
              <a:rPr lang="cs-CZ" dirty="0"/>
              <a:t>éto přednášce probereme co jsou to a k čemu slouží </a:t>
            </a:r>
            <a:r>
              <a:rPr lang="cs-CZ" i="1" dirty="0" err="1"/>
              <a:t>Resource</a:t>
            </a:r>
            <a:r>
              <a:rPr lang="cs-CZ" i="1" dirty="0"/>
              <a:t> </a:t>
            </a:r>
            <a:r>
              <a:rPr lang="cs-CZ" i="1" dirty="0" err="1"/>
              <a:t>Dictionaries</a:t>
            </a:r>
            <a:r>
              <a:rPr lang="en-US" i="1" dirty="0"/>
              <a:t> </a:t>
            </a:r>
            <a:r>
              <a:rPr lang="en-US" dirty="0"/>
              <a:t>[1][2].</a:t>
            </a: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Na příkladech si ukážeme jejich použití a probereme také novinky ve slučování </a:t>
            </a:r>
            <a:r>
              <a:rPr lang="cs-CZ" dirty="0" err="1"/>
              <a:t>Dictionaries</a:t>
            </a:r>
            <a:r>
              <a:rPr lang="cs-CZ" dirty="0"/>
              <a:t> v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 3.0.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1A1FB-9462-40DD-A69F-86A28D9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ResourceDictionary</a:t>
            </a:r>
            <a:r>
              <a:rPr lang="cs-CZ" dirty="0"/>
              <a:t> v samostatném souboru</a:t>
            </a:r>
            <a:br>
              <a:rPr lang="cs-CZ" dirty="0"/>
            </a:br>
            <a:r>
              <a:rPr lang="cs-CZ" dirty="0"/>
              <a:t>Příklad Instance – </a:t>
            </a:r>
            <a:r>
              <a:rPr lang="en-US" dirty="0" err="1"/>
              <a:t>MujResourceDictionary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8B83E5F-95AC-4D83-8D40-5903CAC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331D3125-C859-4244-8F71-51A5A1B219D7}"/>
              </a:ext>
            </a:extLst>
          </p:cNvPr>
          <p:cNvSpPr/>
          <p:nvPr/>
        </p:nvSpPr>
        <p:spPr>
          <a:xfrm>
            <a:off x="609600" y="2732832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="Prezentace.MujResourceDictionary"&gt;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="mojeBarva"&gt;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8764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781B7-0AAC-45C2-A587-9C274EAC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ResourceDictionary</a:t>
            </a:r>
            <a:r>
              <a:rPr lang="cs-CZ" dirty="0"/>
              <a:t> v samostatném souboru</a:t>
            </a:r>
            <a:br>
              <a:rPr lang="cs-CZ" dirty="0"/>
            </a:br>
            <a:r>
              <a:rPr lang="cs-CZ" dirty="0"/>
              <a:t>Příklad Instance – </a:t>
            </a:r>
            <a:r>
              <a:rPr lang="en-US" dirty="0" err="1"/>
              <a:t>ContentPage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D065512-A895-4896-B152-C017F614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8D47A80-F0A8-480B-B4A4-4F91506C161A}"/>
              </a:ext>
            </a:extLst>
          </p:cNvPr>
          <p:cNvSpPr/>
          <p:nvPr/>
        </p:nvSpPr>
        <p:spPr>
          <a:xfrm>
            <a:off x="609600" y="1550830"/>
            <a:ext cx="1097279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="mojePozadi"&gt;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Aqua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ResourceDictionary.MergedDictionaries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MujResourceDictionary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ResourceDictionary.MergedDictionaries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TextColor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mojeBarva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BackgroundColor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mojePozadi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32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781B7-0AAC-45C2-A587-9C274EAC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ResourceDictionary</a:t>
            </a:r>
            <a:r>
              <a:rPr lang="cs-CZ" dirty="0"/>
              <a:t> v samostatném souboru</a:t>
            </a:r>
            <a:br>
              <a:rPr lang="cs-CZ" dirty="0"/>
            </a:br>
            <a:r>
              <a:rPr lang="cs-CZ" dirty="0"/>
              <a:t>Příklad Instance – </a:t>
            </a:r>
            <a:r>
              <a:rPr lang="en-US" dirty="0" err="1"/>
              <a:t>ContentPage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D065512-A895-4896-B152-C017F614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7E8FFC7-7409-4D0E-BFD3-78FCD953A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93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1A1FB-9462-40DD-A69F-86A28D9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ResourceDictionary</a:t>
            </a:r>
            <a:r>
              <a:rPr lang="cs-CZ" dirty="0"/>
              <a:t> v samostatném souboru</a:t>
            </a:r>
            <a:br>
              <a:rPr lang="cs-CZ" dirty="0"/>
            </a:br>
            <a:r>
              <a:rPr lang="en-US" dirty="0" err="1"/>
              <a:t>Cesta</a:t>
            </a:r>
            <a:r>
              <a:rPr lang="en-US" dirty="0"/>
              <a:t> k </a:t>
            </a:r>
            <a:r>
              <a:rPr lang="en-US" dirty="0" err="1"/>
              <a:t>souboru</a:t>
            </a:r>
            <a:endParaRPr lang="cs-CZ" dirty="0"/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7F94B606-C184-4E4C-B3D9-2A5CBB86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089951"/>
          </a:xfrm>
        </p:spPr>
        <p:txBody>
          <a:bodyPr/>
          <a:lstStyle/>
          <a:p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cs-CZ" dirty="0"/>
              <a:t>použít </a:t>
            </a:r>
            <a:r>
              <a:rPr lang="en-US" i="1" dirty="0" err="1"/>
              <a:t>ResourceDictionary</a:t>
            </a:r>
            <a:r>
              <a:rPr lang="en-US" dirty="0"/>
              <a:t> </a:t>
            </a:r>
            <a:r>
              <a:rPr lang="cs-CZ" dirty="0"/>
              <a:t> v samostatném souboru a vložit jej pomocí cesty k souboru tak využijeme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/>
              <a:t>Source</a:t>
            </a:r>
            <a:r>
              <a:rPr lang="cs-CZ" dirty="0"/>
              <a:t> třídy </a:t>
            </a:r>
            <a:r>
              <a:rPr lang="cs-CZ" i="1" dirty="0" err="1"/>
              <a:t>ResourceDictionary</a:t>
            </a:r>
            <a:r>
              <a:rPr lang="cs-CZ" dirty="0"/>
              <a:t>.</a:t>
            </a:r>
          </a:p>
          <a:p>
            <a:r>
              <a:rPr lang="cs-CZ" dirty="0"/>
              <a:t>Protože se v tomto případě nevytváří instance, ale vkládá se XAML kód, tak nemusím mít žádný kód na pozadí.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8B83E5F-95AC-4D83-8D40-5903CAC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4EFBB8E7-D10F-4A48-9CDF-7F7C0A8FD2A2}"/>
              </a:ext>
            </a:extLst>
          </p:cNvPr>
          <p:cNvSpPr/>
          <p:nvPr/>
        </p:nvSpPr>
        <p:spPr>
          <a:xfrm>
            <a:off x="609600" y="4699676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="mojePozadi"&gt;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Aqua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MujResourceDictionaryFile.xaml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7715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1A1FB-9462-40DD-A69F-86A28D9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ResourceDictionary</a:t>
            </a:r>
            <a:r>
              <a:rPr lang="cs-CZ" dirty="0"/>
              <a:t> v samostatném souboru</a:t>
            </a:r>
            <a:br>
              <a:rPr lang="cs-CZ" dirty="0"/>
            </a:br>
            <a:r>
              <a:rPr lang="cs-CZ" dirty="0"/>
              <a:t>Příklad soubor</a:t>
            </a:r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7F94B606-C184-4E4C-B3D9-2A5CBB86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089951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V následujícím příkladu definujeme </a:t>
            </a:r>
            <a:r>
              <a:rPr lang="cs-CZ" b="1" dirty="0" err="1"/>
              <a:t>MujResourceDictionaryFile</a:t>
            </a:r>
            <a:r>
              <a:rPr lang="cs-CZ" dirty="0"/>
              <a:t> v samostatném souboru, definujeme v něm červenou barvu </a:t>
            </a:r>
            <a:r>
              <a:rPr lang="cs-CZ" b="1" dirty="0" err="1"/>
              <a:t>mojeBarva</a:t>
            </a:r>
            <a:r>
              <a:rPr lang="cs-CZ" dirty="0"/>
              <a:t>. </a:t>
            </a:r>
          </a:p>
          <a:p>
            <a:pPr marL="0" indent="0">
              <a:buNone/>
            </a:pPr>
            <a:r>
              <a:rPr lang="cs-CZ" dirty="0"/>
              <a:t>Poté pomocí jej </a:t>
            </a:r>
            <a:r>
              <a:rPr lang="cs-CZ" dirty="0" err="1"/>
              <a:t>property</a:t>
            </a:r>
            <a:r>
              <a:rPr lang="cs-CZ" dirty="0"/>
              <a:t> Source třídy </a:t>
            </a:r>
            <a:r>
              <a:rPr lang="cs-CZ" i="1" dirty="0" err="1"/>
              <a:t>ResourceDictionary</a:t>
            </a:r>
            <a:r>
              <a:rPr lang="cs-CZ" dirty="0"/>
              <a:t> vložíme a sloučíme s </a:t>
            </a:r>
            <a:r>
              <a:rPr lang="cs-CZ" i="1" dirty="0" err="1"/>
              <a:t>Page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dirty="0"/>
              <a:t>.</a:t>
            </a:r>
            <a:endParaRPr lang="cs-CZ" b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8B83E5F-95AC-4D83-8D40-5903CAC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4920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1A1FB-9462-40DD-A69F-86A28D98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ResourceDictionary</a:t>
            </a:r>
            <a:r>
              <a:rPr lang="cs-CZ" dirty="0"/>
              <a:t> v samostatném souboru</a:t>
            </a:r>
            <a:br>
              <a:rPr lang="cs-CZ" dirty="0"/>
            </a:br>
            <a:r>
              <a:rPr lang="cs-CZ" dirty="0"/>
              <a:t>Příklad - </a:t>
            </a:r>
            <a:r>
              <a:rPr lang="en-US" dirty="0" err="1"/>
              <a:t>MujResourceDictionary</a:t>
            </a:r>
            <a:r>
              <a:rPr lang="cs-CZ" dirty="0" err="1"/>
              <a:t>File.xaml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8B83E5F-95AC-4D83-8D40-5903CAC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49EA4FD-D786-44AB-876C-3CC2CA169786}"/>
              </a:ext>
            </a:extLst>
          </p:cNvPr>
          <p:cNvSpPr/>
          <p:nvPr/>
        </p:nvSpPr>
        <p:spPr>
          <a:xfrm>
            <a:off x="609600" y="3148330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="mojeBarva"&gt;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5667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781B7-0AAC-45C2-A587-9C274EAC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ResourceDictionary</a:t>
            </a:r>
            <a:r>
              <a:rPr lang="cs-CZ" dirty="0"/>
              <a:t> v samostatném souboru</a:t>
            </a:r>
            <a:br>
              <a:rPr lang="cs-CZ" dirty="0"/>
            </a:br>
            <a:r>
              <a:rPr lang="cs-CZ" dirty="0"/>
              <a:t>Příklad soubor – </a:t>
            </a:r>
            <a:r>
              <a:rPr lang="en-US" dirty="0" err="1"/>
              <a:t>ContentPage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D065512-A895-4896-B152-C017F614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6FAD227-53AC-4670-9A39-AE293D1F450E}"/>
              </a:ext>
            </a:extLst>
          </p:cNvPr>
          <p:cNvSpPr/>
          <p:nvPr/>
        </p:nvSpPr>
        <p:spPr>
          <a:xfrm>
            <a:off x="609600" y="1624837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="mojePozadi"&gt;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Aqua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MujResourceDictionaryFile.xaml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mojeBarva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mojePozadi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75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781B7-0AAC-45C2-A587-9C274EAC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ResourceDictionary</a:t>
            </a:r>
            <a:r>
              <a:rPr lang="cs-CZ" dirty="0"/>
              <a:t> v samostatném souboru</a:t>
            </a:r>
            <a:br>
              <a:rPr lang="cs-CZ" dirty="0"/>
            </a:br>
            <a:r>
              <a:rPr lang="cs-CZ" dirty="0"/>
              <a:t>Příklad Instance – </a:t>
            </a:r>
            <a:r>
              <a:rPr lang="en-US" dirty="0" err="1"/>
              <a:t>ContentPage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D065512-A895-4896-B152-C017F614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7E8FFC7-7409-4D0E-BFD3-78FCD953A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14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jsem se seznámili </a:t>
            </a:r>
            <a:r>
              <a:rPr lang="en-US" dirty="0"/>
              <a:t>s </a:t>
            </a:r>
            <a:r>
              <a:rPr lang="cs-CZ" dirty="0"/>
              <a:t>možnostmi použití stylů.</a:t>
            </a:r>
          </a:p>
          <a:p>
            <a:r>
              <a:rPr lang="cs-CZ" dirty="0"/>
              <a:t>Naučili jsem se jak používat explicitní a implicitní styly.</a:t>
            </a:r>
          </a:p>
          <a:p>
            <a:r>
              <a:rPr lang="cs-CZ" dirty="0"/>
              <a:t>Dále jsme probrali použití </a:t>
            </a:r>
            <a:r>
              <a:rPr lang="cs-CZ" i="1" dirty="0" err="1"/>
              <a:t>DictionaryResources</a:t>
            </a:r>
            <a:r>
              <a:rPr lang="cs-CZ" dirty="0"/>
              <a:t> v </a:t>
            </a:r>
            <a:r>
              <a:rPr lang="cs-CZ"/>
              <a:t>samostatném souboru.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459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</a:t>
            </a:r>
            <a:r>
              <a:rPr lang="cs-CZ" sz="2400" dirty="0"/>
              <a:t>1</a:t>
            </a:r>
            <a:r>
              <a:rPr lang="en-US" sz="2400" dirty="0"/>
              <a:t>] </a:t>
            </a:r>
            <a:r>
              <a:rPr lang="cs-CZ" sz="2400" dirty="0" err="1"/>
              <a:t>Resource</a:t>
            </a:r>
            <a:r>
              <a:rPr lang="cs-CZ" sz="2400" dirty="0"/>
              <a:t> </a:t>
            </a:r>
            <a:r>
              <a:rPr lang="cs-CZ" sz="2400" dirty="0" err="1"/>
              <a:t>Dictionaries</a:t>
            </a:r>
            <a:r>
              <a:rPr lang="cs-CZ" sz="2400" dirty="0"/>
              <a:t> - </a:t>
            </a:r>
            <a:r>
              <a:rPr lang="cs-CZ" sz="2400" dirty="0" err="1"/>
              <a:t>Xamarin</a:t>
            </a:r>
            <a:r>
              <a:rPr lang="cs-CZ" sz="2400" dirty="0"/>
              <a:t> | Microsoft </a:t>
            </a:r>
            <a:r>
              <a:rPr lang="cs-CZ" sz="2400" dirty="0" err="1"/>
              <a:t>Docs</a:t>
            </a:r>
            <a:r>
              <a:rPr lang="cs-CZ" sz="2400" dirty="0"/>
              <a:t>. [online]. Dostupné z: </a:t>
            </a:r>
            <a:r>
              <a:rPr lang="cs-CZ" sz="2400" dirty="0">
                <a:hlinkClick r:id="rId2"/>
              </a:rPr>
              <a:t>https://docs.microsoft.com/en-us/xamarin/xamarin-forms/xaml/resource-dictionaries</a:t>
            </a:r>
            <a:endParaRPr lang="en-US" sz="24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cs-CZ" sz="2400" i="1" dirty="0" err="1"/>
              <a:t>Creating</a:t>
            </a:r>
            <a:r>
              <a:rPr lang="cs-CZ" sz="2400" i="1" dirty="0"/>
              <a:t> Mobile </a:t>
            </a:r>
            <a:r>
              <a:rPr lang="cs-CZ" sz="2400" i="1" dirty="0" err="1"/>
              <a:t>Apps</a:t>
            </a:r>
            <a:r>
              <a:rPr lang="cs-CZ" sz="2400" i="1" dirty="0"/>
              <a:t> </a:t>
            </a:r>
            <a:r>
              <a:rPr lang="cs-CZ" sz="2400" i="1" dirty="0" err="1"/>
              <a:t>with</a:t>
            </a:r>
            <a:r>
              <a:rPr lang="cs-CZ" sz="2400" i="1" dirty="0"/>
              <a:t> </a:t>
            </a:r>
            <a:r>
              <a:rPr lang="cs-CZ" sz="2400" i="1" dirty="0" err="1"/>
              <a:t>Xamarin.Forms</a:t>
            </a:r>
            <a:r>
              <a:rPr lang="cs-CZ" sz="2400" i="1" dirty="0"/>
              <a:t>: </a:t>
            </a:r>
            <a:r>
              <a:rPr lang="cs-CZ" sz="2400" i="1" dirty="0" err="1"/>
              <a:t>Cross-platform</a:t>
            </a:r>
            <a:r>
              <a:rPr lang="cs-CZ" sz="2400" i="1" dirty="0"/>
              <a:t> C# </a:t>
            </a:r>
            <a:r>
              <a:rPr lang="cs-CZ" sz="2400" i="1" dirty="0" err="1"/>
              <a:t>programming</a:t>
            </a:r>
            <a:r>
              <a:rPr lang="cs-CZ" sz="2400" i="1" dirty="0"/>
              <a:t> </a:t>
            </a:r>
            <a:r>
              <a:rPr lang="cs-CZ" sz="2400" i="1" dirty="0" err="1"/>
              <a:t>for</a:t>
            </a:r>
            <a:r>
              <a:rPr lang="cs-CZ" sz="2400" i="1" dirty="0"/>
              <a:t> </a:t>
            </a:r>
            <a:r>
              <a:rPr lang="cs-CZ" sz="2400" i="1" dirty="0" err="1"/>
              <a:t>iOS</a:t>
            </a:r>
            <a:r>
              <a:rPr lang="cs-CZ" sz="2400" i="1" dirty="0"/>
              <a:t>, Android, and Windows</a:t>
            </a:r>
            <a:r>
              <a:rPr lang="cs-CZ" sz="2400" dirty="0"/>
              <a:t> [online]. </a:t>
            </a:r>
            <a:r>
              <a:rPr lang="cs-CZ" sz="2400" dirty="0" err="1"/>
              <a:t>Redmond</a:t>
            </a:r>
            <a:r>
              <a:rPr lang="cs-CZ" sz="2400" dirty="0"/>
              <a:t>, </a:t>
            </a:r>
            <a:r>
              <a:rPr lang="cs-CZ" sz="2400" dirty="0" err="1"/>
              <a:t>Washingto</a:t>
            </a:r>
            <a:r>
              <a:rPr lang="cs-CZ" sz="2400" dirty="0"/>
              <a:t>: Microsoft </a:t>
            </a:r>
            <a:r>
              <a:rPr lang="cs-CZ" sz="2400" dirty="0" err="1"/>
              <a:t>Press</a:t>
            </a:r>
            <a:r>
              <a:rPr lang="cs-CZ" sz="2400" dirty="0"/>
              <a:t>, 2016 [cit. 2018-11-16]. ISBN 9781509302970. Dostupné z: </a:t>
            </a:r>
            <a:r>
              <a:rPr lang="cs-CZ" sz="2400" dirty="0">
                <a:hlinkClick r:id="rId3"/>
              </a:rPr>
              <a:t>https://docs.microsoft.com/en-us/xamarin/xamarin-forms/creating-mobile-apps-xamarin-forms/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[3] </a:t>
            </a:r>
            <a:r>
              <a:rPr lang="cs-CZ" sz="2400" dirty="0" err="1"/>
              <a:t>ResourceDictionary</a:t>
            </a:r>
            <a:r>
              <a:rPr lang="cs-CZ" sz="2400" dirty="0"/>
              <a:t> and XAML </a:t>
            </a:r>
            <a:r>
              <a:rPr lang="cs-CZ" sz="2400" dirty="0" err="1"/>
              <a:t>resource</a:t>
            </a:r>
            <a:r>
              <a:rPr lang="cs-CZ" sz="2400" dirty="0"/>
              <a:t> </a:t>
            </a:r>
            <a:r>
              <a:rPr lang="cs-CZ" sz="2400" dirty="0" err="1"/>
              <a:t>references</a:t>
            </a:r>
            <a:r>
              <a:rPr lang="cs-CZ" sz="2400" dirty="0"/>
              <a:t> - UWP </a:t>
            </a:r>
            <a:r>
              <a:rPr lang="cs-CZ" sz="2400" dirty="0" err="1"/>
              <a:t>app</a:t>
            </a:r>
            <a:r>
              <a:rPr lang="cs-CZ" sz="2400" dirty="0"/>
              <a:t> developer | Microsoft </a:t>
            </a:r>
            <a:r>
              <a:rPr lang="cs-CZ" sz="2400" dirty="0" err="1"/>
              <a:t>Docs</a:t>
            </a:r>
            <a:r>
              <a:rPr lang="cs-CZ" sz="2400" dirty="0"/>
              <a:t>. [online]. Dostupné z: </a:t>
            </a:r>
            <a:r>
              <a:rPr lang="cs-CZ" sz="2400" dirty="0">
                <a:hlinkClick r:id="rId4"/>
              </a:rPr>
              <a:t>https://docs.microsoft.com/en-us/windows/uwp/design/controls-and-patterns/resourcedictionary-and-xaml-resource-references</a:t>
            </a: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2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E53A99-C17D-4995-8E98-925DA9F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71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Resources</a:t>
            </a:r>
            <a:r>
              <a:rPr lang="cs-CZ" dirty="0"/>
              <a:t> </a:t>
            </a:r>
            <a:r>
              <a:rPr lang="cs-CZ" dirty="0" err="1"/>
              <a:t>Dictionaries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i="1" dirty="0" err="1"/>
              <a:t>ResouceDictionary</a:t>
            </a:r>
            <a:r>
              <a:rPr lang="cs-CZ" dirty="0"/>
              <a:t> představuje kolekci do které si ukládáme objekty které chceme sdílet v celé nebo části aplikace.</a:t>
            </a:r>
          </a:p>
          <a:p>
            <a:pPr marL="0" indent="0">
              <a:buNone/>
            </a:pPr>
            <a:r>
              <a:rPr lang="cs-CZ" dirty="0"/>
              <a:t>Typickým příkladem objektů v </a:t>
            </a:r>
            <a:r>
              <a:rPr lang="cs-CZ" i="1" dirty="0" err="1"/>
              <a:t>ResourceDictionary</a:t>
            </a:r>
            <a:r>
              <a:rPr lang="cs-CZ" dirty="0"/>
              <a:t> jsou:</a:t>
            </a:r>
          </a:p>
          <a:p>
            <a:r>
              <a:rPr lang="cs-CZ" dirty="0"/>
              <a:t>Styly</a:t>
            </a:r>
          </a:p>
          <a:p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Templates</a:t>
            </a:r>
            <a:endParaRPr lang="cs-CZ" dirty="0"/>
          </a:p>
          <a:p>
            <a:r>
              <a:rPr lang="cs-CZ" dirty="0"/>
              <a:t>Data </a:t>
            </a:r>
            <a:r>
              <a:rPr lang="cs-CZ" dirty="0" err="1"/>
              <a:t>Templates</a:t>
            </a:r>
            <a:endParaRPr lang="cs-CZ" dirty="0"/>
          </a:p>
          <a:p>
            <a:r>
              <a:rPr lang="cs-CZ" dirty="0"/>
              <a:t>Barvy</a:t>
            </a:r>
          </a:p>
          <a:p>
            <a:r>
              <a:rPr lang="cs-CZ" dirty="0" err="1"/>
              <a:t>Converters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128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625143-937E-45C1-8483-44BB1FFD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Resources</a:t>
            </a:r>
            <a:br>
              <a:rPr lang="cs-CZ" dirty="0"/>
            </a:br>
            <a:r>
              <a:rPr lang="cs-CZ" dirty="0"/>
              <a:t>x:Key</a:t>
            </a:r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90497228-F6A7-4344-B8B1-BEC0ADB6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Položky vkládáme do </a:t>
            </a:r>
            <a:r>
              <a:rPr lang="cs-CZ" i="1" dirty="0" err="1"/>
              <a:t>ResourceDictionary</a:t>
            </a:r>
            <a:r>
              <a:rPr lang="cs-CZ" dirty="0"/>
              <a:t> a každá položka musí mít definovaný jedinečný klíč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57E0D7-8986-4DCB-9855-681B1061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CDA607-61EE-4777-BF48-FB9C7674F1E0}"/>
              </a:ext>
            </a:extLst>
          </p:cNvPr>
          <p:cNvSpPr/>
          <p:nvPr/>
        </p:nvSpPr>
        <p:spPr>
          <a:xfrm>
            <a:off x="609600" y="3863182"/>
            <a:ext cx="812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="greenLabel"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754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625143-937E-45C1-8483-44BB1FFD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Resources</a:t>
            </a:r>
            <a:br>
              <a:rPr lang="cs-CZ" dirty="0"/>
            </a:br>
            <a:r>
              <a:rPr lang="cs-CZ" dirty="0" err="1"/>
              <a:t>TargetType</a:t>
            </a:r>
            <a:r>
              <a:rPr lang="cs-CZ" dirty="0"/>
              <a:t> místo x:Key</a:t>
            </a:r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90497228-F6A7-4344-B8B1-BEC0ADB6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Vyjímkou</a:t>
            </a:r>
            <a:r>
              <a:rPr lang="cs-CZ" dirty="0"/>
              <a:t> je třída </a:t>
            </a:r>
            <a:r>
              <a:rPr lang="cs-CZ" i="1" dirty="0"/>
              <a:t>Style</a:t>
            </a:r>
            <a:r>
              <a:rPr lang="cs-CZ" dirty="0"/>
              <a:t>, kdy pokud nedefinujeme x:Key, tak se jako klíč použije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dirty="0"/>
              <a:t> a styl potom bude implicitní pro všechny typy </a:t>
            </a:r>
            <a:r>
              <a:rPr lang="cs-CZ" i="1" dirty="0" err="1"/>
              <a:t>TargetType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57E0D7-8986-4DCB-9855-681B1061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7EC6B-1599-4B3C-BC26-4F7D9EF6381F}"/>
              </a:ext>
            </a:extLst>
          </p:cNvPr>
          <p:cNvSpPr/>
          <p:nvPr/>
        </p:nvSpPr>
        <p:spPr>
          <a:xfrm>
            <a:off x="609600" y="3863182"/>
            <a:ext cx="812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="Label"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385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625143-937E-45C1-8483-44BB1FFD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Resources</a:t>
            </a:r>
            <a:br>
              <a:rPr lang="cs-CZ" dirty="0"/>
            </a:br>
            <a:r>
              <a:rPr lang="cs-CZ" dirty="0" err="1"/>
              <a:t>Resources</a:t>
            </a:r>
            <a:r>
              <a:rPr lang="cs-CZ" dirty="0"/>
              <a:t> bez </a:t>
            </a:r>
            <a:r>
              <a:rPr lang="cs-CZ" dirty="0" err="1"/>
              <a:t>ResourceDictionary</a:t>
            </a:r>
            <a:endParaRPr lang="cs-CZ" dirty="0"/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90497228-F6A7-4344-B8B1-BEC0ADB6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Od verze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 3.0 můžeme vynechat definici </a:t>
            </a:r>
            <a:r>
              <a:rPr lang="cs-CZ" i="1" dirty="0" err="1"/>
              <a:t>ResourceDictionary</a:t>
            </a:r>
            <a:r>
              <a:rPr lang="cs-CZ" dirty="0"/>
              <a:t> a položky přidávat </a:t>
            </a:r>
            <a:r>
              <a:rPr lang="cs-CZ" dirty="0" err="1"/>
              <a:t>přimo</a:t>
            </a:r>
            <a:r>
              <a:rPr lang="cs-CZ" dirty="0"/>
              <a:t> do </a:t>
            </a:r>
            <a:r>
              <a:rPr lang="cs-CZ" i="1" dirty="0" err="1"/>
              <a:t>Resources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57E0D7-8986-4DCB-9855-681B1061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1417EC6B-1599-4B3C-BC26-4F7D9EF6381F}"/>
              </a:ext>
            </a:extLst>
          </p:cNvPr>
          <p:cNvSpPr/>
          <p:nvPr/>
        </p:nvSpPr>
        <p:spPr>
          <a:xfrm>
            <a:off x="609600" y="3863182"/>
            <a:ext cx="812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="greenLabel"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849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625143-937E-45C1-8483-44BB1FFD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Resources</a:t>
            </a:r>
            <a:br>
              <a:rPr lang="cs-CZ" dirty="0"/>
            </a:br>
            <a:r>
              <a:rPr lang="cs-CZ" dirty="0" err="1"/>
              <a:t>StaticResource</a:t>
            </a:r>
            <a:endParaRPr lang="cs-CZ" dirty="0"/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90497228-F6A7-4344-B8B1-BEC0ADB6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811378"/>
          </a:xfrm>
        </p:spPr>
        <p:txBody>
          <a:bodyPr/>
          <a:lstStyle/>
          <a:p>
            <a:r>
              <a:rPr lang="en-US" dirty="0"/>
              <a:t>K polo</a:t>
            </a:r>
            <a:r>
              <a:rPr lang="cs-CZ" dirty="0" err="1"/>
              <a:t>žkám</a:t>
            </a:r>
            <a:r>
              <a:rPr lang="cs-CZ" dirty="0"/>
              <a:t> </a:t>
            </a:r>
            <a:r>
              <a:rPr lang="cs-CZ" dirty="0" err="1"/>
              <a:t>ResourceDictionary</a:t>
            </a:r>
            <a:r>
              <a:rPr lang="cs-CZ" dirty="0"/>
              <a:t> přistupujeme pomocí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i="1" dirty="0" err="1"/>
              <a:t>StaticResource</a:t>
            </a:r>
            <a:r>
              <a:rPr lang="cs-CZ" dirty="0"/>
              <a:t> a </a:t>
            </a:r>
            <a:r>
              <a:rPr lang="cs-CZ" i="1" dirty="0" err="1"/>
              <a:t>DynamicResource</a:t>
            </a:r>
            <a:r>
              <a:rPr lang="cs-CZ" dirty="0"/>
              <a:t>.</a:t>
            </a:r>
          </a:p>
          <a:p>
            <a:r>
              <a:rPr lang="cs-CZ" i="1" dirty="0" err="1"/>
              <a:t>StaticResource</a:t>
            </a:r>
            <a:r>
              <a:rPr lang="cs-CZ" dirty="0"/>
              <a:t> se nastaví jen jednou a neaktualizuje se pokud se za běhu aplikace položka </a:t>
            </a:r>
            <a:r>
              <a:rPr lang="cs-CZ" i="1" dirty="0" err="1"/>
              <a:t>ResourceDictionary</a:t>
            </a:r>
            <a:r>
              <a:rPr lang="cs-CZ" dirty="0"/>
              <a:t> změní.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57E0D7-8986-4DCB-9855-681B1061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BE4F6D-3607-4A71-8173-3E332EBF3A44}"/>
              </a:ext>
            </a:extLst>
          </p:cNvPr>
          <p:cNvSpPr/>
          <p:nvPr/>
        </p:nvSpPr>
        <p:spPr>
          <a:xfrm>
            <a:off x="609600" y="4888466"/>
            <a:ext cx="7459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greenLabel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567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625143-937E-45C1-8483-44BB1FFD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Resources</a:t>
            </a:r>
            <a:br>
              <a:rPr lang="cs-CZ" dirty="0"/>
            </a:br>
            <a:r>
              <a:rPr lang="cs-CZ" dirty="0" err="1"/>
              <a:t>DynamicResource</a:t>
            </a:r>
            <a:endParaRPr lang="cs-CZ" dirty="0"/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90497228-F6A7-4344-B8B1-BEC0ADB6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811378"/>
          </a:xfrm>
        </p:spPr>
        <p:txBody>
          <a:bodyPr/>
          <a:lstStyle/>
          <a:p>
            <a:r>
              <a:rPr lang="cs-CZ" i="1" dirty="0" err="1"/>
              <a:t>DynamicResource</a:t>
            </a:r>
            <a:r>
              <a:rPr lang="cs-CZ" dirty="0"/>
              <a:t> se aktualizuje, pokud se za běhu aplikace položka </a:t>
            </a:r>
            <a:r>
              <a:rPr lang="cs-CZ" i="1" dirty="0" err="1"/>
              <a:t>ResourceDictionary</a:t>
            </a:r>
            <a:r>
              <a:rPr lang="cs-CZ" dirty="0"/>
              <a:t> změní.</a:t>
            </a:r>
          </a:p>
          <a:p>
            <a:r>
              <a:rPr lang="cs-CZ" dirty="0"/>
              <a:t>Ve většině případů ale používáme </a:t>
            </a:r>
            <a:r>
              <a:rPr lang="cs-CZ" i="1" dirty="0" err="1"/>
              <a:t>StaticResource</a:t>
            </a:r>
            <a:r>
              <a:rPr lang="cs-CZ" i="1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57E0D7-8986-4DCB-9855-681B1061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BE4F6D-3607-4A71-8173-3E332EBF3A44}"/>
              </a:ext>
            </a:extLst>
          </p:cNvPr>
          <p:cNvSpPr/>
          <p:nvPr/>
        </p:nvSpPr>
        <p:spPr>
          <a:xfrm>
            <a:off x="609600" y="4888466"/>
            <a:ext cx="7459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DynamicResource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greenLabel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194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openxmlformats.org/package/2006/metadata/core-properties"/>
    <ds:schemaRef ds:uri="34a0577a-2fcf-4f5f-aec4-f2eae0fecbd1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2561</Words>
  <Application>Microsoft Office PowerPoint</Application>
  <PresentationFormat>Širokoúhlá obrazovka</PresentationFormat>
  <Paragraphs>347</Paragraphs>
  <Slides>40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7" baseType="lpstr">
      <vt:lpstr>Berlin CE</vt:lpstr>
      <vt:lpstr>Source sans Pro</vt:lpstr>
      <vt:lpstr>Source Sans Pro Bold</vt:lpstr>
      <vt:lpstr>Arial</vt:lpstr>
      <vt:lpstr>Calibri</vt:lpstr>
      <vt:lpstr>Consolas</vt:lpstr>
      <vt:lpstr>Office Theme</vt:lpstr>
      <vt:lpstr>Aplikační frameworky</vt:lpstr>
      <vt:lpstr>Obsah</vt:lpstr>
      <vt:lpstr>Úvod</vt:lpstr>
      <vt:lpstr>Resources Dictionaries</vt:lpstr>
      <vt:lpstr>Resources x:Key</vt:lpstr>
      <vt:lpstr>Resources TargetType místo x:Key</vt:lpstr>
      <vt:lpstr>Resources Resources bez ResourceDictionary</vt:lpstr>
      <vt:lpstr>Resources StaticResource</vt:lpstr>
      <vt:lpstr>Resources DynamicResource</vt:lpstr>
      <vt:lpstr>Resources Kód na pozadí</vt:lpstr>
      <vt:lpstr>Resources Dictionaries Application Resources</vt:lpstr>
      <vt:lpstr>Resources Dictionaries ContentPage Resources</vt:lpstr>
      <vt:lpstr>Resources Dictionaries Application Resources</vt:lpstr>
      <vt:lpstr>Resources Dictionaries Application Resources</vt:lpstr>
      <vt:lpstr>Resources Poznámka: UWP x:Name místo x:Key</vt:lpstr>
      <vt:lpstr>Hierarchie Resources</vt:lpstr>
      <vt:lpstr>Hierarchie Resources Příklad</vt:lpstr>
      <vt:lpstr>Hierarchie Resources Příklad XAML</vt:lpstr>
      <vt:lpstr>Hierarchie Resources Příklad Android</vt:lpstr>
      <vt:lpstr>Hierarchie Resources Příklad</vt:lpstr>
      <vt:lpstr>Hierarchie Resources Příklad XAML</vt:lpstr>
      <vt:lpstr>Hierarchie Resources Příklad Android</vt:lpstr>
      <vt:lpstr>Hierarchie Resources Příklad</vt:lpstr>
      <vt:lpstr>Hierarchie Resources Příklad XAML</vt:lpstr>
      <vt:lpstr>Hierarchie Resources Příklad Android</vt:lpstr>
      <vt:lpstr>Merged Resources</vt:lpstr>
      <vt:lpstr>ResourceDictionary v samostatném souboru Instance</vt:lpstr>
      <vt:lpstr>ResourceDictionary v samostatném souboru Příklad Instance</vt:lpstr>
      <vt:lpstr>ResourceDictionary v samostatném souboru Příklad Instance – C# kód na pozadí</vt:lpstr>
      <vt:lpstr>ResourceDictionary v samostatném souboru Příklad Instance – MujResourceDictionary</vt:lpstr>
      <vt:lpstr>ResourceDictionary v samostatném souboru Příklad Instance – ContentPage</vt:lpstr>
      <vt:lpstr>ResourceDictionary v samostatném souboru Příklad Instance – ContentPage</vt:lpstr>
      <vt:lpstr>ResourceDictionary v samostatném souboru Cesta k souboru</vt:lpstr>
      <vt:lpstr>ResourceDictionary v samostatném souboru Příklad soubor</vt:lpstr>
      <vt:lpstr>ResourceDictionary v samostatném souboru Příklad - MujResourceDictionaryFile.xaml</vt:lpstr>
      <vt:lpstr>ResourceDictionary v samostatném souboru Příklad soubor – ContentPage</vt:lpstr>
      <vt:lpstr>ResourceDictionary v samostatném souboru Příklad Instance – ContentPage</vt:lpstr>
      <vt:lpstr>Závěr</vt:lpstr>
      <vt:lpstr>Použité zdroje</vt:lpstr>
      <vt:lpstr>Aplikační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179</cp:revision>
  <dcterms:modified xsi:type="dcterms:W3CDTF">2018-11-16T17:30:32Z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