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0" r:id="rId6"/>
    <p:sldId id="276" r:id="rId7"/>
    <p:sldId id="370" r:id="rId8"/>
    <p:sldId id="371" r:id="rId9"/>
    <p:sldId id="376" r:id="rId10"/>
    <p:sldId id="367" r:id="rId11"/>
    <p:sldId id="368" r:id="rId12"/>
    <p:sldId id="372" r:id="rId13"/>
    <p:sldId id="373" r:id="rId14"/>
    <p:sldId id="374" r:id="rId15"/>
    <p:sldId id="375" r:id="rId16"/>
    <p:sldId id="378" r:id="rId17"/>
    <p:sldId id="379" r:id="rId18"/>
    <p:sldId id="380" r:id="rId19"/>
    <p:sldId id="381" r:id="rId20"/>
    <p:sldId id="330" r:id="rId21"/>
    <p:sldId id="377" r:id="rId22"/>
    <p:sldId id="259" r:id="rId23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Berlin CE" panose="020B0604020202020204"/>
      <p:regular r:id="rId34"/>
      <p:bold r:id="rId35"/>
    </p:embeddedFont>
    <p:embeddedFont>
      <p:font typeface="Source sans Pro" panose="020B0604020202020204" charset="-18"/>
      <p:regular r:id="rId36"/>
      <p:bold r:id="rId37"/>
      <p:italic r:id="rId38"/>
      <p:boldItalic r:id="rId39"/>
    </p:embeddedFont>
    <p:embeddedFont>
      <p:font typeface="Source Sans Pro Bold" panose="020B0604020202020204" charset="-18"/>
      <p:bold r:id="rId40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41" autoAdjust="0"/>
    <p:restoredTop sz="95571" autoAdjust="0"/>
  </p:normalViewPr>
  <p:slideViewPr>
    <p:cSldViewPr snapToGrid="0">
      <p:cViewPr varScale="1">
        <p:scale>
          <a:sx n="106" d="100"/>
          <a:sy n="106" d="100"/>
        </p:scale>
        <p:origin x="126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8E209F3C-EC71-4AFB-BB2B-762D5A7FE677}"/>
    <pc:docChg chg="custSel addSld modSld">
      <pc:chgData name="Erik Král" userId="e92e8e71-05aa-4c44-9728-5ff1a0a20d65" providerId="ADAL" clId="{8E209F3C-EC71-4AFB-BB2B-762D5A7FE677}" dt="2018-11-28T09:54:17.040" v="565" actId="113"/>
      <pc:docMkLst>
        <pc:docMk/>
      </pc:docMkLst>
      <pc:sldChg chg="modSp">
        <pc:chgData name="Erik Král" userId="e92e8e71-05aa-4c44-9728-5ff1a0a20d65" providerId="ADAL" clId="{8E209F3C-EC71-4AFB-BB2B-762D5A7FE677}" dt="2018-11-28T09:53:01.850" v="561" actId="20577"/>
        <pc:sldMkLst>
          <pc:docMk/>
          <pc:sldMk cId="3410786804" sldId="280"/>
        </pc:sldMkLst>
        <pc:spChg chg="mod">
          <ac:chgData name="Erik Král" userId="e92e8e71-05aa-4c44-9728-5ff1a0a20d65" providerId="ADAL" clId="{8E209F3C-EC71-4AFB-BB2B-762D5A7FE677}" dt="2018-11-28T09:53:01.850" v="561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8E209F3C-EC71-4AFB-BB2B-762D5A7FE677}" dt="2018-11-28T09:52:48.350" v="560" actId="20577"/>
        <pc:sldMkLst>
          <pc:docMk/>
          <pc:sldMk cId="3369459424" sldId="330"/>
        </pc:sldMkLst>
        <pc:spChg chg="mod">
          <ac:chgData name="Erik Král" userId="e92e8e71-05aa-4c44-9728-5ff1a0a20d65" providerId="ADAL" clId="{8E209F3C-EC71-4AFB-BB2B-762D5A7FE677}" dt="2018-11-28T09:52:48.350" v="560" actId="20577"/>
          <ac:spMkLst>
            <pc:docMk/>
            <pc:sldMk cId="3369459424" sldId="33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8E209F3C-EC71-4AFB-BB2B-762D5A7FE677}" dt="2018-11-28T09:53:31.667" v="562" actId="404"/>
        <pc:sldMkLst>
          <pc:docMk/>
          <pc:sldMk cId="1633141977" sldId="374"/>
        </pc:sldMkLst>
        <pc:spChg chg="mod">
          <ac:chgData name="Erik Král" userId="e92e8e71-05aa-4c44-9728-5ff1a0a20d65" providerId="ADAL" clId="{8E209F3C-EC71-4AFB-BB2B-762D5A7FE677}" dt="2018-11-28T09:53:31.667" v="562" actId="404"/>
          <ac:spMkLst>
            <pc:docMk/>
            <pc:sldMk cId="1633141977" sldId="374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8E209F3C-EC71-4AFB-BB2B-762D5A7FE677}" dt="2018-11-28T09:51:14.386" v="520"/>
        <pc:sldMkLst>
          <pc:docMk/>
          <pc:sldMk cId="467286752" sldId="376"/>
        </pc:sldMkLst>
        <pc:spChg chg="mod">
          <ac:chgData name="Erik Král" userId="e92e8e71-05aa-4c44-9728-5ff1a0a20d65" providerId="ADAL" clId="{8E209F3C-EC71-4AFB-BB2B-762D5A7FE677}" dt="2018-11-28T09:51:14.386" v="520"/>
          <ac:spMkLst>
            <pc:docMk/>
            <pc:sldMk cId="467286752" sldId="376"/>
            <ac:spMk id="2" creationId="{00000000-0000-0000-0000-000000000000}"/>
          </ac:spMkLst>
        </pc:spChg>
      </pc:sldChg>
      <pc:sldChg chg="modSp add">
        <pc:chgData name="Erik Král" userId="e92e8e71-05aa-4c44-9728-5ff1a0a20d65" providerId="ADAL" clId="{8E209F3C-EC71-4AFB-BB2B-762D5A7FE677}" dt="2018-11-28T09:48:17.578" v="273" actId="20577"/>
        <pc:sldMkLst>
          <pc:docMk/>
          <pc:sldMk cId="3465052362" sldId="378"/>
        </pc:sldMkLst>
        <pc:spChg chg="mod">
          <ac:chgData name="Erik Král" userId="e92e8e71-05aa-4c44-9728-5ff1a0a20d65" providerId="ADAL" clId="{8E209F3C-EC71-4AFB-BB2B-762D5A7FE677}" dt="2018-11-28T09:47:08.477" v="16" actId="20577"/>
          <ac:spMkLst>
            <pc:docMk/>
            <pc:sldMk cId="3465052362" sldId="378"/>
            <ac:spMk id="2" creationId="{00000000-0000-0000-0000-000000000000}"/>
          </ac:spMkLst>
        </pc:spChg>
        <pc:spChg chg="mod">
          <ac:chgData name="Erik Král" userId="e92e8e71-05aa-4c44-9728-5ff1a0a20d65" providerId="ADAL" clId="{8E209F3C-EC71-4AFB-BB2B-762D5A7FE677}" dt="2018-11-28T09:48:17.578" v="273" actId="20577"/>
          <ac:spMkLst>
            <pc:docMk/>
            <pc:sldMk cId="3465052362" sldId="378"/>
            <ac:spMk id="3" creationId="{00000000-0000-0000-0000-000000000000}"/>
          </ac:spMkLst>
        </pc:spChg>
      </pc:sldChg>
      <pc:sldChg chg="modSp add">
        <pc:chgData name="Erik Král" userId="e92e8e71-05aa-4c44-9728-5ff1a0a20d65" providerId="ADAL" clId="{8E209F3C-EC71-4AFB-BB2B-762D5A7FE677}" dt="2018-11-28T09:54:03.974" v="564" actId="114"/>
        <pc:sldMkLst>
          <pc:docMk/>
          <pc:sldMk cId="3713458091" sldId="379"/>
        </pc:sldMkLst>
        <pc:spChg chg="mod">
          <ac:chgData name="Erik Král" userId="e92e8e71-05aa-4c44-9728-5ff1a0a20d65" providerId="ADAL" clId="{8E209F3C-EC71-4AFB-BB2B-762D5A7FE677}" dt="2018-11-28T09:50:57.872" v="516"/>
          <ac:spMkLst>
            <pc:docMk/>
            <pc:sldMk cId="3713458091" sldId="379"/>
            <ac:spMk id="2" creationId="{00000000-0000-0000-0000-000000000000}"/>
          </ac:spMkLst>
        </pc:spChg>
        <pc:spChg chg="mod">
          <ac:chgData name="Erik Král" userId="e92e8e71-05aa-4c44-9728-5ff1a0a20d65" providerId="ADAL" clId="{8E209F3C-EC71-4AFB-BB2B-762D5A7FE677}" dt="2018-11-28T09:54:03.974" v="564" actId="114"/>
          <ac:spMkLst>
            <pc:docMk/>
            <pc:sldMk cId="3713458091" sldId="379"/>
            <ac:spMk id="3" creationId="{00000000-0000-0000-0000-000000000000}"/>
          </ac:spMkLst>
        </pc:spChg>
      </pc:sldChg>
      <pc:sldChg chg="addSp delSp modSp add">
        <pc:chgData name="Erik Král" userId="e92e8e71-05aa-4c44-9728-5ff1a0a20d65" providerId="ADAL" clId="{8E209F3C-EC71-4AFB-BB2B-762D5A7FE677}" dt="2018-11-28T09:54:17.040" v="565" actId="113"/>
        <pc:sldMkLst>
          <pc:docMk/>
          <pc:sldMk cId="3183757021" sldId="380"/>
        </pc:sldMkLst>
        <pc:spChg chg="mod">
          <ac:chgData name="Erik Král" userId="e92e8e71-05aa-4c44-9728-5ff1a0a20d65" providerId="ADAL" clId="{8E209F3C-EC71-4AFB-BB2B-762D5A7FE677}" dt="2018-11-28T09:51:01.300" v="517"/>
          <ac:spMkLst>
            <pc:docMk/>
            <pc:sldMk cId="3183757021" sldId="380"/>
            <ac:spMk id="2" creationId="{00000000-0000-0000-0000-000000000000}"/>
          </ac:spMkLst>
        </pc:spChg>
        <pc:spChg chg="del">
          <ac:chgData name="Erik Král" userId="e92e8e71-05aa-4c44-9728-5ff1a0a20d65" providerId="ADAL" clId="{8E209F3C-EC71-4AFB-BB2B-762D5A7FE677}" dt="2018-11-28T09:50:15.425" v="508" actId="478"/>
          <ac:spMkLst>
            <pc:docMk/>
            <pc:sldMk cId="3183757021" sldId="380"/>
            <ac:spMk id="3" creationId="{00000000-0000-0000-0000-000000000000}"/>
          </ac:spMkLst>
        </pc:spChg>
        <pc:spChg chg="add mod">
          <ac:chgData name="Erik Král" userId="e92e8e71-05aa-4c44-9728-5ff1a0a20d65" providerId="ADAL" clId="{8E209F3C-EC71-4AFB-BB2B-762D5A7FE677}" dt="2018-11-28T09:54:17.040" v="565" actId="113"/>
          <ac:spMkLst>
            <pc:docMk/>
            <pc:sldMk cId="3183757021" sldId="380"/>
            <ac:spMk id="4" creationId="{C43E3594-FA02-4A2B-AD1D-A77D37FC4E52}"/>
          </ac:spMkLst>
        </pc:spChg>
      </pc:sldChg>
      <pc:sldChg chg="addSp delSp modSp add">
        <pc:chgData name="Erik Král" userId="e92e8e71-05aa-4c44-9728-5ff1a0a20d65" providerId="ADAL" clId="{8E209F3C-EC71-4AFB-BB2B-762D5A7FE677}" dt="2018-11-28T09:52:30.934" v="528" actId="12788"/>
        <pc:sldMkLst>
          <pc:docMk/>
          <pc:sldMk cId="3728133923" sldId="381"/>
        </pc:sldMkLst>
        <pc:spChg chg="mod">
          <ac:chgData name="Erik Král" userId="e92e8e71-05aa-4c44-9728-5ff1a0a20d65" providerId="ADAL" clId="{8E209F3C-EC71-4AFB-BB2B-762D5A7FE677}" dt="2018-11-28T09:51:47.892" v="521"/>
          <ac:spMkLst>
            <pc:docMk/>
            <pc:sldMk cId="3728133923" sldId="381"/>
            <ac:spMk id="2" creationId="{00000000-0000-0000-0000-000000000000}"/>
          </ac:spMkLst>
        </pc:spChg>
        <pc:grpChg chg="del">
          <ac:chgData name="Erik Král" userId="e92e8e71-05aa-4c44-9728-5ff1a0a20d65" providerId="ADAL" clId="{8E209F3C-EC71-4AFB-BB2B-762D5A7FE677}" dt="2018-11-28T09:51:50.779" v="522" actId="478"/>
          <ac:grpSpMkLst>
            <pc:docMk/>
            <pc:sldMk cId="3728133923" sldId="381"/>
            <ac:grpSpMk id="7" creationId="{00000000-0000-0000-0000-000000000000}"/>
          </ac:grpSpMkLst>
        </pc:grpChg>
        <pc:grpChg chg="add mod">
          <ac:chgData name="Erik Král" userId="e92e8e71-05aa-4c44-9728-5ff1a0a20d65" providerId="ADAL" clId="{8E209F3C-EC71-4AFB-BB2B-762D5A7FE677}" dt="2018-11-28T09:52:30.934" v="528" actId="12788"/>
          <ac:grpSpMkLst>
            <pc:docMk/>
            <pc:sldMk cId="3728133923" sldId="381"/>
            <ac:grpSpMk id="11" creationId="{A14A4336-5C7F-4DC2-BC0B-77AD960964E3}"/>
          </ac:grpSpMkLst>
        </pc:grpChg>
        <pc:picChg chg="add mod">
          <ac:chgData name="Erik Král" userId="e92e8e71-05aa-4c44-9728-5ff1a0a20d65" providerId="ADAL" clId="{8E209F3C-EC71-4AFB-BB2B-762D5A7FE677}" dt="2018-11-28T09:52:18.525" v="527" actId="164"/>
          <ac:picMkLst>
            <pc:docMk/>
            <pc:sldMk cId="3728133923" sldId="381"/>
            <ac:picMk id="8" creationId="{4952CC9F-C84F-4578-BAB9-5A80785003CE}"/>
          </ac:picMkLst>
        </pc:picChg>
        <pc:picChg chg="add mod">
          <ac:chgData name="Erik Král" userId="e92e8e71-05aa-4c44-9728-5ff1a0a20d65" providerId="ADAL" clId="{8E209F3C-EC71-4AFB-BB2B-762D5A7FE677}" dt="2018-11-28T09:52:18.525" v="527" actId="164"/>
          <ac:picMkLst>
            <pc:docMk/>
            <pc:sldMk cId="3728133923" sldId="381"/>
            <ac:picMk id="10" creationId="{2035AD97-BADF-4CB4-AAC5-4772368A6020}"/>
          </ac:picMkLst>
        </pc:picChg>
      </pc:sldChg>
    </pc:docChg>
  </pc:docChgLst>
  <pc:docChgLst>
    <pc:chgData name="Erik Král" userId="e92e8e71-05aa-4c44-9728-5ff1a0a20d65" providerId="ADAL" clId="{FBD93988-8FDF-4948-A80A-97E7FA4FD0F4}"/>
    <pc:docChg chg="addSld modSld sldOrd">
      <pc:chgData name="Erik Král" userId="e92e8e71-05aa-4c44-9728-5ff1a0a20d65" providerId="ADAL" clId="{FBD93988-8FDF-4948-A80A-97E7FA4FD0F4}" dt="2018-11-27T14:02:07.667" v="107" actId="20577"/>
      <pc:docMkLst>
        <pc:docMk/>
      </pc:docMkLst>
      <pc:sldChg chg="modSp">
        <pc:chgData name="Erik Král" userId="e92e8e71-05aa-4c44-9728-5ff1a0a20d65" providerId="ADAL" clId="{FBD93988-8FDF-4948-A80A-97E7FA4FD0F4}" dt="2018-11-27T14:02:07.667" v="107" actId="20577"/>
        <pc:sldMkLst>
          <pc:docMk/>
          <pc:sldMk cId="3369459424" sldId="330"/>
        </pc:sldMkLst>
        <pc:spChg chg="mod">
          <ac:chgData name="Erik Král" userId="e92e8e71-05aa-4c44-9728-5ff1a0a20d65" providerId="ADAL" clId="{FBD93988-8FDF-4948-A80A-97E7FA4FD0F4}" dt="2018-11-27T14:02:07.667" v="107" actId="20577"/>
          <ac:spMkLst>
            <pc:docMk/>
            <pc:sldMk cId="3369459424" sldId="330"/>
            <ac:spMk id="3" creationId="{00000000-0000-0000-0000-000000000000}"/>
          </ac:spMkLst>
        </pc:spChg>
      </pc:sldChg>
      <pc:sldChg chg="ord">
        <pc:chgData name="Erik Král" userId="e92e8e71-05aa-4c44-9728-5ff1a0a20d65" providerId="ADAL" clId="{FBD93988-8FDF-4948-A80A-97E7FA4FD0F4}" dt="2018-11-27T13:58:18.517" v="1" actId="20577"/>
        <pc:sldMkLst>
          <pc:docMk/>
          <pc:sldMk cId="467286752" sldId="376"/>
        </pc:sldMkLst>
      </pc:sldChg>
      <pc:sldChg chg="modSp add">
        <pc:chgData name="Erik Král" userId="e92e8e71-05aa-4c44-9728-5ff1a0a20d65" providerId="ADAL" clId="{FBD93988-8FDF-4948-A80A-97E7FA4FD0F4}" dt="2018-11-27T13:59:25.138" v="3" actId="20577"/>
        <pc:sldMkLst>
          <pc:docMk/>
          <pc:sldMk cId="3865954268" sldId="377"/>
        </pc:sldMkLst>
        <pc:spChg chg="mod">
          <ac:chgData name="Erik Král" userId="e92e8e71-05aa-4c44-9728-5ff1a0a20d65" providerId="ADAL" clId="{FBD93988-8FDF-4948-A80A-97E7FA4FD0F4}" dt="2018-11-27T13:59:25.138" v="3" actId="20577"/>
          <ac:spMkLst>
            <pc:docMk/>
            <pc:sldMk cId="3865954268" sldId="377"/>
            <ac:spMk id="3" creationId="{CBC81314-8DA4-4AC1-9C67-9526CB54DA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28.11.2018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28.11.2018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109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808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660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630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28.11.2018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28.11.2018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28.11.2018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28.11.2018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28.11.2018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28.11.2018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xamarin/xamarin-forms/creating-mobile-apps-xamarin-form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Styly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Data </a:t>
            </a:r>
            <a:r>
              <a:rPr lang="cs-CZ" dirty="0" err="1"/>
              <a:t>Trigger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731167"/>
          </a:xfrm>
        </p:spPr>
        <p:txBody>
          <a:bodyPr>
            <a:normAutofit/>
          </a:bodyPr>
          <a:lstStyle/>
          <a:p>
            <a:r>
              <a:rPr lang="cs-CZ" dirty="0"/>
              <a:t>V následujícím příkladu definujeme v jazyku XAML elementy typu </a:t>
            </a:r>
            <a:r>
              <a:rPr lang="cs-CZ" i="1" dirty="0"/>
              <a:t>Label</a:t>
            </a:r>
            <a:r>
              <a:rPr lang="cs-CZ" dirty="0"/>
              <a:t> a </a:t>
            </a:r>
            <a:r>
              <a:rPr lang="cs-CZ" i="1" dirty="0" err="1"/>
              <a:t>Switch</a:t>
            </a:r>
            <a:r>
              <a:rPr lang="cs-CZ" dirty="0"/>
              <a:t>. </a:t>
            </a:r>
          </a:p>
          <a:p>
            <a:r>
              <a:rPr lang="cs-CZ" dirty="0"/>
              <a:t>Pomocí </a:t>
            </a:r>
            <a:r>
              <a:rPr lang="cs-CZ" dirty="0" err="1"/>
              <a:t>DataTriggeru</a:t>
            </a:r>
            <a:r>
              <a:rPr lang="cs-CZ" dirty="0"/>
              <a:t> potom měníme barvu textu labelu na základě stavu </a:t>
            </a:r>
            <a:r>
              <a:rPr lang="cs-CZ" dirty="0" err="1"/>
              <a:t>switche</a:t>
            </a:r>
            <a:r>
              <a:rPr lang="cs-CZ" dirty="0"/>
              <a:t>. 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866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Data </a:t>
            </a:r>
            <a:r>
              <a:rPr lang="cs-CZ" dirty="0" err="1"/>
              <a:t>Trigger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en-US" dirty="0"/>
              <a:t> </a:t>
            </a:r>
            <a:r>
              <a:rPr lang="cs-CZ" dirty="0"/>
              <a:t>XAML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609600" y="1578670"/>
            <a:ext cx="109728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="Barvu textu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prepina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Label.Triggers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DataTrigger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="Label"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Binding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IsToggled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Source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={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Reference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switchBarva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}}"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TextColor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="Green"/&gt;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DataTrigger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DataTrigger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="Label"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Binding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IsToggled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Source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={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Reference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switchBarva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}}"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TextColor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="Red"/&gt;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DataTrigger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Label.Triggers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Switch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IsToggled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="False"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="switchBarva" 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4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Data </a:t>
            </a:r>
            <a:r>
              <a:rPr lang="cs-CZ" dirty="0" err="1"/>
              <a:t>Trigger</a:t>
            </a:r>
            <a:br>
              <a:rPr lang="cs-CZ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en-US" dirty="0"/>
              <a:t> </a:t>
            </a:r>
            <a:r>
              <a:rPr lang="cs-CZ" dirty="0"/>
              <a:t>Android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17" y="1784351"/>
            <a:ext cx="3048000" cy="4572000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482" y="1784351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0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Triggery</a:t>
            </a:r>
            <a:r>
              <a:rPr lang="cs-CZ" dirty="0"/>
              <a:t> a styly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Triggery</a:t>
            </a:r>
            <a:r>
              <a:rPr lang="cs-CZ" dirty="0"/>
              <a:t> můžeme přiřadit i stylu, což je i způsob jak je používáme ve WPF nebo UWP.</a:t>
            </a:r>
          </a:p>
          <a:p>
            <a:pPr marL="0" indent="0">
              <a:buNone/>
            </a:pPr>
            <a:r>
              <a:rPr lang="cs-CZ" dirty="0"/>
              <a:t>Díky tomu, že </a:t>
            </a:r>
            <a:r>
              <a:rPr lang="cs-CZ" dirty="0" err="1"/>
              <a:t>triggery</a:t>
            </a:r>
            <a:r>
              <a:rPr lang="cs-CZ" dirty="0"/>
              <a:t> přiřadíme stylu, tak je můžeme aplikovat i na všechny elementy daného typu.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505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Triggery</a:t>
            </a:r>
            <a:r>
              <a:rPr lang="cs-CZ" dirty="0"/>
              <a:t> a styly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 následujícím příkladu pomocí </a:t>
            </a:r>
            <a:r>
              <a:rPr lang="cs-CZ" dirty="0" err="1"/>
              <a:t>Triggeru</a:t>
            </a:r>
            <a:r>
              <a:rPr lang="cs-CZ" dirty="0"/>
              <a:t> měníme barvu pozadí elementu typu </a:t>
            </a:r>
            <a:r>
              <a:rPr lang="cs-CZ" i="1" dirty="0" err="1"/>
              <a:t>Entry</a:t>
            </a:r>
            <a:r>
              <a:rPr lang="cs-CZ" dirty="0"/>
              <a:t> podle toho zda je element aktivní (</a:t>
            </a:r>
            <a:r>
              <a:rPr lang="cs-CZ" dirty="0" err="1"/>
              <a:t>focused</a:t>
            </a:r>
            <a:r>
              <a:rPr lang="cs-CZ" dirty="0"/>
              <a:t>).</a:t>
            </a:r>
          </a:p>
          <a:p>
            <a:r>
              <a:rPr lang="cs-CZ" dirty="0"/>
              <a:t>Tentokrát ale </a:t>
            </a:r>
            <a:r>
              <a:rPr lang="cs-CZ" dirty="0" err="1"/>
              <a:t>Trigger</a:t>
            </a:r>
            <a:r>
              <a:rPr lang="cs-CZ" dirty="0"/>
              <a:t> definujeme přímo ve </a:t>
            </a:r>
            <a:r>
              <a:rPr lang="cs-CZ" dirty="0" err="1"/>
              <a:t>Triggerech</a:t>
            </a:r>
            <a:r>
              <a:rPr lang="cs-CZ" dirty="0"/>
              <a:t> stylu definovaného v </a:t>
            </a:r>
            <a:r>
              <a:rPr lang="cs-CZ" i="1" dirty="0" err="1"/>
              <a:t>Page</a:t>
            </a:r>
            <a:r>
              <a:rPr lang="cs-CZ" i="1" dirty="0"/>
              <a:t> </a:t>
            </a:r>
            <a:r>
              <a:rPr lang="cs-CZ" i="1" dirty="0" err="1"/>
              <a:t>Resources</a:t>
            </a:r>
            <a:r>
              <a:rPr lang="cs-CZ" dirty="0"/>
              <a:t>.</a:t>
            </a:r>
          </a:p>
          <a:p>
            <a:r>
              <a:rPr lang="cs-CZ" dirty="0"/>
              <a:t>Protože nedefinujeme </a:t>
            </a:r>
            <a:r>
              <a:rPr lang="cs-CZ" i="1" dirty="0"/>
              <a:t>x:Key </a:t>
            </a:r>
            <a:r>
              <a:rPr lang="cs-CZ" dirty="0"/>
              <a:t>ale jen </a:t>
            </a:r>
            <a:r>
              <a:rPr lang="cs-CZ" i="1" dirty="0" err="1"/>
              <a:t>TargetType</a:t>
            </a:r>
            <a:r>
              <a:rPr lang="cs-CZ" dirty="0"/>
              <a:t> tak se styl použije pro všechny </a:t>
            </a:r>
            <a:r>
              <a:rPr lang="cs-CZ" i="1" dirty="0" err="1"/>
              <a:t>Entry</a:t>
            </a:r>
            <a:r>
              <a:rPr lang="cs-CZ" dirty="0"/>
              <a:t> na dané </a:t>
            </a:r>
            <a:r>
              <a:rPr lang="cs-CZ" dirty="0" err="1"/>
              <a:t>Page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345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Triggery</a:t>
            </a:r>
            <a:r>
              <a:rPr lang="cs-CZ" dirty="0"/>
              <a:t> a styly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en-US" dirty="0"/>
              <a:t> </a:t>
            </a:r>
            <a:r>
              <a:rPr lang="cs-CZ" dirty="0"/>
              <a:t>XAML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C43E3594-FA02-4A2B-AD1D-A77D37FC4E52}"/>
              </a:ext>
            </a:extLst>
          </p:cNvPr>
          <p:cNvSpPr/>
          <p:nvPr/>
        </p:nvSpPr>
        <p:spPr>
          <a:xfrm>
            <a:off x="609600" y="1614488"/>
            <a:ext cx="109728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 xmlns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="http://xamarin.com/schemas/2014/forms"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Entry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cs-CZ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Style.Triggers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Trigger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="Entry"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IsFocused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="True"&gt;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LightGreen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Trigger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Style.Triggers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="Zadej hodnotu A" /&gt;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="Zadej hodnotu B" /&gt;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5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Triggery</a:t>
            </a:r>
            <a:r>
              <a:rPr lang="cs-CZ" dirty="0"/>
              <a:t> a styly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en-US" dirty="0"/>
              <a:t> </a:t>
            </a:r>
            <a:r>
              <a:rPr lang="cs-CZ" dirty="0"/>
              <a:t>Android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A14A4336-5C7F-4DC2-BC0B-77AD960964E3}"/>
              </a:ext>
            </a:extLst>
          </p:cNvPr>
          <p:cNvGrpSpPr/>
          <p:nvPr/>
        </p:nvGrpSpPr>
        <p:grpSpPr>
          <a:xfrm>
            <a:off x="1700245" y="1784351"/>
            <a:ext cx="8791510" cy="4572000"/>
            <a:chOff x="1492898" y="1784351"/>
            <a:chExt cx="8791510" cy="45720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4952CC9F-C84F-4578-BAB9-5A8078500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2898" y="1784351"/>
              <a:ext cx="3048000" cy="45720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2035AD97-BADF-4CB4-AAC5-4772368A6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6408" y="1784351"/>
              <a:ext cx="3048000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8133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přednášce </a:t>
            </a:r>
            <a:r>
              <a:rPr lang="en-US" dirty="0" err="1"/>
              <a:t>jsme</a:t>
            </a:r>
            <a:r>
              <a:rPr lang="en-US" dirty="0"/>
              <a:t> </a:t>
            </a:r>
            <a:r>
              <a:rPr lang="en-US" dirty="0" err="1"/>
              <a:t>probrali</a:t>
            </a:r>
            <a:r>
              <a:rPr lang="en-US" dirty="0"/>
              <a:t> </a:t>
            </a:r>
            <a:r>
              <a:rPr lang="cs-CZ" dirty="0" err="1"/>
              <a:t>triggery</a:t>
            </a:r>
            <a:r>
              <a:rPr lang="en-US" dirty="0"/>
              <a:t> a</a:t>
            </a:r>
            <a:r>
              <a:rPr lang="cs-CZ" dirty="0"/>
              <a:t> jejich použití.</a:t>
            </a:r>
            <a:endParaRPr lang="en-US" dirty="0"/>
          </a:p>
          <a:p>
            <a:r>
              <a:rPr lang="cs-CZ" dirty="0"/>
              <a:t>Konkrétně jsme probrali </a:t>
            </a:r>
            <a:r>
              <a:rPr lang="en-US" dirty="0"/>
              <a:t>Property Trigger</a:t>
            </a:r>
            <a:r>
              <a:rPr lang="cs-CZ" dirty="0"/>
              <a:t> a </a:t>
            </a:r>
            <a:r>
              <a:rPr lang="en-US" dirty="0"/>
              <a:t>Data Trigger</a:t>
            </a:r>
            <a:r>
              <a:rPr lang="cs-CZ" dirty="0"/>
              <a:t> a použití </a:t>
            </a:r>
            <a:r>
              <a:rPr lang="cs-CZ" dirty="0" err="1"/>
              <a:t>Triggerů</a:t>
            </a:r>
            <a:r>
              <a:rPr lang="cs-CZ" dirty="0"/>
              <a:t> ve stylech.</a:t>
            </a:r>
            <a:endParaRPr lang="en-US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459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[1] </a:t>
            </a:r>
            <a:r>
              <a:rPr lang="cs-CZ" sz="2400" i="1" dirty="0" err="1"/>
              <a:t>Creating</a:t>
            </a:r>
            <a:r>
              <a:rPr lang="cs-CZ" sz="2400" i="1" dirty="0"/>
              <a:t> Mobile </a:t>
            </a:r>
            <a:r>
              <a:rPr lang="cs-CZ" sz="2400" i="1" dirty="0" err="1"/>
              <a:t>Apps</a:t>
            </a:r>
            <a:r>
              <a:rPr lang="cs-CZ" sz="2400" i="1" dirty="0"/>
              <a:t> </a:t>
            </a:r>
            <a:r>
              <a:rPr lang="cs-CZ" sz="2400" i="1" dirty="0" err="1"/>
              <a:t>with</a:t>
            </a:r>
            <a:r>
              <a:rPr lang="cs-CZ" sz="2400" i="1" dirty="0"/>
              <a:t> </a:t>
            </a:r>
            <a:r>
              <a:rPr lang="cs-CZ" sz="2400" i="1" dirty="0" err="1"/>
              <a:t>Xamarin.Forms</a:t>
            </a:r>
            <a:r>
              <a:rPr lang="cs-CZ" sz="2400" i="1" dirty="0"/>
              <a:t>: </a:t>
            </a:r>
            <a:r>
              <a:rPr lang="cs-CZ" sz="2400" i="1" dirty="0" err="1"/>
              <a:t>Cross-platform</a:t>
            </a:r>
            <a:r>
              <a:rPr lang="cs-CZ" sz="2400" i="1" dirty="0"/>
              <a:t> C# </a:t>
            </a:r>
            <a:r>
              <a:rPr lang="cs-CZ" sz="2400" i="1" dirty="0" err="1"/>
              <a:t>programming</a:t>
            </a:r>
            <a:r>
              <a:rPr lang="cs-CZ" sz="2400" i="1" dirty="0"/>
              <a:t> </a:t>
            </a:r>
            <a:r>
              <a:rPr lang="cs-CZ" sz="2400" i="1" dirty="0" err="1"/>
              <a:t>for</a:t>
            </a:r>
            <a:r>
              <a:rPr lang="cs-CZ" sz="2400" i="1" dirty="0"/>
              <a:t> </a:t>
            </a:r>
            <a:r>
              <a:rPr lang="cs-CZ" sz="2400" i="1" dirty="0" err="1"/>
              <a:t>iOS</a:t>
            </a:r>
            <a:r>
              <a:rPr lang="cs-CZ" sz="2400" i="1" dirty="0"/>
              <a:t>, Android, and Windows</a:t>
            </a:r>
            <a:r>
              <a:rPr lang="cs-CZ" sz="2400" dirty="0"/>
              <a:t> [online]. </a:t>
            </a:r>
            <a:r>
              <a:rPr lang="cs-CZ" sz="2400" dirty="0" err="1"/>
              <a:t>Redmond</a:t>
            </a:r>
            <a:r>
              <a:rPr lang="cs-CZ" sz="2400" dirty="0"/>
              <a:t>, </a:t>
            </a:r>
            <a:r>
              <a:rPr lang="cs-CZ" sz="2400" dirty="0" err="1"/>
              <a:t>Washingto</a:t>
            </a:r>
            <a:r>
              <a:rPr lang="cs-CZ" sz="2400" dirty="0"/>
              <a:t>: Microsoft </a:t>
            </a:r>
            <a:r>
              <a:rPr lang="cs-CZ" sz="2400" dirty="0" err="1"/>
              <a:t>Press</a:t>
            </a:r>
            <a:r>
              <a:rPr lang="cs-CZ" sz="2400" dirty="0"/>
              <a:t>, 2016 [cit. 2018-11-16]. ISBN 9781509302970. Dostupné z: </a:t>
            </a:r>
            <a:r>
              <a:rPr lang="cs-CZ" sz="2400" dirty="0">
                <a:hlinkClick r:id="rId2"/>
              </a:rPr>
              <a:t>https://docs.microsoft.com/en-us/xamarin/xamarin-forms/creating-mobile-apps-xamarin-forms/</a:t>
            </a:r>
            <a:endParaRPr lang="cs-CZ" sz="2400" dirty="0"/>
          </a:p>
          <a:p>
            <a:pPr marL="0" indent="0">
              <a:buNone/>
            </a:pPr>
            <a:r>
              <a:rPr lang="en-US" sz="2200" dirty="0"/>
              <a:t>[2] </a:t>
            </a:r>
            <a:r>
              <a:rPr lang="cs-CZ" sz="2400" dirty="0" err="1"/>
              <a:t>Xamarin.Forms</a:t>
            </a:r>
            <a:r>
              <a:rPr lang="cs-CZ" sz="2400" dirty="0"/>
              <a:t> </a:t>
            </a:r>
            <a:r>
              <a:rPr lang="cs-CZ" sz="2400" dirty="0" err="1"/>
              <a:t>Triggers</a:t>
            </a:r>
            <a:r>
              <a:rPr lang="cs-CZ" sz="2400" dirty="0"/>
              <a:t> - </a:t>
            </a:r>
            <a:r>
              <a:rPr lang="cs-CZ" sz="2400" dirty="0" err="1"/>
              <a:t>Xamarin</a:t>
            </a:r>
            <a:r>
              <a:rPr lang="cs-CZ" sz="2400" dirty="0"/>
              <a:t> | Microsoft </a:t>
            </a:r>
            <a:r>
              <a:rPr lang="cs-CZ" sz="2400" dirty="0" err="1"/>
              <a:t>Docs</a:t>
            </a:r>
            <a:r>
              <a:rPr lang="cs-CZ" sz="2400" dirty="0"/>
              <a:t>. [online]. Dostupné z: https://docs.microsoft.com/en-us/xamarin/xamarin-forms/app-fundamentals/triggers</a:t>
            </a:r>
            <a:endParaRPr lang="cs-CZ" sz="2200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7E53A99-C17D-4995-8E98-925DA9F8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5954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/>
              <a:t>Triggery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Data </a:t>
            </a:r>
            <a:r>
              <a:rPr lang="cs-CZ" dirty="0" err="1"/>
              <a:t>Triggery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Triggery</a:t>
            </a:r>
            <a:r>
              <a:rPr lang="cs-CZ" dirty="0"/>
              <a:t> a styly</a:t>
            </a:r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V této přednášce si </a:t>
            </a:r>
            <a:r>
              <a:rPr lang="cs-CZ" dirty="0" err="1"/>
              <a:t>probemereme</a:t>
            </a:r>
            <a:r>
              <a:rPr lang="cs-CZ" dirty="0"/>
              <a:t> </a:t>
            </a:r>
            <a:r>
              <a:rPr lang="cs-CZ" dirty="0" err="1"/>
              <a:t>triggery</a:t>
            </a:r>
            <a:r>
              <a:rPr lang="cs-CZ" dirty="0"/>
              <a:t>, jejich použití, různé varianty a také použití </a:t>
            </a:r>
            <a:r>
              <a:rPr lang="cs-CZ" dirty="0" err="1"/>
              <a:t>triggerů</a:t>
            </a:r>
            <a:r>
              <a:rPr lang="cs-CZ" dirty="0"/>
              <a:t> ve stylu. 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43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Triggers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Pomocí </a:t>
            </a:r>
            <a:r>
              <a:rPr lang="cs-CZ" dirty="0" err="1"/>
              <a:t>triggerů</a:t>
            </a:r>
            <a:r>
              <a:rPr lang="cs-CZ" dirty="0"/>
              <a:t> můžeme přímo v jazyce XAML měnit hodnoty </a:t>
            </a:r>
            <a:r>
              <a:rPr lang="cs-CZ" dirty="0" err="1"/>
              <a:t>property</a:t>
            </a:r>
            <a:r>
              <a:rPr lang="cs-CZ" dirty="0"/>
              <a:t> UI elementu na základě definovaných podmínek.</a:t>
            </a:r>
          </a:p>
          <a:p>
            <a:r>
              <a:rPr lang="cs-CZ" dirty="0"/>
              <a:t>Konkrétně máme:</a:t>
            </a:r>
          </a:p>
          <a:p>
            <a:pPr lvl="1"/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/>
              <a:t>Trigger</a:t>
            </a:r>
            <a:r>
              <a:rPr lang="cs-CZ" dirty="0"/>
              <a:t> – reaguje na změnu hodnoty  UI elementu</a:t>
            </a:r>
          </a:p>
          <a:p>
            <a:pPr lvl="1"/>
            <a:r>
              <a:rPr lang="cs-CZ" dirty="0"/>
              <a:t>Data </a:t>
            </a:r>
            <a:r>
              <a:rPr lang="cs-CZ" dirty="0" err="1"/>
              <a:t>Trigger</a:t>
            </a:r>
            <a:r>
              <a:rPr lang="cs-CZ" dirty="0"/>
              <a:t> – reaguje na změnu </a:t>
            </a:r>
            <a:r>
              <a:rPr lang="cs-CZ" dirty="0" err="1"/>
              <a:t>nabindovaných</a:t>
            </a:r>
            <a:r>
              <a:rPr lang="cs-CZ" dirty="0"/>
              <a:t> dat</a:t>
            </a:r>
          </a:p>
          <a:p>
            <a:pPr lvl="1"/>
            <a:r>
              <a:rPr lang="cs-CZ" dirty="0" err="1"/>
              <a:t>Event</a:t>
            </a:r>
            <a:r>
              <a:rPr lang="cs-CZ" dirty="0"/>
              <a:t> </a:t>
            </a:r>
            <a:r>
              <a:rPr lang="cs-CZ" dirty="0" err="1"/>
              <a:t>Trigger</a:t>
            </a:r>
            <a:r>
              <a:rPr lang="cs-CZ" dirty="0"/>
              <a:t> – reaguje na </a:t>
            </a:r>
            <a:r>
              <a:rPr lang="cs-CZ" dirty="0" err="1"/>
              <a:t>event</a:t>
            </a:r>
            <a:r>
              <a:rPr lang="cs-CZ" dirty="0"/>
              <a:t> vyvolaný UI elementem</a:t>
            </a:r>
          </a:p>
          <a:p>
            <a:pPr lvl="1"/>
            <a:r>
              <a:rPr lang="cs-CZ" dirty="0" err="1"/>
              <a:t>Multi</a:t>
            </a:r>
            <a:r>
              <a:rPr lang="cs-CZ" dirty="0"/>
              <a:t> </a:t>
            </a:r>
            <a:r>
              <a:rPr lang="cs-CZ" dirty="0" err="1"/>
              <a:t>Trigger</a:t>
            </a:r>
            <a:r>
              <a:rPr lang="cs-CZ" dirty="0"/>
              <a:t> – umožňuje zkombinovat více podmínek pro provedení jedné akce (změny </a:t>
            </a:r>
            <a:r>
              <a:rPr lang="cs-CZ" dirty="0" err="1"/>
              <a:t>property</a:t>
            </a:r>
            <a:r>
              <a:rPr lang="cs-CZ" dirty="0"/>
              <a:t>)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373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/>
              <a:t>Trigger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/>
              <a:t>Trigger</a:t>
            </a:r>
            <a:r>
              <a:rPr lang="cs-CZ" dirty="0"/>
              <a:t> reaguje na změnu hodnoty </a:t>
            </a:r>
            <a:r>
              <a:rPr lang="cs-CZ" dirty="0" err="1"/>
              <a:t>property</a:t>
            </a:r>
            <a:r>
              <a:rPr lang="cs-CZ" dirty="0"/>
              <a:t> XAML elementu, například na základě toho, zda je element </a:t>
            </a:r>
            <a:r>
              <a:rPr lang="cs-CZ" dirty="0" err="1"/>
              <a:t>focused</a:t>
            </a:r>
            <a:r>
              <a:rPr lang="cs-CZ" dirty="0"/>
              <a:t> můžeme měnit barvu textu.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61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/>
              <a:t>Trigger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 následujícím příkladu pomocí </a:t>
            </a:r>
            <a:r>
              <a:rPr lang="cs-CZ" dirty="0" err="1"/>
              <a:t>Triggeru</a:t>
            </a:r>
            <a:r>
              <a:rPr lang="cs-CZ" dirty="0"/>
              <a:t> měníme barvu pozadí elementu typu </a:t>
            </a:r>
            <a:r>
              <a:rPr lang="cs-CZ" i="1" dirty="0" err="1"/>
              <a:t>Entry</a:t>
            </a:r>
            <a:r>
              <a:rPr lang="cs-CZ" dirty="0"/>
              <a:t> podle toho zda je element aktivní (</a:t>
            </a:r>
            <a:r>
              <a:rPr lang="cs-CZ" dirty="0" err="1"/>
              <a:t>focused</a:t>
            </a:r>
            <a:r>
              <a:rPr lang="cs-CZ" dirty="0"/>
              <a:t>).</a:t>
            </a:r>
          </a:p>
          <a:p>
            <a:r>
              <a:rPr lang="cs-CZ" dirty="0"/>
              <a:t>Výchozí je standardní barva a pokud už není element aktivní tak se barva vrátí zpět na výchozí.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728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en-US" dirty="0"/>
              <a:t>Trigger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en-US" dirty="0"/>
              <a:t> </a:t>
            </a:r>
            <a:r>
              <a:rPr lang="cs-CZ" dirty="0"/>
              <a:t>XAML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609600" y="1460600"/>
            <a:ext cx="1097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="Zadej hodnotu"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HorizontalOptions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CenterAndExpand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VerticalOptions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CenterAndExpand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Entry.Triggers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Trigger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="Entry"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IsFocused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="True"&gt;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BackgroundColor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LightGreen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Trigger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Entry.Triggers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en-US" dirty="0"/>
              <a:t>Trigger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en-US" dirty="0"/>
              <a:t> </a:t>
            </a:r>
            <a:r>
              <a:rPr lang="cs-CZ" dirty="0"/>
              <a:t>Android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grpSp>
        <p:nvGrpSpPr>
          <p:cNvPr id="7" name="Skupina 6"/>
          <p:cNvGrpSpPr/>
          <p:nvPr/>
        </p:nvGrpSpPr>
        <p:grpSpPr>
          <a:xfrm>
            <a:off x="1730188" y="1600994"/>
            <a:ext cx="8731624" cy="4572000"/>
            <a:chOff x="1268506" y="1600994"/>
            <a:chExt cx="8731624" cy="4572000"/>
          </a:xfrm>
        </p:grpSpPr>
        <p:pic>
          <p:nvPicPr>
            <p:cNvPr id="4" name="Obráze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2130" y="1600994"/>
              <a:ext cx="3048000" cy="4572000"/>
            </a:xfrm>
            <a:prstGeom prst="rect">
              <a:avLst/>
            </a:prstGeom>
          </p:spPr>
        </p:pic>
        <p:pic>
          <p:nvPicPr>
            <p:cNvPr id="6" name="Obrázek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06" y="1600994"/>
              <a:ext cx="3048000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674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</a:t>
            </a:r>
            <a:r>
              <a:rPr lang="cs-CZ" dirty="0" err="1"/>
              <a:t>Trigger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768641"/>
          </a:xfrm>
        </p:spPr>
        <p:txBody>
          <a:bodyPr>
            <a:normAutofit/>
          </a:bodyPr>
          <a:lstStyle/>
          <a:p>
            <a:r>
              <a:rPr lang="cs-CZ" i="1" dirty="0"/>
              <a:t>Data </a:t>
            </a:r>
            <a:r>
              <a:rPr lang="cs-CZ" i="1" dirty="0" err="1"/>
              <a:t>Trigger</a:t>
            </a:r>
            <a:r>
              <a:rPr lang="cs-CZ" i="1" dirty="0"/>
              <a:t> </a:t>
            </a:r>
            <a:r>
              <a:rPr lang="cs-CZ" dirty="0"/>
              <a:t>reaguje na změnu </a:t>
            </a:r>
            <a:r>
              <a:rPr lang="cs-CZ" dirty="0" err="1"/>
              <a:t>nabindovaných</a:t>
            </a:r>
            <a:r>
              <a:rPr lang="cs-CZ" dirty="0"/>
              <a:t> dat</a:t>
            </a:r>
          </a:p>
          <a:p>
            <a:r>
              <a:rPr lang="cs-CZ" dirty="0"/>
              <a:t>Využívá se například pro </a:t>
            </a:r>
            <a:r>
              <a:rPr lang="cs-CZ" i="1" dirty="0" err="1"/>
              <a:t>ItemTemplate</a:t>
            </a:r>
            <a:r>
              <a:rPr lang="cs-CZ" dirty="0"/>
              <a:t> nebo když chceme změnit vzhled </a:t>
            </a:r>
            <a:r>
              <a:rPr lang="cs-CZ" dirty="0" err="1"/>
              <a:t>elemetů</a:t>
            </a:r>
            <a:r>
              <a:rPr lang="cs-CZ" dirty="0"/>
              <a:t> v závislosti na stavu jiných elementů.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609600" y="4241215"/>
            <a:ext cx="10972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DataTrigger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="Label"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Binding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IsToggled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Source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={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Reference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switchBarva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}}"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TextColor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="Green"/&gt;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DataTrigger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405130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E8BE0F9241ED4083F743BB03EE1D68" ma:contentTypeVersion="2" ma:contentTypeDescription="Vytvoří nový dokument" ma:contentTypeScope="" ma:versionID="82c6b27d64d19767bc2bf87c959a1423">
  <xsd:schema xmlns:xsd="http://www.w3.org/2001/XMLSchema" xmlns:xs="http://www.w3.org/2001/XMLSchema" xmlns:p="http://schemas.microsoft.com/office/2006/metadata/properties" xmlns:ns2="34a0577a-2fcf-4f5f-aec4-f2eae0fecbd1" targetNamespace="http://schemas.microsoft.com/office/2006/metadata/properties" ma:root="true" ma:fieldsID="705a280cb99df2e0bb524bcf5dce08f9" ns2:_="">
    <xsd:import namespace="34a0577a-2fcf-4f5f-aec4-f2eae0fec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0577a-2fcf-4f5f-aec4-f2eae0fec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purl.org/dc/terms/"/>
    <ds:schemaRef ds:uri="http://schemas.microsoft.com/office/infopath/2007/PartnerControls"/>
    <ds:schemaRef ds:uri="http://purl.org/dc/dcmitype/"/>
    <ds:schemaRef ds:uri="34a0577a-2fcf-4f5f-aec4-f2eae0fecbd1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D84C1FB-9575-4C33-9D86-AA24D2932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a0577a-2fcf-4f5f-aec4-f2eae0fec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1050</Words>
  <Application>Microsoft Office PowerPoint</Application>
  <PresentationFormat>Širokoúhlá obrazovka</PresentationFormat>
  <Paragraphs>134</Paragraphs>
  <Slides>19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Berlin CE</vt:lpstr>
      <vt:lpstr>Source sans Pro</vt:lpstr>
      <vt:lpstr>Source Sans Pro Bold</vt:lpstr>
      <vt:lpstr>Office Theme</vt:lpstr>
      <vt:lpstr>Aplikační frameworky</vt:lpstr>
      <vt:lpstr>Obsah</vt:lpstr>
      <vt:lpstr>Úvod</vt:lpstr>
      <vt:lpstr>Triggers</vt:lpstr>
      <vt:lpstr>Property Trigger</vt:lpstr>
      <vt:lpstr>Property Trigger Příklad</vt:lpstr>
      <vt:lpstr>Property Trigger příklad XAML</vt:lpstr>
      <vt:lpstr>Property Trigger příklad Android</vt:lpstr>
      <vt:lpstr>Data Trigger</vt:lpstr>
      <vt:lpstr>Data Trigger příklad</vt:lpstr>
      <vt:lpstr>Data Trigger příklad XAML</vt:lpstr>
      <vt:lpstr>Data Trigger příklad Android</vt:lpstr>
      <vt:lpstr>Triggery a styly</vt:lpstr>
      <vt:lpstr>Triggery a styly Příklad</vt:lpstr>
      <vt:lpstr>Triggery a styly příklad XAML</vt:lpstr>
      <vt:lpstr>Triggery a styly příklad Android</vt:lpstr>
      <vt:lpstr>Závěr</vt:lpstr>
      <vt:lpstr>Použité zdroje</vt:lpstr>
      <vt:lpstr>Aplikační frameworky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183</cp:revision>
  <dcterms:modified xsi:type="dcterms:W3CDTF">2018-11-28T09:54:18Z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0x010100FAE8BE0F9241ED4083F743BB03EE1D68</vt:lpwstr>
  </property>
</Properties>
</file>