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46" r:id="rId4"/>
    <p:sldId id="347" r:id="rId5"/>
    <p:sldId id="361" r:id="rId6"/>
    <p:sldId id="354" r:id="rId7"/>
    <p:sldId id="355" r:id="rId8"/>
    <p:sldId id="352" r:id="rId9"/>
    <p:sldId id="356" r:id="rId10"/>
    <p:sldId id="357" r:id="rId11"/>
    <p:sldId id="358" r:id="rId12"/>
    <p:sldId id="359" r:id="rId13"/>
    <p:sldId id="360" r:id="rId14"/>
    <p:sldId id="364" r:id="rId15"/>
    <p:sldId id="362" r:id="rId16"/>
    <p:sldId id="363" r:id="rId17"/>
    <p:sldId id="365" r:id="rId18"/>
    <p:sldId id="366" r:id="rId19"/>
    <p:sldId id="367" r:id="rId20"/>
    <p:sldId id="371" r:id="rId21"/>
    <p:sldId id="370" r:id="rId22"/>
    <p:sldId id="369" r:id="rId23"/>
    <p:sldId id="348" r:id="rId24"/>
    <p:sldId id="349" r:id="rId25"/>
    <p:sldId id="350" r:id="rId26"/>
    <p:sldId id="351" r:id="rId27"/>
    <p:sldId id="282" r:id="rId2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b9f74372a8ca9a1e" providerId="Windows Live" clId="Web-{0D1380EE-5AAB-4B55-986F-32FC71C7F21E}"/>
    <pc:docChg chg="modSld">
      <pc:chgData name="Erik Král" userId="b9f74372a8ca9a1e" providerId="Windows Live" clId="Web-{0D1380EE-5AAB-4B55-986F-32FC71C7F21E}" dt="2019-11-26T13:37:29.528" v="9" actId="20577"/>
      <pc:docMkLst>
        <pc:docMk/>
      </pc:docMkLst>
      <pc:sldChg chg="modSp">
        <pc:chgData name="Erik Král" userId="b9f74372a8ca9a1e" providerId="Windows Live" clId="Web-{0D1380EE-5AAB-4B55-986F-32FC71C7F21E}" dt="2019-11-26T13:37:29.528" v="8" actId="20577"/>
        <pc:sldMkLst>
          <pc:docMk/>
          <pc:sldMk cId="2753443263" sldId="256"/>
        </pc:sldMkLst>
        <pc:spChg chg="mod">
          <ac:chgData name="Erik Král" userId="b9f74372a8ca9a1e" providerId="Windows Live" clId="Web-{0D1380EE-5AAB-4B55-986F-32FC71C7F21E}" dt="2019-11-26T13:37:29.528" v="8" actId="20577"/>
          <ac:spMkLst>
            <pc:docMk/>
            <pc:sldMk cId="2753443263" sldId="256"/>
            <ac:spMk id="5" creationId="{00000000-0000-0000-0000-000000000000}"/>
          </ac:spMkLst>
        </pc:spChg>
      </pc:sldChg>
    </pc:docChg>
  </pc:docChgLst>
  <pc:docChgLst>
    <pc:chgData name="Erik Král" userId="bb23a60207968599" providerId="LiveId" clId="{BE99B52D-3C3F-4514-A9EE-D4A91639186C}"/>
    <pc:docChg chg="undo redo custSel addSld delSld modSld">
      <pc:chgData name="Erik Král" userId="bb23a60207968599" providerId="LiveId" clId="{BE99B52D-3C3F-4514-A9EE-D4A91639186C}" dt="2019-11-26T14:46:57.100" v="1734" actId="20577"/>
      <pc:docMkLst>
        <pc:docMk/>
      </pc:docMkLst>
      <pc:sldChg chg="addSp delSp modSp add">
        <pc:chgData name="Erik Král" userId="bb23a60207968599" providerId="LiveId" clId="{BE99B52D-3C3F-4514-A9EE-D4A91639186C}" dt="2019-11-26T14:43:29.633" v="1703" actId="17032"/>
        <pc:sldMkLst>
          <pc:docMk/>
          <pc:sldMk cId="246532074" sldId="352"/>
        </pc:sldMkLst>
        <pc:spChg chg="mod">
          <ac:chgData name="Erik Král" userId="bb23a60207968599" providerId="LiveId" clId="{BE99B52D-3C3F-4514-A9EE-D4A91639186C}" dt="2019-11-26T14:16:55.997" v="1080" actId="20577"/>
          <ac:spMkLst>
            <pc:docMk/>
            <pc:sldMk cId="246532074" sldId="352"/>
            <ac:spMk id="2" creationId="{16127EB5-3EEC-47CE-BB34-024A6E32E351}"/>
          </ac:spMkLst>
        </pc:spChg>
        <pc:spChg chg="add mod ord">
          <ac:chgData name="Erik Král" userId="bb23a60207968599" providerId="LiveId" clId="{BE99B52D-3C3F-4514-A9EE-D4A91639186C}" dt="2019-11-26T13:42:42.772" v="61" actId="167"/>
          <ac:spMkLst>
            <pc:docMk/>
            <pc:sldMk cId="246532074" sldId="352"/>
            <ac:spMk id="3" creationId="{A9F842AB-E6B9-490A-A40A-7294FBC2722C}"/>
          </ac:spMkLst>
        </pc:spChg>
        <pc:spChg chg="add">
          <ac:chgData name="Erik Král" userId="bb23a60207968599" providerId="LiveId" clId="{BE99B52D-3C3F-4514-A9EE-D4A91639186C}" dt="2019-11-26T13:41:29.784" v="57"/>
          <ac:spMkLst>
            <pc:docMk/>
            <pc:sldMk cId="246532074" sldId="352"/>
            <ac:spMk id="4" creationId="{BAAC7931-C8AE-4895-B01E-142B44DD4E45}"/>
          </ac:spMkLst>
        </pc:spChg>
        <pc:spChg chg="add del">
          <ac:chgData name="Erik Král" userId="bb23a60207968599" providerId="LiveId" clId="{BE99B52D-3C3F-4514-A9EE-D4A91639186C}" dt="2019-11-26T13:43:58.866" v="63" actId="478"/>
          <ac:spMkLst>
            <pc:docMk/>
            <pc:sldMk cId="246532074" sldId="352"/>
            <ac:spMk id="5" creationId="{D045393F-B1A0-4732-AEB6-262FF5F4CCAD}"/>
          </ac:spMkLst>
        </pc:spChg>
        <pc:spChg chg="add">
          <ac:chgData name="Erik Král" userId="bb23a60207968599" providerId="LiveId" clId="{BE99B52D-3C3F-4514-A9EE-D4A91639186C}" dt="2019-11-26T13:41:29.784" v="57"/>
          <ac:spMkLst>
            <pc:docMk/>
            <pc:sldMk cId="246532074" sldId="352"/>
            <ac:spMk id="6" creationId="{57455D60-38C9-48F8-92AB-02FEE352A8EE}"/>
          </ac:spMkLst>
        </pc:spChg>
        <pc:spChg chg="add mod">
          <ac:chgData name="Erik Král" userId="bb23a60207968599" providerId="LiveId" clId="{BE99B52D-3C3F-4514-A9EE-D4A91639186C}" dt="2019-11-26T13:45:43.693" v="91" actId="20577"/>
          <ac:spMkLst>
            <pc:docMk/>
            <pc:sldMk cId="246532074" sldId="352"/>
            <ac:spMk id="7" creationId="{C221EE98-3213-45ED-A2A5-A7EB6AA405E7}"/>
          </ac:spMkLst>
        </pc:spChg>
        <pc:spChg chg="add mod">
          <ac:chgData name="Erik Král" userId="bb23a60207968599" providerId="LiveId" clId="{BE99B52D-3C3F-4514-A9EE-D4A91639186C}" dt="2019-11-26T13:52:57.763" v="208" actId="207"/>
          <ac:spMkLst>
            <pc:docMk/>
            <pc:sldMk cId="246532074" sldId="352"/>
            <ac:spMk id="8" creationId="{BBCF2641-F53F-4F81-B82F-5FA15BD0ACFC}"/>
          </ac:spMkLst>
        </pc:spChg>
        <pc:spChg chg="add mod">
          <ac:chgData name="Erik Král" userId="bb23a60207968599" providerId="LiveId" clId="{BE99B52D-3C3F-4514-A9EE-D4A91639186C}" dt="2019-11-26T13:47:15.969" v="109" actId="1076"/>
          <ac:spMkLst>
            <pc:docMk/>
            <pc:sldMk cId="246532074" sldId="352"/>
            <ac:spMk id="9" creationId="{51FFA60C-90F9-4509-BAB8-31E7D8E4D251}"/>
          </ac:spMkLst>
        </pc:spChg>
        <pc:spChg chg="add mod">
          <ac:chgData name="Erik Král" userId="bb23a60207968599" providerId="LiveId" clId="{BE99B52D-3C3F-4514-A9EE-D4A91639186C}" dt="2019-11-26T13:47:15.969" v="109" actId="1076"/>
          <ac:spMkLst>
            <pc:docMk/>
            <pc:sldMk cId="246532074" sldId="352"/>
            <ac:spMk id="10" creationId="{A7532D83-D1A4-49C4-BA77-7A92F1CCBA80}"/>
          </ac:spMkLst>
        </pc:spChg>
        <pc:spChg chg="add mod">
          <ac:chgData name="Erik Král" userId="bb23a60207968599" providerId="LiveId" clId="{BE99B52D-3C3F-4514-A9EE-D4A91639186C}" dt="2019-11-26T14:04:26.520" v="449" actId="20577"/>
          <ac:spMkLst>
            <pc:docMk/>
            <pc:sldMk cId="246532074" sldId="352"/>
            <ac:spMk id="11" creationId="{8FA3499E-1687-4962-AD52-24D8732146BD}"/>
          </ac:spMkLst>
        </pc:spChg>
        <pc:spChg chg="add del mod">
          <ac:chgData name="Erik Král" userId="bb23a60207968599" providerId="LiveId" clId="{BE99B52D-3C3F-4514-A9EE-D4A91639186C}" dt="2019-11-26T13:46:53.956" v="106" actId="478"/>
          <ac:spMkLst>
            <pc:docMk/>
            <pc:sldMk cId="246532074" sldId="352"/>
            <ac:spMk id="12" creationId="{A1404CC1-3502-4D45-90A0-E23EE7FF79D8}"/>
          </ac:spMkLst>
        </pc:spChg>
        <pc:spChg chg="add del mod">
          <ac:chgData name="Erik Král" userId="bb23a60207968599" providerId="LiveId" clId="{BE99B52D-3C3F-4514-A9EE-D4A91639186C}" dt="2019-11-26T13:46:53.956" v="106" actId="478"/>
          <ac:spMkLst>
            <pc:docMk/>
            <pc:sldMk cId="246532074" sldId="352"/>
            <ac:spMk id="13" creationId="{FAFB1BD6-037E-4403-8934-3E48236B8869}"/>
          </ac:spMkLst>
        </pc:spChg>
        <pc:spChg chg="add del mod">
          <ac:chgData name="Erik Král" userId="bb23a60207968599" providerId="LiveId" clId="{BE99B52D-3C3F-4514-A9EE-D4A91639186C}" dt="2019-11-26T13:46:53.956" v="106" actId="478"/>
          <ac:spMkLst>
            <pc:docMk/>
            <pc:sldMk cId="246532074" sldId="352"/>
            <ac:spMk id="14" creationId="{848CFEDE-A0B6-42C0-A50B-F5862E25C104}"/>
          </ac:spMkLst>
        </pc:spChg>
        <pc:spChg chg="add del mod">
          <ac:chgData name="Erik Král" userId="bb23a60207968599" providerId="LiveId" clId="{BE99B52D-3C3F-4514-A9EE-D4A91639186C}" dt="2019-11-26T13:53:15.798" v="209" actId="478"/>
          <ac:spMkLst>
            <pc:docMk/>
            <pc:sldMk cId="246532074" sldId="352"/>
            <ac:spMk id="15" creationId="{0E7F91B9-3F16-4F00-AE11-1845475F438C}"/>
          </ac:spMkLst>
        </pc:spChg>
        <pc:spChg chg="add del mod">
          <ac:chgData name="Erik Král" userId="bb23a60207968599" providerId="LiveId" clId="{BE99B52D-3C3F-4514-A9EE-D4A91639186C}" dt="2019-11-26T13:53:18.772" v="211" actId="478"/>
          <ac:spMkLst>
            <pc:docMk/>
            <pc:sldMk cId="246532074" sldId="352"/>
            <ac:spMk id="16" creationId="{69F797E4-A213-4985-B0A3-700A278D0ED2}"/>
          </ac:spMkLst>
        </pc:spChg>
        <pc:spChg chg="add del mod">
          <ac:chgData name="Erik Král" userId="bb23a60207968599" providerId="LiveId" clId="{BE99B52D-3C3F-4514-A9EE-D4A91639186C}" dt="2019-11-26T13:53:17.405" v="210" actId="478"/>
          <ac:spMkLst>
            <pc:docMk/>
            <pc:sldMk cId="246532074" sldId="352"/>
            <ac:spMk id="17" creationId="{81BC2300-A100-49C8-95D4-232CAC229066}"/>
          </ac:spMkLst>
        </pc:spChg>
        <pc:spChg chg="add del mod">
          <ac:chgData name="Erik Král" userId="bb23a60207968599" providerId="LiveId" clId="{BE99B52D-3C3F-4514-A9EE-D4A91639186C}" dt="2019-11-26T14:06:17.781" v="536" actId="478"/>
          <ac:spMkLst>
            <pc:docMk/>
            <pc:sldMk cId="246532074" sldId="352"/>
            <ac:spMk id="19" creationId="{F4875C04-6515-430E-A5F1-165CE04DDC44}"/>
          </ac:spMkLst>
        </pc:spChg>
        <pc:spChg chg="add del mod">
          <ac:chgData name="Erik Král" userId="bb23a60207968599" providerId="LiveId" clId="{BE99B52D-3C3F-4514-A9EE-D4A91639186C}" dt="2019-11-26T14:07:48.356" v="601" actId="478"/>
          <ac:spMkLst>
            <pc:docMk/>
            <pc:sldMk cId="246532074" sldId="352"/>
            <ac:spMk id="20" creationId="{74E83979-451D-4CCB-A9BD-3A3E57A36B88}"/>
          </ac:spMkLst>
        </pc:spChg>
        <pc:spChg chg="add">
          <ac:chgData name="Erik Král" userId="bb23a60207968599" providerId="LiveId" clId="{BE99B52D-3C3F-4514-A9EE-D4A91639186C}" dt="2019-11-26T14:07:48.808" v="602"/>
          <ac:spMkLst>
            <pc:docMk/>
            <pc:sldMk cId="246532074" sldId="352"/>
            <ac:spMk id="21" creationId="{51CFF4B8-0FF0-460F-B406-3C13759A4359}"/>
          </ac:spMkLst>
        </pc:spChg>
        <pc:cxnChg chg="add del">
          <ac:chgData name="Erik Král" userId="bb23a60207968599" providerId="LiveId" clId="{BE99B52D-3C3F-4514-A9EE-D4A91639186C}" dt="2019-11-26T14:40:10.371" v="1691" actId="478"/>
          <ac:cxnSpMkLst>
            <pc:docMk/>
            <pc:sldMk cId="246532074" sldId="352"/>
            <ac:cxnSpMk id="18" creationId="{86D67791-3F10-4C95-A255-7359BC947582}"/>
          </ac:cxnSpMkLst>
        </pc:cxnChg>
        <pc:cxnChg chg="add mod">
          <ac:chgData name="Erik Král" userId="bb23a60207968599" providerId="LiveId" clId="{BE99B52D-3C3F-4514-A9EE-D4A91639186C}" dt="2019-11-26T14:43:29.633" v="1703" actId="17032"/>
          <ac:cxnSpMkLst>
            <pc:docMk/>
            <pc:sldMk cId="246532074" sldId="352"/>
            <ac:cxnSpMk id="22" creationId="{83B9170E-1DBD-43F2-A5AA-84A3AF8D9B0B}"/>
          </ac:cxnSpMkLst>
        </pc:cxnChg>
      </pc:sldChg>
      <pc:sldChg chg="addSp modSp add del">
        <pc:chgData name="Erik Král" userId="bb23a60207968599" providerId="LiveId" clId="{BE99B52D-3C3F-4514-A9EE-D4A91639186C}" dt="2019-11-26T14:45:08.806" v="1721" actId="2696"/>
        <pc:sldMkLst>
          <pc:docMk/>
          <pc:sldMk cId="1577559045" sldId="353"/>
        </pc:sldMkLst>
        <pc:spChg chg="mod">
          <ac:chgData name="Erik Král" userId="bb23a60207968599" providerId="LiveId" clId="{BE99B52D-3C3F-4514-A9EE-D4A91639186C}" dt="2019-11-26T14:16:34.644" v="1070" actId="20577"/>
          <ac:spMkLst>
            <pc:docMk/>
            <pc:sldMk cId="1577559045" sldId="353"/>
            <ac:spMk id="2" creationId="{16127EB5-3EEC-47CE-BB34-024A6E32E351}"/>
          </ac:spMkLst>
        </pc:spChg>
        <pc:spChg chg="mod">
          <ac:chgData name="Erik Král" userId="bb23a60207968599" providerId="LiveId" clId="{BE99B52D-3C3F-4514-A9EE-D4A91639186C}" dt="2019-11-26T14:26:20.262" v="1343"/>
          <ac:spMkLst>
            <pc:docMk/>
            <pc:sldMk cId="1577559045" sldId="353"/>
            <ac:spMk id="11" creationId="{8FA3499E-1687-4962-AD52-24D8732146BD}"/>
          </ac:spMkLst>
        </pc:spChg>
        <pc:spChg chg="add mod">
          <ac:chgData name="Erik Král" userId="bb23a60207968599" providerId="LiveId" clId="{BE99B52D-3C3F-4514-A9EE-D4A91639186C}" dt="2019-11-26T14:19:49.484" v="1175" actId="113"/>
          <ac:spMkLst>
            <pc:docMk/>
            <pc:sldMk cId="1577559045" sldId="353"/>
            <ac:spMk id="14" creationId="{712A1B24-A4C4-4B62-A4A8-324F961140E4}"/>
          </ac:spMkLst>
        </pc:spChg>
        <pc:spChg chg="mod">
          <ac:chgData name="Erik Král" userId="bb23a60207968599" providerId="LiveId" clId="{BE99B52D-3C3F-4514-A9EE-D4A91639186C}" dt="2019-11-26T14:18:15.483" v="1106"/>
          <ac:spMkLst>
            <pc:docMk/>
            <pc:sldMk cId="1577559045" sldId="353"/>
            <ac:spMk id="15" creationId="{0E7F91B9-3F16-4F00-AE11-1845475F438C}"/>
          </ac:spMkLst>
        </pc:spChg>
        <pc:spChg chg="mod">
          <ac:chgData name="Erik Král" userId="bb23a60207968599" providerId="LiveId" clId="{BE99B52D-3C3F-4514-A9EE-D4A91639186C}" dt="2019-11-26T14:17:52.696" v="1104"/>
          <ac:spMkLst>
            <pc:docMk/>
            <pc:sldMk cId="1577559045" sldId="353"/>
            <ac:spMk id="17" creationId="{81BC2300-A100-49C8-95D4-232CAC229066}"/>
          </ac:spMkLst>
        </pc:spChg>
        <pc:cxnChg chg="add">
          <ac:chgData name="Erik Král" userId="bb23a60207968599" providerId="LiveId" clId="{BE99B52D-3C3F-4514-A9EE-D4A91639186C}" dt="2019-11-26T14:18:53.857" v="1108"/>
          <ac:cxnSpMkLst>
            <pc:docMk/>
            <pc:sldMk cId="1577559045" sldId="353"/>
            <ac:cxnSpMk id="18" creationId="{3F580796-E719-4D3D-9A3F-FA7C30FBDE75}"/>
          </ac:cxnSpMkLst>
        </pc:cxnChg>
      </pc:sldChg>
      <pc:sldChg chg="delSp modSp add">
        <pc:chgData name="Erik Král" userId="bb23a60207968599" providerId="LiveId" clId="{BE99B52D-3C3F-4514-A9EE-D4A91639186C}" dt="2019-11-26T14:16:47.378" v="1076" actId="404"/>
        <pc:sldMkLst>
          <pc:docMk/>
          <pc:sldMk cId="859764459" sldId="354"/>
        </pc:sldMkLst>
        <pc:spChg chg="mod">
          <ac:chgData name="Erik Král" userId="bb23a60207968599" providerId="LiveId" clId="{BE99B52D-3C3F-4514-A9EE-D4A91639186C}" dt="2019-11-26T14:16:47.378" v="1076" actId="404"/>
          <ac:spMkLst>
            <pc:docMk/>
            <pc:sldMk cId="859764459" sldId="354"/>
            <ac:spMk id="2" creationId="{16127EB5-3EEC-47CE-BB34-024A6E32E351}"/>
          </ac:spMkLst>
        </pc:spChg>
        <pc:spChg chg="del">
          <ac:chgData name="Erik Král" userId="bb23a60207968599" providerId="LiveId" clId="{BE99B52D-3C3F-4514-A9EE-D4A91639186C}" dt="2019-11-26T13:49:35.021" v="154" actId="478"/>
          <ac:spMkLst>
            <pc:docMk/>
            <pc:sldMk cId="859764459" sldId="354"/>
            <ac:spMk id="8" creationId="{BBCF2641-F53F-4F81-B82F-5FA15BD0ACFC}"/>
          </ac:spMkLst>
        </pc:spChg>
        <pc:spChg chg="del">
          <ac:chgData name="Erik Král" userId="bb23a60207968599" providerId="LiveId" clId="{BE99B52D-3C3F-4514-A9EE-D4A91639186C}" dt="2019-11-26T13:49:37.989" v="156" actId="478"/>
          <ac:spMkLst>
            <pc:docMk/>
            <pc:sldMk cId="859764459" sldId="354"/>
            <ac:spMk id="9" creationId="{51FFA60C-90F9-4509-BAB8-31E7D8E4D251}"/>
          </ac:spMkLst>
        </pc:spChg>
        <pc:spChg chg="del">
          <ac:chgData name="Erik Král" userId="bb23a60207968599" providerId="LiveId" clId="{BE99B52D-3C3F-4514-A9EE-D4A91639186C}" dt="2019-11-26T13:49:36.516" v="155" actId="478"/>
          <ac:spMkLst>
            <pc:docMk/>
            <pc:sldMk cId="859764459" sldId="354"/>
            <ac:spMk id="10" creationId="{A7532D83-D1A4-49C4-BA77-7A92F1CCBA80}"/>
          </ac:spMkLst>
        </pc:spChg>
        <pc:spChg chg="mod">
          <ac:chgData name="Erik Král" userId="bb23a60207968599" providerId="LiveId" clId="{BE99B52D-3C3F-4514-A9EE-D4A91639186C}" dt="2019-11-26T13:54:36.526" v="221" actId="20577"/>
          <ac:spMkLst>
            <pc:docMk/>
            <pc:sldMk cId="859764459" sldId="354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3:49:32.780" v="152" actId="478"/>
          <ac:spMkLst>
            <pc:docMk/>
            <pc:sldMk cId="859764459" sldId="354"/>
            <ac:spMk id="15" creationId="{0E7F91B9-3F16-4F00-AE11-1845475F438C}"/>
          </ac:spMkLst>
        </pc:spChg>
        <pc:spChg chg="del">
          <ac:chgData name="Erik Král" userId="bb23a60207968599" providerId="LiveId" clId="{BE99B52D-3C3F-4514-A9EE-D4A91639186C}" dt="2019-11-26T13:49:34.117" v="153" actId="478"/>
          <ac:spMkLst>
            <pc:docMk/>
            <pc:sldMk cId="859764459" sldId="354"/>
            <ac:spMk id="16" creationId="{69F797E4-A213-4985-B0A3-700A278D0ED2}"/>
          </ac:spMkLst>
        </pc:spChg>
        <pc:spChg chg="del">
          <ac:chgData name="Erik Král" userId="bb23a60207968599" providerId="LiveId" clId="{BE99B52D-3C3F-4514-A9EE-D4A91639186C}" dt="2019-11-26T13:49:32.021" v="151" actId="478"/>
          <ac:spMkLst>
            <pc:docMk/>
            <pc:sldMk cId="859764459" sldId="354"/>
            <ac:spMk id="17" creationId="{81BC2300-A100-49C8-95D4-232CAC229066}"/>
          </ac:spMkLst>
        </pc:spChg>
      </pc:sldChg>
      <pc:sldChg chg="delSp modSp add">
        <pc:chgData name="Erik Král" userId="bb23a60207968599" providerId="LiveId" clId="{BE99B52D-3C3F-4514-A9EE-D4A91639186C}" dt="2019-11-26T14:22:42.103" v="1247" actId="20577"/>
        <pc:sldMkLst>
          <pc:docMk/>
          <pc:sldMk cId="1473716283" sldId="355"/>
        </pc:sldMkLst>
        <pc:spChg chg="mod">
          <ac:chgData name="Erik Král" userId="bb23a60207968599" providerId="LiveId" clId="{BE99B52D-3C3F-4514-A9EE-D4A91639186C}" dt="2019-11-26T14:16:52.334" v="1078" actId="20577"/>
          <ac:spMkLst>
            <pc:docMk/>
            <pc:sldMk cId="1473716283" sldId="355"/>
            <ac:spMk id="2" creationId="{16127EB5-3EEC-47CE-BB34-024A6E32E351}"/>
          </ac:spMkLst>
        </pc:spChg>
        <pc:spChg chg="mod">
          <ac:chgData name="Erik Král" userId="bb23a60207968599" providerId="LiveId" clId="{BE99B52D-3C3F-4514-A9EE-D4A91639186C}" dt="2019-11-26T13:51:30.386" v="162" actId="207"/>
          <ac:spMkLst>
            <pc:docMk/>
            <pc:sldMk cId="1473716283" sldId="355"/>
            <ac:spMk id="8" creationId="{BBCF2641-F53F-4F81-B82F-5FA15BD0ACFC}"/>
          </ac:spMkLst>
        </pc:spChg>
        <pc:spChg chg="mod">
          <ac:chgData name="Erik Král" userId="bb23a60207968599" providerId="LiveId" clId="{BE99B52D-3C3F-4514-A9EE-D4A91639186C}" dt="2019-11-26T13:52:36.424" v="206" actId="207"/>
          <ac:spMkLst>
            <pc:docMk/>
            <pc:sldMk cId="1473716283" sldId="355"/>
            <ac:spMk id="9" creationId="{51FFA60C-90F9-4509-BAB8-31E7D8E4D251}"/>
          </ac:spMkLst>
        </pc:spChg>
        <pc:spChg chg="mod">
          <ac:chgData name="Erik Král" userId="bb23a60207968599" providerId="LiveId" clId="{BE99B52D-3C3F-4514-A9EE-D4A91639186C}" dt="2019-11-26T13:51:36.522" v="163" actId="207"/>
          <ac:spMkLst>
            <pc:docMk/>
            <pc:sldMk cId="1473716283" sldId="355"/>
            <ac:spMk id="10" creationId="{A7532D83-D1A4-49C4-BA77-7A92F1CCBA80}"/>
          </ac:spMkLst>
        </pc:spChg>
        <pc:spChg chg="mod">
          <ac:chgData name="Erik Král" userId="bb23a60207968599" providerId="LiveId" clId="{BE99B52D-3C3F-4514-A9EE-D4A91639186C}" dt="2019-11-26T14:22:42.103" v="1247" actId="20577"/>
          <ac:spMkLst>
            <pc:docMk/>
            <pc:sldMk cId="1473716283" sldId="355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3:51:19.373" v="160" actId="478"/>
          <ac:spMkLst>
            <pc:docMk/>
            <pc:sldMk cId="1473716283" sldId="355"/>
            <ac:spMk id="15" creationId="{0E7F91B9-3F16-4F00-AE11-1845475F438C}"/>
          </ac:spMkLst>
        </pc:spChg>
        <pc:spChg chg="del">
          <ac:chgData name="Erik Král" userId="bb23a60207968599" providerId="LiveId" clId="{BE99B52D-3C3F-4514-A9EE-D4A91639186C}" dt="2019-11-26T13:51:21.100" v="161" actId="478"/>
          <ac:spMkLst>
            <pc:docMk/>
            <pc:sldMk cId="1473716283" sldId="355"/>
            <ac:spMk id="16" creationId="{69F797E4-A213-4985-B0A3-700A278D0ED2}"/>
          </ac:spMkLst>
        </pc:spChg>
        <pc:spChg chg="del">
          <ac:chgData name="Erik Král" userId="bb23a60207968599" providerId="LiveId" clId="{BE99B52D-3C3F-4514-A9EE-D4A91639186C}" dt="2019-11-26T13:51:18.437" v="159" actId="478"/>
          <ac:spMkLst>
            <pc:docMk/>
            <pc:sldMk cId="1473716283" sldId="355"/>
            <ac:spMk id="17" creationId="{81BC2300-A100-49C8-95D4-232CAC229066}"/>
          </ac:spMkLst>
        </pc:spChg>
      </pc:sldChg>
      <pc:sldChg chg="addSp delSp modSp add">
        <pc:chgData name="Erik Král" userId="bb23a60207968599" providerId="LiveId" clId="{BE99B52D-3C3F-4514-A9EE-D4A91639186C}" dt="2019-11-26T14:43:22.353" v="1702" actId="17032"/>
        <pc:sldMkLst>
          <pc:docMk/>
          <pc:sldMk cId="3510525079" sldId="356"/>
        </pc:sldMkLst>
        <pc:spChg chg="mod">
          <ac:chgData name="Erik Král" userId="bb23a60207968599" providerId="LiveId" clId="{BE99B52D-3C3F-4514-A9EE-D4A91639186C}" dt="2019-11-26T14:16:58.998" v="1082" actId="20577"/>
          <ac:spMkLst>
            <pc:docMk/>
            <pc:sldMk cId="3510525079" sldId="356"/>
            <ac:spMk id="2" creationId="{16127EB5-3EEC-47CE-BB34-024A6E32E351}"/>
          </ac:spMkLst>
        </pc:spChg>
        <pc:spChg chg="mod">
          <ac:chgData name="Erik Král" userId="bb23a60207968599" providerId="LiveId" clId="{BE99B52D-3C3F-4514-A9EE-D4A91639186C}" dt="2019-11-26T13:57:47.555" v="319" actId="14100"/>
          <ac:spMkLst>
            <pc:docMk/>
            <pc:sldMk cId="3510525079" sldId="356"/>
            <ac:spMk id="10" creationId="{A7532D83-D1A4-49C4-BA77-7A92F1CCBA80}"/>
          </ac:spMkLst>
        </pc:spChg>
        <pc:spChg chg="mod">
          <ac:chgData name="Erik Král" userId="bb23a60207968599" providerId="LiveId" clId="{BE99B52D-3C3F-4514-A9EE-D4A91639186C}" dt="2019-11-26T14:23:50.280" v="1250" actId="207"/>
          <ac:spMkLst>
            <pc:docMk/>
            <pc:sldMk cId="3510525079" sldId="356"/>
            <ac:spMk id="11" creationId="{8FA3499E-1687-4962-AD52-24D8732146BD}"/>
          </ac:spMkLst>
        </pc:spChg>
        <pc:spChg chg="mod">
          <ac:chgData name="Erik Král" userId="bb23a60207968599" providerId="LiveId" clId="{BE99B52D-3C3F-4514-A9EE-D4A91639186C}" dt="2019-11-26T13:56:02.970" v="305" actId="207"/>
          <ac:spMkLst>
            <pc:docMk/>
            <pc:sldMk cId="3510525079" sldId="356"/>
            <ac:spMk id="15" creationId="{0E7F91B9-3F16-4F00-AE11-1845475F438C}"/>
          </ac:spMkLst>
        </pc:spChg>
        <pc:spChg chg="mod">
          <ac:chgData name="Erik Král" userId="bb23a60207968599" providerId="LiveId" clId="{BE99B52D-3C3F-4514-A9EE-D4A91639186C}" dt="2019-11-26T13:55:55.954" v="303" actId="207"/>
          <ac:spMkLst>
            <pc:docMk/>
            <pc:sldMk cId="3510525079" sldId="356"/>
            <ac:spMk id="16" creationId="{69F797E4-A213-4985-B0A3-700A278D0ED2}"/>
          </ac:spMkLst>
        </pc:spChg>
        <pc:spChg chg="mod">
          <ac:chgData name="Erik Král" userId="bb23a60207968599" providerId="LiveId" clId="{BE99B52D-3C3F-4514-A9EE-D4A91639186C}" dt="2019-11-26T13:56:06.178" v="306" actId="14100"/>
          <ac:spMkLst>
            <pc:docMk/>
            <pc:sldMk cId="3510525079" sldId="356"/>
            <ac:spMk id="17" creationId="{81BC2300-A100-49C8-95D4-232CAC229066}"/>
          </ac:spMkLst>
        </pc:spChg>
        <pc:spChg chg="add del mod">
          <ac:chgData name="Erik Král" userId="bb23a60207968599" providerId="LiveId" clId="{BE99B52D-3C3F-4514-A9EE-D4A91639186C}" dt="2019-11-26T14:02:08.628" v="385" actId="478"/>
          <ac:spMkLst>
            <pc:docMk/>
            <pc:sldMk cId="3510525079" sldId="356"/>
            <ac:spMk id="20" creationId="{884AF0BB-2B6F-446C-AEA3-96AEEDCBE8A4}"/>
          </ac:spMkLst>
        </pc:spChg>
        <pc:spChg chg="add mod">
          <ac:chgData name="Erik Král" userId="bb23a60207968599" providerId="LiveId" clId="{BE99B52D-3C3F-4514-A9EE-D4A91639186C}" dt="2019-11-26T14:07:42.474" v="600" actId="1076"/>
          <ac:spMkLst>
            <pc:docMk/>
            <pc:sldMk cId="3510525079" sldId="356"/>
            <ac:spMk id="29" creationId="{49D616C4-DF14-4C14-B622-A0F975F6D6DE}"/>
          </ac:spMkLst>
        </pc:spChg>
        <pc:cxnChg chg="add del mod">
          <ac:chgData name="Erik Král" userId="bb23a60207968599" providerId="LiveId" clId="{BE99B52D-3C3F-4514-A9EE-D4A91639186C}" dt="2019-11-26T13:57:45.194" v="317" actId="11529"/>
          <ac:cxnSpMkLst>
            <pc:docMk/>
            <pc:sldMk cId="3510525079" sldId="356"/>
            <ac:cxnSpMk id="12" creationId="{78AAC383-BCCB-49E3-B512-0DB41C5BAE1E}"/>
          </ac:cxnSpMkLst>
        </pc:cxnChg>
        <pc:cxnChg chg="add del mod">
          <ac:chgData name="Erik Král" userId="bb23a60207968599" providerId="LiveId" clId="{BE99B52D-3C3F-4514-A9EE-D4A91639186C}" dt="2019-11-26T14:02:10.980" v="386" actId="478"/>
          <ac:cxnSpMkLst>
            <pc:docMk/>
            <pc:sldMk cId="3510525079" sldId="356"/>
            <ac:cxnSpMk id="19" creationId="{30B4BA87-2B41-48FA-9F03-29342EDC6985}"/>
          </ac:cxnSpMkLst>
        </pc:cxnChg>
        <pc:cxnChg chg="add del">
          <ac:chgData name="Erik Král" userId="bb23a60207968599" providerId="LiveId" clId="{BE99B52D-3C3F-4514-A9EE-D4A91639186C}" dt="2019-11-26T14:40:05.996" v="1689" actId="478"/>
          <ac:cxnSpMkLst>
            <pc:docMk/>
            <pc:sldMk cId="3510525079" sldId="356"/>
            <ac:cxnSpMk id="28" creationId="{FAC14FB2-E4E9-44A4-BE53-A6026D8B4080}"/>
          </ac:cxnSpMkLst>
        </pc:cxnChg>
        <pc:cxnChg chg="add mod">
          <ac:chgData name="Erik Král" userId="bb23a60207968599" providerId="LiveId" clId="{BE99B52D-3C3F-4514-A9EE-D4A91639186C}" dt="2019-11-26T14:43:22.353" v="1702" actId="17032"/>
          <ac:cxnSpMkLst>
            <pc:docMk/>
            <pc:sldMk cId="3510525079" sldId="356"/>
            <ac:cxnSpMk id="30" creationId="{79C275B9-A516-4B45-BE5F-0E691CD41220}"/>
          </ac:cxnSpMkLst>
        </pc:cxnChg>
      </pc:sldChg>
      <pc:sldChg chg="modSp add">
        <pc:chgData name="Erik Král" userId="bb23a60207968599" providerId="LiveId" clId="{BE99B52D-3C3F-4514-A9EE-D4A91639186C}" dt="2019-11-26T14:17:02.029" v="1084" actId="20577"/>
        <pc:sldMkLst>
          <pc:docMk/>
          <pc:sldMk cId="2973594432" sldId="357"/>
        </pc:sldMkLst>
        <pc:spChg chg="mod">
          <ac:chgData name="Erik Král" userId="bb23a60207968599" providerId="LiveId" clId="{BE99B52D-3C3F-4514-A9EE-D4A91639186C}" dt="2019-11-26T14:17:02.029" v="1084" actId="20577"/>
          <ac:spMkLst>
            <pc:docMk/>
            <pc:sldMk cId="2973594432" sldId="357"/>
            <ac:spMk id="2" creationId="{16127EB5-3EEC-47CE-BB34-024A6E32E351}"/>
          </ac:spMkLst>
        </pc:spChg>
        <pc:spChg chg="mod">
          <ac:chgData name="Erik Král" userId="bb23a60207968599" providerId="LiveId" clId="{BE99B52D-3C3F-4514-A9EE-D4A91639186C}" dt="2019-11-26T14:03:25.852" v="411" actId="20577"/>
          <ac:spMkLst>
            <pc:docMk/>
            <pc:sldMk cId="2973594432" sldId="357"/>
            <ac:spMk id="11" creationId="{8FA3499E-1687-4962-AD52-24D8732146BD}"/>
          </ac:spMkLst>
        </pc:spChg>
        <pc:spChg chg="mod">
          <ac:chgData name="Erik Král" userId="bb23a60207968599" providerId="LiveId" clId="{BE99B52D-3C3F-4514-A9EE-D4A91639186C}" dt="2019-11-26T14:03:18.234" v="390" actId="207"/>
          <ac:spMkLst>
            <pc:docMk/>
            <pc:sldMk cId="2973594432" sldId="357"/>
            <ac:spMk id="15" creationId="{0E7F91B9-3F16-4F00-AE11-1845475F438C}"/>
          </ac:spMkLst>
        </pc:spChg>
      </pc:sldChg>
      <pc:sldChg chg="modSp add">
        <pc:chgData name="Erik Král" userId="bb23a60207968599" providerId="LiveId" clId="{BE99B52D-3C3F-4514-A9EE-D4A91639186C}" dt="2019-11-26T14:17:04.831" v="1086" actId="20577"/>
        <pc:sldMkLst>
          <pc:docMk/>
          <pc:sldMk cId="2741549951" sldId="358"/>
        </pc:sldMkLst>
        <pc:spChg chg="mod">
          <ac:chgData name="Erik Král" userId="bb23a60207968599" providerId="LiveId" clId="{BE99B52D-3C3F-4514-A9EE-D4A91639186C}" dt="2019-11-26T14:17:04.831" v="1086" actId="20577"/>
          <ac:spMkLst>
            <pc:docMk/>
            <pc:sldMk cId="2741549951" sldId="358"/>
            <ac:spMk id="2" creationId="{16127EB5-3EEC-47CE-BB34-024A6E32E351}"/>
          </ac:spMkLst>
        </pc:spChg>
        <pc:spChg chg="mod">
          <ac:chgData name="Erik Král" userId="bb23a60207968599" providerId="LiveId" clId="{BE99B52D-3C3F-4514-A9EE-D4A91639186C}" dt="2019-11-26T14:08:32.976" v="623" actId="20577"/>
          <ac:spMkLst>
            <pc:docMk/>
            <pc:sldMk cId="2741549951" sldId="358"/>
            <ac:spMk id="11" creationId="{8FA3499E-1687-4962-AD52-24D8732146BD}"/>
          </ac:spMkLst>
        </pc:spChg>
        <pc:spChg chg="mod">
          <ac:chgData name="Erik Král" userId="bb23a60207968599" providerId="LiveId" clId="{BE99B52D-3C3F-4514-A9EE-D4A91639186C}" dt="2019-11-26T14:03:44.506" v="416" actId="207"/>
          <ac:spMkLst>
            <pc:docMk/>
            <pc:sldMk cId="2741549951" sldId="358"/>
            <ac:spMk id="15" creationId="{0E7F91B9-3F16-4F00-AE11-1845475F438C}"/>
          </ac:spMkLst>
        </pc:spChg>
      </pc:sldChg>
      <pc:sldChg chg="addSp modSp add">
        <pc:chgData name="Erik Král" userId="bb23a60207968599" providerId="LiveId" clId="{BE99B52D-3C3F-4514-A9EE-D4A91639186C}" dt="2019-11-26T14:17:08.509" v="1088" actId="20577"/>
        <pc:sldMkLst>
          <pc:docMk/>
          <pc:sldMk cId="3775326908" sldId="359"/>
        </pc:sldMkLst>
        <pc:spChg chg="mod">
          <ac:chgData name="Erik Král" userId="bb23a60207968599" providerId="LiveId" clId="{BE99B52D-3C3F-4514-A9EE-D4A91639186C}" dt="2019-11-26T14:17:08.509" v="1088" actId="20577"/>
          <ac:spMkLst>
            <pc:docMk/>
            <pc:sldMk cId="3775326908" sldId="359"/>
            <ac:spMk id="2" creationId="{16127EB5-3EEC-47CE-BB34-024A6E32E351}"/>
          </ac:spMkLst>
        </pc:spChg>
        <pc:spChg chg="mod">
          <ac:chgData name="Erik Král" userId="bb23a60207968599" providerId="LiveId" clId="{BE99B52D-3C3F-4514-A9EE-D4A91639186C}" dt="2019-11-26T14:11:16.682" v="686" actId="207"/>
          <ac:spMkLst>
            <pc:docMk/>
            <pc:sldMk cId="3775326908" sldId="359"/>
            <ac:spMk id="8" creationId="{BBCF2641-F53F-4F81-B82F-5FA15BD0ACFC}"/>
          </ac:spMkLst>
        </pc:spChg>
        <pc:spChg chg="mod">
          <ac:chgData name="Erik Král" userId="bb23a60207968599" providerId="LiveId" clId="{BE99B52D-3C3F-4514-A9EE-D4A91639186C}" dt="2019-11-26T14:11:07.632" v="684" actId="20577"/>
          <ac:spMkLst>
            <pc:docMk/>
            <pc:sldMk cId="3775326908" sldId="359"/>
            <ac:spMk id="11" creationId="{8FA3499E-1687-4962-AD52-24D8732146BD}"/>
          </ac:spMkLst>
        </pc:spChg>
        <pc:spChg chg="add mod">
          <ac:chgData name="Erik Král" userId="bb23a60207968599" providerId="LiveId" clId="{BE99B52D-3C3F-4514-A9EE-D4A91639186C}" dt="2019-11-26T14:13:34.361" v="788" actId="1076"/>
          <ac:spMkLst>
            <pc:docMk/>
            <pc:sldMk cId="3775326908" sldId="359"/>
            <ac:spMk id="14" creationId="{C33D9562-749E-4C8D-95A4-3E34E8C677D2}"/>
          </ac:spMkLst>
        </pc:spChg>
        <pc:spChg chg="mod">
          <ac:chgData name="Erik Král" userId="bb23a60207968599" providerId="LiveId" clId="{BE99B52D-3C3F-4514-A9EE-D4A91639186C}" dt="2019-11-26T14:10:17.880" v="661" actId="208"/>
          <ac:spMkLst>
            <pc:docMk/>
            <pc:sldMk cId="3775326908" sldId="359"/>
            <ac:spMk id="15" creationId="{0E7F91B9-3F16-4F00-AE11-1845475F438C}"/>
          </ac:spMkLst>
        </pc:spChg>
        <pc:spChg chg="mod">
          <ac:chgData name="Erik Král" userId="bb23a60207968599" providerId="LiveId" clId="{BE99B52D-3C3F-4514-A9EE-D4A91639186C}" dt="2019-11-26T14:10:00.028" v="659" actId="207"/>
          <ac:spMkLst>
            <pc:docMk/>
            <pc:sldMk cId="3775326908" sldId="359"/>
            <ac:spMk id="16" creationId="{69F797E4-A213-4985-B0A3-700A278D0ED2}"/>
          </ac:spMkLst>
        </pc:spChg>
        <pc:spChg chg="mod">
          <ac:chgData name="Erik Král" userId="bb23a60207968599" providerId="LiveId" clId="{BE99B52D-3C3F-4514-A9EE-D4A91639186C}" dt="2019-11-26T14:10:00.028" v="659" actId="207"/>
          <ac:spMkLst>
            <pc:docMk/>
            <pc:sldMk cId="3775326908" sldId="359"/>
            <ac:spMk id="17" creationId="{81BC2300-A100-49C8-95D4-232CAC229066}"/>
          </ac:spMkLst>
        </pc:spChg>
      </pc:sldChg>
      <pc:sldChg chg="delSp modSp add">
        <pc:chgData name="Erik Král" userId="bb23a60207968599" providerId="LiveId" clId="{BE99B52D-3C3F-4514-A9EE-D4A91639186C}" dt="2019-11-26T14:17:12.341" v="1090" actId="20577"/>
        <pc:sldMkLst>
          <pc:docMk/>
          <pc:sldMk cId="98502438" sldId="360"/>
        </pc:sldMkLst>
        <pc:spChg chg="mod">
          <ac:chgData name="Erik Král" userId="bb23a60207968599" providerId="LiveId" clId="{BE99B52D-3C3F-4514-A9EE-D4A91639186C}" dt="2019-11-26T14:17:12.341" v="1090" actId="20577"/>
          <ac:spMkLst>
            <pc:docMk/>
            <pc:sldMk cId="98502438" sldId="360"/>
            <ac:spMk id="2" creationId="{16127EB5-3EEC-47CE-BB34-024A6E32E351}"/>
          </ac:spMkLst>
        </pc:spChg>
        <pc:spChg chg="mod">
          <ac:chgData name="Erik Král" userId="bb23a60207968599" providerId="LiveId" clId="{BE99B52D-3C3F-4514-A9EE-D4A91639186C}" dt="2019-11-26T14:11:52.218" v="725" actId="207"/>
          <ac:spMkLst>
            <pc:docMk/>
            <pc:sldMk cId="98502438" sldId="360"/>
            <ac:spMk id="8" creationId="{BBCF2641-F53F-4F81-B82F-5FA15BD0ACFC}"/>
          </ac:spMkLst>
        </pc:spChg>
        <pc:spChg chg="mod">
          <ac:chgData name="Erik Král" userId="bb23a60207968599" providerId="LiveId" clId="{BE99B52D-3C3F-4514-A9EE-D4A91639186C}" dt="2019-11-26T14:11:46.848" v="724" actId="207"/>
          <ac:spMkLst>
            <pc:docMk/>
            <pc:sldMk cId="98502438" sldId="360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4:11:39.053" v="722" actId="478"/>
          <ac:spMkLst>
            <pc:docMk/>
            <pc:sldMk cId="98502438" sldId="360"/>
            <ac:spMk id="15" creationId="{0E7F91B9-3F16-4F00-AE11-1845475F438C}"/>
          </ac:spMkLst>
        </pc:spChg>
        <pc:spChg chg="del">
          <ac:chgData name="Erik Král" userId="bb23a60207968599" providerId="LiveId" clId="{BE99B52D-3C3F-4514-A9EE-D4A91639186C}" dt="2019-11-26T14:11:40.688" v="723" actId="478"/>
          <ac:spMkLst>
            <pc:docMk/>
            <pc:sldMk cId="98502438" sldId="360"/>
            <ac:spMk id="16" creationId="{69F797E4-A213-4985-B0A3-700A278D0ED2}"/>
          </ac:spMkLst>
        </pc:spChg>
        <pc:spChg chg="del">
          <ac:chgData name="Erik Král" userId="bb23a60207968599" providerId="LiveId" clId="{BE99B52D-3C3F-4514-A9EE-D4A91639186C}" dt="2019-11-26T14:11:38.165" v="721" actId="478"/>
          <ac:spMkLst>
            <pc:docMk/>
            <pc:sldMk cId="98502438" sldId="360"/>
            <ac:spMk id="17" creationId="{81BC2300-A100-49C8-95D4-232CAC229066}"/>
          </ac:spMkLst>
        </pc:spChg>
      </pc:sldChg>
      <pc:sldChg chg="addSp modSp add">
        <pc:chgData name="Erik Král" userId="bb23a60207968599" providerId="LiveId" clId="{BE99B52D-3C3F-4514-A9EE-D4A91639186C}" dt="2019-11-26T14:15:17.516" v="1000" actId="12"/>
        <pc:sldMkLst>
          <pc:docMk/>
          <pc:sldMk cId="2575516658" sldId="361"/>
        </pc:sldMkLst>
        <pc:spChg chg="mod">
          <ac:chgData name="Erik Král" userId="bb23a60207968599" providerId="LiveId" clId="{BE99B52D-3C3F-4514-A9EE-D4A91639186C}" dt="2019-11-26T14:14:01.724" v="801" actId="20577"/>
          <ac:spMkLst>
            <pc:docMk/>
            <pc:sldMk cId="2575516658" sldId="361"/>
            <ac:spMk id="2" creationId="{051087DC-1758-4B56-B387-9021D1C2678C}"/>
          </ac:spMkLst>
        </pc:spChg>
        <pc:spChg chg="add mod">
          <ac:chgData name="Erik Král" userId="bb23a60207968599" providerId="LiveId" clId="{BE99B52D-3C3F-4514-A9EE-D4A91639186C}" dt="2019-11-26T14:15:17.516" v="1000" actId="12"/>
          <ac:spMkLst>
            <pc:docMk/>
            <pc:sldMk cId="2575516658" sldId="361"/>
            <ac:spMk id="3" creationId="{D837DE61-79FD-4417-B566-545EC832456A}"/>
          </ac:spMkLst>
        </pc:spChg>
      </pc:sldChg>
      <pc:sldChg chg="delSp modSp add">
        <pc:chgData name="Erik Král" userId="bb23a60207968599" providerId="LiveId" clId="{BE99B52D-3C3F-4514-A9EE-D4A91639186C}" dt="2019-11-26T14:26:11.994" v="1342"/>
        <pc:sldMkLst>
          <pc:docMk/>
          <pc:sldMk cId="828610531" sldId="362"/>
        </pc:sldMkLst>
        <pc:spChg chg="del">
          <ac:chgData name="Erik Král" userId="bb23a60207968599" providerId="LiveId" clId="{BE99B52D-3C3F-4514-A9EE-D4A91639186C}" dt="2019-11-26T14:21:34.092" v="1182" actId="478"/>
          <ac:spMkLst>
            <pc:docMk/>
            <pc:sldMk cId="828610531" sldId="362"/>
            <ac:spMk id="8" creationId="{BBCF2641-F53F-4F81-B82F-5FA15BD0ACFC}"/>
          </ac:spMkLst>
        </pc:spChg>
        <pc:spChg chg="del">
          <ac:chgData name="Erik Král" userId="bb23a60207968599" providerId="LiveId" clId="{BE99B52D-3C3F-4514-A9EE-D4A91639186C}" dt="2019-11-26T14:21:37.212" v="1184" actId="478"/>
          <ac:spMkLst>
            <pc:docMk/>
            <pc:sldMk cId="828610531" sldId="362"/>
            <ac:spMk id="9" creationId="{51FFA60C-90F9-4509-BAB8-31E7D8E4D251}"/>
          </ac:spMkLst>
        </pc:spChg>
        <pc:spChg chg="del">
          <ac:chgData name="Erik Král" userId="bb23a60207968599" providerId="LiveId" clId="{BE99B52D-3C3F-4514-A9EE-D4A91639186C}" dt="2019-11-26T14:21:35.900" v="1183" actId="478"/>
          <ac:spMkLst>
            <pc:docMk/>
            <pc:sldMk cId="828610531" sldId="362"/>
            <ac:spMk id="10" creationId="{A7532D83-D1A4-49C4-BA77-7A92F1CCBA80}"/>
          </ac:spMkLst>
        </pc:spChg>
        <pc:spChg chg="mod">
          <ac:chgData name="Erik Král" userId="bb23a60207968599" providerId="LiveId" clId="{BE99B52D-3C3F-4514-A9EE-D4A91639186C}" dt="2019-11-26T14:26:11.994" v="1342"/>
          <ac:spMkLst>
            <pc:docMk/>
            <pc:sldMk cId="828610531" sldId="362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4:21:32.900" v="1181" actId="478"/>
          <ac:spMkLst>
            <pc:docMk/>
            <pc:sldMk cId="828610531" sldId="362"/>
            <ac:spMk id="14" creationId="{712A1B24-A4C4-4B62-A4A8-324F961140E4}"/>
          </ac:spMkLst>
        </pc:spChg>
        <pc:spChg chg="del">
          <ac:chgData name="Erik Král" userId="bb23a60207968599" providerId="LiveId" clId="{BE99B52D-3C3F-4514-A9EE-D4A91639186C}" dt="2019-11-26T14:21:28.804" v="1178" actId="478"/>
          <ac:spMkLst>
            <pc:docMk/>
            <pc:sldMk cId="828610531" sldId="362"/>
            <ac:spMk id="15" creationId="{0E7F91B9-3F16-4F00-AE11-1845475F438C}"/>
          </ac:spMkLst>
        </pc:spChg>
        <pc:spChg chg="del">
          <ac:chgData name="Erik Král" userId="bb23a60207968599" providerId="LiveId" clId="{BE99B52D-3C3F-4514-A9EE-D4A91639186C}" dt="2019-11-26T14:21:30.612" v="1179" actId="478"/>
          <ac:spMkLst>
            <pc:docMk/>
            <pc:sldMk cId="828610531" sldId="362"/>
            <ac:spMk id="16" creationId="{69F797E4-A213-4985-B0A3-700A278D0ED2}"/>
          </ac:spMkLst>
        </pc:spChg>
        <pc:spChg chg="del">
          <ac:chgData name="Erik Král" userId="bb23a60207968599" providerId="LiveId" clId="{BE99B52D-3C3F-4514-A9EE-D4A91639186C}" dt="2019-11-26T14:21:26.613" v="1177" actId="478"/>
          <ac:spMkLst>
            <pc:docMk/>
            <pc:sldMk cId="828610531" sldId="362"/>
            <ac:spMk id="17" creationId="{81BC2300-A100-49C8-95D4-232CAC229066}"/>
          </ac:spMkLst>
        </pc:spChg>
        <pc:cxnChg chg="del">
          <ac:chgData name="Erik Král" userId="bb23a60207968599" providerId="LiveId" clId="{BE99B52D-3C3F-4514-A9EE-D4A91639186C}" dt="2019-11-26T14:21:31.556" v="1180" actId="478"/>
          <ac:cxnSpMkLst>
            <pc:docMk/>
            <pc:sldMk cId="828610531" sldId="362"/>
            <ac:cxnSpMk id="18" creationId="{3F580796-E719-4D3D-9A3F-FA7C30FBDE75}"/>
          </ac:cxnSpMkLst>
        </pc:cxnChg>
      </pc:sldChg>
      <pc:sldChg chg="delSp modSp add">
        <pc:chgData name="Erik Král" userId="bb23a60207968599" providerId="LiveId" clId="{BE99B52D-3C3F-4514-A9EE-D4A91639186C}" dt="2019-11-26T14:25:37.722" v="1313" actId="207"/>
        <pc:sldMkLst>
          <pc:docMk/>
          <pc:sldMk cId="604929423" sldId="363"/>
        </pc:sldMkLst>
        <pc:spChg chg="mod">
          <ac:chgData name="Erik Král" userId="bb23a60207968599" providerId="LiveId" clId="{BE99B52D-3C3F-4514-A9EE-D4A91639186C}" dt="2019-11-26T14:25:33.194" v="1312" actId="207"/>
          <ac:spMkLst>
            <pc:docMk/>
            <pc:sldMk cId="604929423" sldId="363"/>
            <ac:spMk id="8" creationId="{BBCF2641-F53F-4F81-B82F-5FA15BD0ACFC}"/>
          </ac:spMkLst>
        </pc:spChg>
        <pc:spChg chg="mod">
          <ac:chgData name="Erik Král" userId="bb23a60207968599" providerId="LiveId" clId="{BE99B52D-3C3F-4514-A9EE-D4A91639186C}" dt="2019-11-26T14:25:37.722" v="1313" actId="207"/>
          <ac:spMkLst>
            <pc:docMk/>
            <pc:sldMk cId="604929423" sldId="363"/>
            <ac:spMk id="9" creationId="{51FFA60C-90F9-4509-BAB8-31E7D8E4D251}"/>
          </ac:spMkLst>
        </pc:spChg>
        <pc:spChg chg="mod">
          <ac:chgData name="Erik Král" userId="bb23a60207968599" providerId="LiveId" clId="{BE99B52D-3C3F-4514-A9EE-D4A91639186C}" dt="2019-11-26T14:25:29.674" v="1311" actId="207"/>
          <ac:spMkLst>
            <pc:docMk/>
            <pc:sldMk cId="604929423" sldId="363"/>
            <ac:spMk id="10" creationId="{A7532D83-D1A4-49C4-BA77-7A92F1CCBA80}"/>
          </ac:spMkLst>
        </pc:spChg>
        <pc:spChg chg="mod">
          <ac:chgData name="Erik Král" userId="bb23a60207968599" providerId="LiveId" clId="{BE99B52D-3C3F-4514-A9EE-D4A91639186C}" dt="2019-11-26T14:25:25.874" v="1310" actId="207"/>
          <ac:spMkLst>
            <pc:docMk/>
            <pc:sldMk cId="604929423" sldId="363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4:25:18.876" v="1309" actId="478"/>
          <ac:spMkLst>
            <pc:docMk/>
            <pc:sldMk cId="604929423" sldId="363"/>
            <ac:spMk id="14" creationId="{712A1B24-A4C4-4B62-A4A8-324F961140E4}"/>
          </ac:spMkLst>
        </pc:spChg>
        <pc:spChg chg="del">
          <ac:chgData name="Erik Král" userId="bb23a60207968599" providerId="LiveId" clId="{BE99B52D-3C3F-4514-A9EE-D4A91639186C}" dt="2019-11-26T14:25:12.756" v="1305" actId="478"/>
          <ac:spMkLst>
            <pc:docMk/>
            <pc:sldMk cId="604929423" sldId="363"/>
            <ac:spMk id="15" creationId="{0E7F91B9-3F16-4F00-AE11-1845475F438C}"/>
          </ac:spMkLst>
        </pc:spChg>
        <pc:spChg chg="del">
          <ac:chgData name="Erik Král" userId="bb23a60207968599" providerId="LiveId" clId="{BE99B52D-3C3F-4514-A9EE-D4A91639186C}" dt="2019-11-26T14:25:16.244" v="1307" actId="478"/>
          <ac:spMkLst>
            <pc:docMk/>
            <pc:sldMk cId="604929423" sldId="363"/>
            <ac:spMk id="16" creationId="{69F797E4-A213-4985-B0A3-700A278D0ED2}"/>
          </ac:spMkLst>
        </pc:spChg>
        <pc:spChg chg="del">
          <ac:chgData name="Erik Král" userId="bb23a60207968599" providerId="LiveId" clId="{BE99B52D-3C3F-4514-A9EE-D4A91639186C}" dt="2019-11-26T14:25:14.484" v="1306" actId="478"/>
          <ac:spMkLst>
            <pc:docMk/>
            <pc:sldMk cId="604929423" sldId="363"/>
            <ac:spMk id="17" creationId="{81BC2300-A100-49C8-95D4-232CAC229066}"/>
          </ac:spMkLst>
        </pc:spChg>
        <pc:cxnChg chg="del">
          <ac:chgData name="Erik Král" userId="bb23a60207968599" providerId="LiveId" clId="{BE99B52D-3C3F-4514-A9EE-D4A91639186C}" dt="2019-11-26T14:25:17.372" v="1308" actId="478"/>
          <ac:cxnSpMkLst>
            <pc:docMk/>
            <pc:sldMk cId="604929423" sldId="363"/>
            <ac:cxnSpMk id="18" creationId="{3F580796-E719-4D3D-9A3F-FA7C30FBDE75}"/>
          </ac:cxnSpMkLst>
        </pc:cxnChg>
      </pc:sldChg>
      <pc:sldChg chg="addSp delSp modSp add">
        <pc:chgData name="Erik Král" userId="bb23a60207968599" providerId="LiveId" clId="{BE99B52D-3C3F-4514-A9EE-D4A91639186C}" dt="2019-11-26T14:46:57.100" v="1734" actId="20577"/>
        <pc:sldMkLst>
          <pc:docMk/>
          <pc:sldMk cId="4076992055" sldId="364"/>
        </pc:sldMkLst>
        <pc:spChg chg="del">
          <ac:chgData name="Erik Král" userId="bb23a60207968599" providerId="LiveId" clId="{BE99B52D-3C3F-4514-A9EE-D4A91639186C}" dt="2019-11-26T14:24:15.720" v="1252"/>
          <ac:spMkLst>
            <pc:docMk/>
            <pc:sldMk cId="4076992055" sldId="364"/>
            <ac:spMk id="2" creationId="{5AF637E1-053E-4511-990F-0317C396F703}"/>
          </ac:spMkLst>
        </pc:spChg>
        <pc:spChg chg="add mod">
          <ac:chgData name="Erik Král" userId="bb23a60207968599" providerId="LiveId" clId="{BE99B52D-3C3F-4514-A9EE-D4A91639186C}" dt="2019-11-26T14:24:24.450" v="1254"/>
          <ac:spMkLst>
            <pc:docMk/>
            <pc:sldMk cId="4076992055" sldId="364"/>
            <ac:spMk id="3" creationId="{B0E6472F-2683-4C27-824E-95A0C4578976}"/>
          </ac:spMkLst>
        </pc:spChg>
        <pc:spChg chg="add mod">
          <ac:chgData name="Erik Král" userId="bb23a60207968599" providerId="LiveId" clId="{BE99B52D-3C3F-4514-A9EE-D4A91639186C}" dt="2019-11-26T14:46:57.100" v="1734" actId="20577"/>
          <ac:spMkLst>
            <pc:docMk/>
            <pc:sldMk cId="4076992055" sldId="364"/>
            <ac:spMk id="4" creationId="{B9110315-0A5E-4718-8897-0A93DA8EA841}"/>
          </ac:spMkLst>
        </pc:spChg>
      </pc:sldChg>
      <pc:sldChg chg="addSp delSp modSp add">
        <pc:chgData name="Erik Král" userId="bb23a60207968599" providerId="LiveId" clId="{BE99B52D-3C3F-4514-A9EE-D4A91639186C}" dt="2019-11-26T14:43:05.553" v="1701" actId="17032"/>
        <pc:sldMkLst>
          <pc:docMk/>
          <pc:sldMk cId="2183109951" sldId="365"/>
        </pc:sldMkLst>
        <pc:spChg chg="mod">
          <ac:chgData name="Erik Král" userId="bb23a60207968599" providerId="LiveId" clId="{BE99B52D-3C3F-4514-A9EE-D4A91639186C}" dt="2019-11-26T14:27:13.970" v="1388" actId="207"/>
          <ac:spMkLst>
            <pc:docMk/>
            <pc:sldMk cId="2183109951" sldId="365"/>
            <ac:spMk id="9" creationId="{51FFA60C-90F9-4509-BAB8-31E7D8E4D251}"/>
          </ac:spMkLst>
        </pc:spChg>
        <pc:spChg chg="mod">
          <ac:chgData name="Erik Král" userId="bb23a60207968599" providerId="LiveId" clId="{BE99B52D-3C3F-4514-A9EE-D4A91639186C}" dt="2019-11-26T14:27:08.507" v="1387" actId="207"/>
          <ac:spMkLst>
            <pc:docMk/>
            <pc:sldMk cId="2183109951" sldId="365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4:27:25.140" v="1390" actId="478"/>
          <ac:spMkLst>
            <pc:docMk/>
            <pc:sldMk cId="2183109951" sldId="365"/>
            <ac:spMk id="15" creationId="{0E7F91B9-3F16-4F00-AE11-1845475F438C}"/>
          </ac:spMkLst>
        </pc:spChg>
        <pc:spChg chg="del">
          <ac:chgData name="Erik Král" userId="bb23a60207968599" providerId="LiveId" clId="{BE99B52D-3C3F-4514-A9EE-D4A91639186C}" dt="2019-11-26T14:27:23.956" v="1389" actId="478"/>
          <ac:spMkLst>
            <pc:docMk/>
            <pc:sldMk cId="2183109951" sldId="365"/>
            <ac:spMk id="16" creationId="{69F797E4-A213-4985-B0A3-700A278D0ED2}"/>
          </ac:spMkLst>
        </pc:spChg>
        <pc:spChg chg="del">
          <ac:chgData name="Erik Král" userId="bb23a60207968599" providerId="LiveId" clId="{BE99B52D-3C3F-4514-A9EE-D4A91639186C}" dt="2019-11-26T14:27:26.523" v="1391" actId="478"/>
          <ac:spMkLst>
            <pc:docMk/>
            <pc:sldMk cId="2183109951" sldId="365"/>
            <ac:spMk id="17" creationId="{81BC2300-A100-49C8-95D4-232CAC229066}"/>
          </ac:spMkLst>
        </pc:spChg>
        <pc:cxnChg chg="del">
          <ac:chgData name="Erik Král" userId="bb23a60207968599" providerId="LiveId" clId="{BE99B52D-3C3F-4514-A9EE-D4A91639186C}" dt="2019-11-26T14:39:54.803" v="1687" actId="478"/>
          <ac:cxnSpMkLst>
            <pc:docMk/>
            <pc:sldMk cId="2183109951" sldId="365"/>
            <ac:cxnSpMk id="18" creationId="{3F580796-E719-4D3D-9A3F-FA7C30FBDE75}"/>
          </ac:cxnSpMkLst>
        </pc:cxnChg>
        <pc:cxnChg chg="add mod">
          <ac:chgData name="Erik Král" userId="bb23a60207968599" providerId="LiveId" clId="{BE99B52D-3C3F-4514-A9EE-D4A91639186C}" dt="2019-11-26T14:43:05.553" v="1701" actId="17032"/>
          <ac:cxnSpMkLst>
            <pc:docMk/>
            <pc:sldMk cId="2183109951" sldId="365"/>
            <ac:cxnSpMk id="19" creationId="{BB01A36F-65CB-458A-B9FD-8BCB110CE457}"/>
          </ac:cxnSpMkLst>
        </pc:cxnChg>
      </pc:sldChg>
      <pc:sldChg chg="modSp add">
        <pc:chgData name="Erik Král" userId="bb23a60207968599" providerId="LiveId" clId="{BE99B52D-3C3F-4514-A9EE-D4A91639186C}" dt="2019-11-26T14:42:53.409" v="1700" actId="17032"/>
        <pc:sldMkLst>
          <pc:docMk/>
          <pc:sldMk cId="470480660" sldId="366"/>
        </pc:sldMkLst>
        <pc:spChg chg="mod">
          <ac:chgData name="Erik Král" userId="bb23a60207968599" providerId="LiveId" clId="{BE99B52D-3C3F-4514-A9EE-D4A91639186C}" dt="2019-11-26T14:29:19.654" v="1432" actId="20577"/>
          <ac:spMkLst>
            <pc:docMk/>
            <pc:sldMk cId="470480660" sldId="366"/>
            <ac:spMk id="11" creationId="{8FA3499E-1687-4962-AD52-24D8732146BD}"/>
          </ac:spMkLst>
        </pc:spChg>
        <pc:spChg chg="mod">
          <ac:chgData name="Erik Král" userId="bb23a60207968599" providerId="LiveId" clId="{BE99B52D-3C3F-4514-A9EE-D4A91639186C}" dt="2019-11-26T14:27:59.010" v="1419" actId="207"/>
          <ac:spMkLst>
            <pc:docMk/>
            <pc:sldMk cId="470480660" sldId="366"/>
            <ac:spMk id="15" creationId="{0E7F91B9-3F16-4F00-AE11-1845475F438C}"/>
          </ac:spMkLst>
        </pc:spChg>
        <pc:spChg chg="mod">
          <ac:chgData name="Erik Král" userId="bb23a60207968599" providerId="LiveId" clId="{BE99B52D-3C3F-4514-A9EE-D4A91639186C}" dt="2019-11-26T14:28:52.393" v="1423" actId="207"/>
          <ac:spMkLst>
            <pc:docMk/>
            <pc:sldMk cId="470480660" sldId="366"/>
            <ac:spMk id="16" creationId="{69F797E4-A213-4985-B0A3-700A278D0ED2}"/>
          </ac:spMkLst>
        </pc:spChg>
        <pc:spChg chg="mod">
          <ac:chgData name="Erik Král" userId="bb23a60207968599" providerId="LiveId" clId="{BE99B52D-3C3F-4514-A9EE-D4A91639186C}" dt="2019-11-26T14:39:00.844" v="1683"/>
          <ac:spMkLst>
            <pc:docMk/>
            <pc:sldMk cId="470480660" sldId="366"/>
            <ac:spMk id="17" creationId="{81BC2300-A100-49C8-95D4-232CAC229066}"/>
          </ac:spMkLst>
        </pc:spChg>
        <pc:cxnChg chg="mod">
          <ac:chgData name="Erik Král" userId="bb23a60207968599" providerId="LiveId" clId="{BE99B52D-3C3F-4514-A9EE-D4A91639186C}" dt="2019-11-26T14:42:53.409" v="1700" actId="17032"/>
          <ac:cxnSpMkLst>
            <pc:docMk/>
            <pc:sldMk cId="470480660" sldId="366"/>
            <ac:cxnSpMk id="18" creationId="{3F580796-E719-4D3D-9A3F-FA7C30FBDE75}"/>
          </ac:cxnSpMkLst>
        </pc:cxnChg>
      </pc:sldChg>
      <pc:sldChg chg="addSp delSp modSp add">
        <pc:chgData name="Erik Král" userId="bb23a60207968599" providerId="LiveId" clId="{BE99B52D-3C3F-4514-A9EE-D4A91639186C}" dt="2019-11-26T14:44:27.307" v="1719" actId="113"/>
        <pc:sldMkLst>
          <pc:docMk/>
          <pc:sldMk cId="2343306258" sldId="367"/>
        </pc:sldMkLst>
        <pc:spChg chg="mod">
          <ac:chgData name="Erik Král" userId="bb23a60207968599" providerId="LiveId" clId="{BE99B52D-3C3F-4514-A9EE-D4A91639186C}" dt="2019-11-26T14:30:03.258" v="1439" actId="207"/>
          <ac:spMkLst>
            <pc:docMk/>
            <pc:sldMk cId="2343306258" sldId="367"/>
            <ac:spMk id="8" creationId="{BBCF2641-F53F-4F81-B82F-5FA15BD0ACFC}"/>
          </ac:spMkLst>
        </pc:spChg>
        <pc:spChg chg="mod">
          <ac:chgData name="Erik Král" userId="bb23a60207968599" providerId="LiveId" clId="{BE99B52D-3C3F-4514-A9EE-D4A91639186C}" dt="2019-11-26T14:35:07.055" v="1633" actId="20577"/>
          <ac:spMkLst>
            <pc:docMk/>
            <pc:sldMk cId="2343306258" sldId="367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4:29:50.565" v="1436" actId="478"/>
          <ac:spMkLst>
            <pc:docMk/>
            <pc:sldMk cId="2343306258" sldId="367"/>
            <ac:spMk id="14" creationId="{712A1B24-A4C4-4B62-A4A8-324F961140E4}"/>
          </ac:spMkLst>
        </pc:spChg>
        <pc:spChg chg="add mod">
          <ac:chgData name="Erik Král" userId="bb23a60207968599" providerId="LiveId" clId="{BE99B52D-3C3F-4514-A9EE-D4A91639186C}" dt="2019-11-26T14:44:27.307" v="1719" actId="113"/>
          <ac:spMkLst>
            <pc:docMk/>
            <pc:sldMk cId="2343306258" sldId="367"/>
            <ac:spMk id="33" creationId="{AEF0F9B7-E427-45BB-A778-7A47CCC5682C}"/>
          </ac:spMkLst>
        </pc:spChg>
        <pc:cxnChg chg="add mod">
          <ac:chgData name="Erik Král" userId="bb23a60207968599" providerId="LiveId" clId="{BE99B52D-3C3F-4514-A9EE-D4A91639186C}" dt="2019-11-26T14:41:42.495" v="1696" actId="14100"/>
          <ac:cxnSpMkLst>
            <pc:docMk/>
            <pc:sldMk cId="2343306258" sldId="367"/>
            <ac:cxnSpMk id="12" creationId="{1300B0A3-C864-4E68-A0EC-160CF1E3C67D}"/>
          </ac:cxnSpMkLst>
        </pc:cxnChg>
        <pc:cxnChg chg="del">
          <ac:chgData name="Erik Král" userId="bb23a60207968599" providerId="LiveId" clId="{BE99B52D-3C3F-4514-A9EE-D4A91639186C}" dt="2019-11-26T14:29:48.795" v="1435" actId="478"/>
          <ac:cxnSpMkLst>
            <pc:docMk/>
            <pc:sldMk cId="2343306258" sldId="367"/>
            <ac:cxnSpMk id="18" creationId="{3F580796-E719-4D3D-9A3F-FA7C30FBDE75}"/>
          </ac:cxnSpMkLst>
        </pc:cxnChg>
      </pc:sldChg>
      <pc:sldChg chg="delSp add del">
        <pc:chgData name="Erik Král" userId="bb23a60207968599" providerId="LiveId" clId="{BE99B52D-3C3F-4514-A9EE-D4A91639186C}" dt="2019-11-26T14:38:22.776" v="1682" actId="2696"/>
        <pc:sldMkLst>
          <pc:docMk/>
          <pc:sldMk cId="3784415200" sldId="368"/>
        </pc:sldMkLst>
        <pc:spChg chg="del">
          <ac:chgData name="Erik Král" userId="bb23a60207968599" providerId="LiveId" clId="{BE99B52D-3C3F-4514-A9EE-D4A91639186C}" dt="2019-11-26T14:30:20.813" v="1442" actId="478"/>
          <ac:spMkLst>
            <pc:docMk/>
            <pc:sldMk cId="3784415200" sldId="368"/>
            <ac:spMk id="14" creationId="{712A1B24-A4C4-4B62-A4A8-324F961140E4}"/>
          </ac:spMkLst>
        </pc:spChg>
        <pc:cxnChg chg="del">
          <ac:chgData name="Erik Král" userId="bb23a60207968599" providerId="LiveId" clId="{BE99B52D-3C3F-4514-A9EE-D4A91639186C}" dt="2019-11-26T14:30:18.635" v="1441" actId="478"/>
          <ac:cxnSpMkLst>
            <pc:docMk/>
            <pc:sldMk cId="3784415200" sldId="368"/>
            <ac:cxnSpMk id="18" creationId="{3F580796-E719-4D3D-9A3F-FA7C30FBDE75}"/>
          </ac:cxnSpMkLst>
        </pc:cxnChg>
      </pc:sldChg>
      <pc:sldChg chg="addSp delSp modSp add">
        <pc:chgData name="Erik Král" userId="bb23a60207968599" providerId="LiveId" clId="{BE99B52D-3C3F-4514-A9EE-D4A91639186C}" dt="2019-11-26T14:37:44.954" v="1681" actId="207"/>
        <pc:sldMkLst>
          <pc:docMk/>
          <pc:sldMk cId="1940327642" sldId="369"/>
        </pc:sldMkLst>
        <pc:spChg chg="mod">
          <ac:chgData name="Erik Král" userId="bb23a60207968599" providerId="LiveId" clId="{BE99B52D-3C3F-4514-A9EE-D4A91639186C}" dt="2019-11-26T14:33:40.313" v="1545" actId="207"/>
          <ac:spMkLst>
            <pc:docMk/>
            <pc:sldMk cId="1940327642" sldId="369"/>
            <ac:spMk id="8" creationId="{BBCF2641-F53F-4F81-B82F-5FA15BD0ACFC}"/>
          </ac:spMkLst>
        </pc:spChg>
        <pc:spChg chg="mod">
          <ac:chgData name="Erik Král" userId="bb23a60207968599" providerId="LiveId" clId="{BE99B52D-3C3F-4514-A9EE-D4A91639186C}" dt="2019-11-26T14:37:44.954" v="1681" actId="207"/>
          <ac:spMkLst>
            <pc:docMk/>
            <pc:sldMk cId="1940327642" sldId="369"/>
            <ac:spMk id="11" creationId="{8FA3499E-1687-4962-AD52-24D8732146BD}"/>
          </ac:spMkLst>
        </pc:spChg>
        <pc:spChg chg="del">
          <ac:chgData name="Erik Král" userId="bb23a60207968599" providerId="LiveId" clId="{BE99B52D-3C3F-4514-A9EE-D4A91639186C}" dt="2019-11-26T14:37:34.973" v="1676" actId="478"/>
          <ac:spMkLst>
            <pc:docMk/>
            <pc:sldMk cId="1940327642" sldId="369"/>
            <ac:spMk id="15" creationId="{0E7F91B9-3F16-4F00-AE11-1845475F438C}"/>
          </ac:spMkLst>
        </pc:spChg>
        <pc:spChg chg="del">
          <ac:chgData name="Erik Král" userId="bb23a60207968599" providerId="LiveId" clId="{BE99B52D-3C3F-4514-A9EE-D4A91639186C}" dt="2019-11-26T14:37:38.772" v="1679" actId="478"/>
          <ac:spMkLst>
            <pc:docMk/>
            <pc:sldMk cId="1940327642" sldId="369"/>
            <ac:spMk id="16" creationId="{69F797E4-A213-4985-B0A3-700A278D0ED2}"/>
          </ac:spMkLst>
        </pc:spChg>
        <pc:spChg chg="del">
          <ac:chgData name="Erik Král" userId="bb23a60207968599" providerId="LiveId" clId="{BE99B52D-3C3F-4514-A9EE-D4A91639186C}" dt="2019-11-26T14:37:40.100" v="1680" actId="478"/>
          <ac:spMkLst>
            <pc:docMk/>
            <pc:sldMk cId="1940327642" sldId="369"/>
            <ac:spMk id="17" creationId="{81BC2300-A100-49C8-95D4-232CAC229066}"/>
          </ac:spMkLst>
        </pc:spChg>
        <pc:spChg chg="add del">
          <ac:chgData name="Erik Král" userId="bb23a60207968599" providerId="LiveId" clId="{BE99B52D-3C3F-4514-A9EE-D4A91639186C}" dt="2019-11-26T14:37:37.472" v="1678" actId="478"/>
          <ac:spMkLst>
            <pc:docMk/>
            <pc:sldMk cId="1940327642" sldId="369"/>
            <ac:spMk id="18" creationId="{160BFEA0-EFF9-41BE-96DC-DBB8CD306701}"/>
          </ac:spMkLst>
        </pc:spChg>
        <pc:cxnChg chg="add del">
          <ac:chgData name="Erik Král" userId="bb23a60207968599" providerId="LiveId" clId="{BE99B52D-3C3F-4514-A9EE-D4A91639186C}" dt="2019-11-26T14:37:36.051" v="1677" actId="478"/>
          <ac:cxnSpMkLst>
            <pc:docMk/>
            <pc:sldMk cId="1940327642" sldId="369"/>
            <ac:cxnSpMk id="14" creationId="{BC230601-9D92-4FD9-A13A-AC7219C96E7A}"/>
          </ac:cxnSpMkLst>
        </pc:cxnChg>
      </pc:sldChg>
      <pc:sldChg chg="addSp delSp modSp add">
        <pc:chgData name="Erik Král" userId="bb23a60207968599" providerId="LiveId" clId="{BE99B52D-3C3F-4514-A9EE-D4A91639186C}" dt="2019-11-26T14:35:25.966" v="1634"/>
        <pc:sldMkLst>
          <pc:docMk/>
          <pc:sldMk cId="957567494" sldId="370"/>
        </pc:sldMkLst>
        <pc:spChg chg="mod">
          <ac:chgData name="Erik Král" userId="bb23a60207968599" providerId="LiveId" clId="{BE99B52D-3C3F-4514-A9EE-D4A91639186C}" dt="2019-11-26T14:34:49" v="1608" actId="20577"/>
          <ac:spMkLst>
            <pc:docMk/>
            <pc:sldMk cId="957567494" sldId="370"/>
            <ac:spMk id="11" creationId="{8FA3499E-1687-4962-AD52-24D8732146BD}"/>
          </ac:spMkLst>
        </pc:spChg>
        <pc:spChg chg="mod">
          <ac:chgData name="Erik Král" userId="bb23a60207968599" providerId="LiveId" clId="{BE99B52D-3C3F-4514-A9EE-D4A91639186C}" dt="2019-11-26T14:34:37.234" v="1587" actId="208"/>
          <ac:spMkLst>
            <pc:docMk/>
            <pc:sldMk cId="957567494" sldId="370"/>
            <ac:spMk id="15" creationId="{0E7F91B9-3F16-4F00-AE11-1845475F438C}"/>
          </ac:spMkLst>
        </pc:spChg>
        <pc:spChg chg="mod">
          <ac:chgData name="Erik Král" userId="bb23a60207968599" providerId="LiveId" clId="{BE99B52D-3C3F-4514-A9EE-D4A91639186C}" dt="2019-11-26T14:34:22.717" v="1586" actId="207"/>
          <ac:spMkLst>
            <pc:docMk/>
            <pc:sldMk cId="957567494" sldId="370"/>
            <ac:spMk id="16" creationId="{69F797E4-A213-4985-B0A3-700A278D0ED2}"/>
          </ac:spMkLst>
        </pc:spChg>
        <pc:spChg chg="mod">
          <ac:chgData name="Erik Král" userId="bb23a60207968599" providerId="LiveId" clId="{BE99B52D-3C3F-4514-A9EE-D4A91639186C}" dt="2019-11-26T14:34:22.717" v="1586" actId="207"/>
          <ac:spMkLst>
            <pc:docMk/>
            <pc:sldMk cId="957567494" sldId="370"/>
            <ac:spMk id="17" creationId="{81BC2300-A100-49C8-95D4-232CAC229066}"/>
          </ac:spMkLst>
        </pc:spChg>
        <pc:spChg chg="del">
          <ac:chgData name="Erik Král" userId="bb23a60207968599" providerId="LiveId" clId="{BE99B52D-3C3F-4514-A9EE-D4A91639186C}" dt="2019-11-26T14:34:01.748" v="1548" actId="478"/>
          <ac:spMkLst>
            <pc:docMk/>
            <pc:sldMk cId="957567494" sldId="370"/>
            <ac:spMk id="18" creationId="{160BFEA0-EFF9-41BE-96DC-DBB8CD306701}"/>
          </ac:spMkLst>
        </pc:spChg>
        <pc:spChg chg="add">
          <ac:chgData name="Erik Král" userId="bb23a60207968599" providerId="LiveId" clId="{BE99B52D-3C3F-4514-A9EE-D4A91639186C}" dt="2019-11-26T14:35:25.966" v="1634"/>
          <ac:spMkLst>
            <pc:docMk/>
            <pc:sldMk cId="957567494" sldId="370"/>
            <ac:spMk id="19" creationId="{220664FD-8274-4A34-8B26-6EAA47534C35}"/>
          </ac:spMkLst>
        </pc:spChg>
        <pc:cxnChg chg="del">
          <ac:chgData name="Erik Král" userId="bb23a60207968599" providerId="LiveId" clId="{BE99B52D-3C3F-4514-A9EE-D4A91639186C}" dt="2019-11-26T14:33:56.596" v="1547" actId="478"/>
          <ac:cxnSpMkLst>
            <pc:docMk/>
            <pc:sldMk cId="957567494" sldId="370"/>
            <ac:cxnSpMk id="14" creationId="{BC230601-9D92-4FD9-A13A-AC7219C96E7A}"/>
          </ac:cxnSpMkLst>
        </pc:cxnChg>
      </pc:sldChg>
      <pc:sldChg chg="addSp delSp modSp add">
        <pc:chgData name="Erik Král" userId="bb23a60207968599" providerId="LiveId" clId="{BE99B52D-3C3F-4514-A9EE-D4A91639186C}" dt="2019-11-26T14:44:35.286" v="1720"/>
        <pc:sldMkLst>
          <pc:docMk/>
          <pc:sldMk cId="1226004323" sldId="371"/>
        </pc:sldMkLst>
        <pc:spChg chg="mod">
          <ac:chgData name="Erik Král" userId="bb23a60207968599" providerId="LiveId" clId="{BE99B52D-3C3F-4514-A9EE-D4A91639186C}" dt="2019-11-26T14:36:37.354" v="1638" actId="20577"/>
          <ac:spMkLst>
            <pc:docMk/>
            <pc:sldMk cId="1226004323" sldId="371"/>
            <ac:spMk id="8" creationId="{BBCF2641-F53F-4F81-B82F-5FA15BD0ACFC}"/>
          </ac:spMkLst>
        </pc:spChg>
        <pc:spChg chg="mod">
          <ac:chgData name="Erik Král" userId="bb23a60207968599" providerId="LiveId" clId="{BE99B52D-3C3F-4514-A9EE-D4A91639186C}" dt="2019-11-26T14:36:34.249" v="1636" actId="207"/>
          <ac:spMkLst>
            <pc:docMk/>
            <pc:sldMk cId="1226004323" sldId="371"/>
            <ac:spMk id="11" creationId="{8FA3499E-1687-4962-AD52-24D8732146BD}"/>
          </ac:spMkLst>
        </pc:spChg>
        <pc:spChg chg="mod">
          <ac:chgData name="Erik Král" userId="bb23a60207968599" providerId="LiveId" clId="{BE99B52D-3C3F-4514-A9EE-D4A91639186C}" dt="2019-11-26T14:44:35.286" v="1720"/>
          <ac:spMkLst>
            <pc:docMk/>
            <pc:sldMk cId="1226004323" sldId="371"/>
            <ac:spMk id="33" creationId="{AEF0F9B7-E427-45BB-A778-7A47CCC5682C}"/>
          </ac:spMkLst>
        </pc:spChg>
        <pc:cxnChg chg="del mod">
          <ac:chgData name="Erik Král" userId="bb23a60207968599" providerId="LiveId" clId="{BE99B52D-3C3F-4514-A9EE-D4A91639186C}" dt="2019-11-26T14:41:47.651" v="1697" actId="478"/>
          <ac:cxnSpMkLst>
            <pc:docMk/>
            <pc:sldMk cId="1226004323" sldId="371"/>
            <ac:cxnSpMk id="12" creationId="{1300B0A3-C864-4E68-A0EC-160CF1E3C67D}"/>
          </ac:cxnSpMkLst>
        </pc:cxnChg>
        <pc:cxnChg chg="add">
          <ac:chgData name="Erik Král" userId="bb23a60207968599" providerId="LiveId" clId="{BE99B52D-3C3F-4514-A9EE-D4A91639186C}" dt="2019-11-26T14:41:48.046" v="1698"/>
          <ac:cxnSpMkLst>
            <pc:docMk/>
            <pc:sldMk cId="1226004323" sldId="371"/>
            <ac:cxnSpMk id="18" creationId="{3EA2CA22-F68C-4C42-B43C-5CE914A35157}"/>
          </ac:cxnSpMkLst>
        </pc:cxnChg>
      </pc:sldChg>
    </pc:docChg>
  </pc:docChgLst>
  <pc:docChgLst>
    <pc:chgData name="Erik Král" userId="e92e8e71-05aa-4c44-9728-5ff1a0a20d65" providerId="ADAL" clId="{81E664A6-3C8C-4125-96A1-BE01154A17CB}"/>
    <pc:docChg chg="modSld">
      <pc:chgData name="Erik Král" userId="e92e8e71-05aa-4c44-9728-5ff1a0a20d65" providerId="ADAL" clId="{81E664A6-3C8C-4125-96A1-BE01154A17CB}" dt="2020-12-01T07:34:23.977" v="3" actId="20577"/>
      <pc:docMkLst>
        <pc:docMk/>
      </pc:docMkLst>
      <pc:sldChg chg="modSp">
        <pc:chgData name="Erik Král" userId="e92e8e71-05aa-4c44-9728-5ff1a0a20d65" providerId="ADAL" clId="{81E664A6-3C8C-4125-96A1-BE01154A17CB}" dt="2020-12-01T07:34:23.977" v="3" actId="20577"/>
        <pc:sldMkLst>
          <pc:docMk/>
          <pc:sldMk cId="4145732644" sldId="346"/>
        </pc:sldMkLst>
        <pc:spChg chg="mod">
          <ac:chgData name="Erik Král" userId="e92e8e71-05aa-4c44-9728-5ff1a0a20d65" providerId="ADAL" clId="{81E664A6-3C8C-4125-96A1-BE01154A17CB}" dt="2020-12-01T07:34:23.977" v="3" actId="20577"/>
          <ac:spMkLst>
            <pc:docMk/>
            <pc:sldMk cId="4145732644" sldId="34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Modifikátory </a:t>
            </a:r>
            <a:r>
              <a:rPr lang="cs-CZ" dirty="0" err="1"/>
              <a:t>ref</a:t>
            </a:r>
            <a:r>
              <a:rPr lang="cs-CZ"/>
              <a:t> a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Erik Král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6583680" y="389620"/>
            <a:ext cx="17830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cs-CZ" dirty="0"/>
              <a:t>26.11.2019</a:t>
            </a:r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359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154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33D9562-749E-4C8D-95A4-3E34E8C677D2}"/>
              </a:ext>
            </a:extLst>
          </p:cNvPr>
          <p:cNvSpPr txBox="1"/>
          <p:nvPr/>
        </p:nvSpPr>
        <p:spPr>
          <a:xfrm>
            <a:off x="4605589" y="3140355"/>
            <a:ext cx="376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77532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9850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0E6472F-2683-4C27-824E-95A0C45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110315-0A5E-4718-8897-0A93DA8E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S </a:t>
            </a:r>
            <a:r>
              <a:rPr lang="cs-CZ" dirty="0"/>
              <a:t>použitím klíčového slova </a:t>
            </a:r>
            <a:r>
              <a:rPr lang="cs-CZ" dirty="0" err="1"/>
              <a:t>ref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699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2861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60492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12A1B24-A4C4-4B62-A4A8-324F961140E4}"/>
              </a:ext>
            </a:extLst>
          </p:cNvPr>
          <p:cNvSpPr txBox="1"/>
          <p:nvPr/>
        </p:nvSpPr>
        <p:spPr>
          <a:xfrm rot="5400000">
            <a:off x="6058588" y="4182239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19" name="Zakřivená spojnice 27">
            <a:extLst>
              <a:ext uri="{FF2B5EF4-FFF2-40B4-BE49-F238E27FC236}">
                <a16:creationId xmlns:a16="http://schemas.microsoft.com/office/drawing/2014/main" id="{BB01A36F-65CB-458A-B9FD-8BCB110CE457}"/>
              </a:ext>
            </a:extLst>
          </p:cNvPr>
          <p:cNvCxnSpPr>
            <a:cxnSpLocks/>
          </p:cNvCxnSpPr>
          <p:nvPr/>
        </p:nvCxnSpPr>
        <p:spPr>
          <a:xfrm flipV="1">
            <a:off x="7006258" y="3297194"/>
            <a:ext cx="12700" cy="1968938"/>
          </a:xfrm>
          <a:prstGeom prst="curvedConnector3">
            <a:avLst>
              <a:gd name="adj1" fmla="val 3715598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0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x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12A1B24-A4C4-4B62-A4A8-324F961140E4}"/>
              </a:ext>
            </a:extLst>
          </p:cNvPr>
          <p:cNvSpPr txBox="1"/>
          <p:nvPr/>
        </p:nvSpPr>
        <p:spPr>
          <a:xfrm rot="5400000">
            <a:off x="6058588" y="4182239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3F580796-E719-4D3D-9A3F-FA7C30FBDE75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V="1">
            <a:off x="7006258" y="3297194"/>
            <a:ext cx="12700" cy="1968938"/>
          </a:xfrm>
          <a:prstGeom prst="curvedConnector3">
            <a:avLst>
              <a:gd name="adj1" fmla="val 3715598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8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x</a:t>
            </a:r>
            <a:endParaRPr lang="cs-CZ" dirty="0"/>
          </a:p>
        </p:txBody>
      </p:sp>
      <p:cxnSp>
        <p:nvCxnSpPr>
          <p:cNvPr id="12" name="Spojnice: zakřivená 11">
            <a:extLst>
              <a:ext uri="{FF2B5EF4-FFF2-40B4-BE49-F238E27FC236}">
                <a16:creationId xmlns:a16="http://schemas.microsoft.com/office/drawing/2014/main" id="{1300B0A3-C864-4E68-A0EC-160CF1E3C67D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>
            <a:off x="7006258" y="3297194"/>
            <a:ext cx="12700" cy="1968938"/>
          </a:xfrm>
          <a:prstGeom prst="curvedConnector3">
            <a:avLst>
              <a:gd name="adj1" fmla="val 3649543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EF0F9B7-E427-45BB-A778-7A47CCC5682C}"/>
              </a:ext>
            </a:extLst>
          </p:cNvPr>
          <p:cNvSpPr txBox="1"/>
          <p:nvPr/>
        </p:nvSpPr>
        <p:spPr>
          <a:xfrm rot="5400000">
            <a:off x="6066131" y="4020212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</a:p>
        </p:txBody>
      </p:sp>
    </p:spTree>
    <p:extLst>
      <p:ext uri="{BB962C8B-B14F-4D97-AF65-F5344CB8AC3E}">
        <p14:creationId xmlns:p14="http://schemas.microsoft.com/office/powerpoint/2010/main" val="234330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cs-CZ" dirty="0"/>
              <a:t>Modifikátory </a:t>
            </a:r>
            <a:r>
              <a:rPr lang="cs-CZ" dirty="0" err="1"/>
              <a:t>ref</a:t>
            </a:r>
            <a:r>
              <a:rPr lang="cs-CZ" dirty="0"/>
              <a:t> a </a:t>
            </a:r>
            <a:r>
              <a:rPr lang="cs-CZ" dirty="0" err="1"/>
              <a:t>out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x</a:t>
            </a:r>
            <a:endParaRPr lang="cs-CZ" dirty="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EF0F9B7-E427-45BB-A778-7A47CCC5682C}"/>
              </a:ext>
            </a:extLst>
          </p:cNvPr>
          <p:cNvSpPr txBox="1"/>
          <p:nvPr/>
        </p:nvSpPr>
        <p:spPr>
          <a:xfrm rot="5400000">
            <a:off x="6066131" y="4020212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</a:p>
        </p:txBody>
      </p:sp>
      <p:cxnSp>
        <p:nvCxnSpPr>
          <p:cNvPr id="18" name="Spojnice: zakřivená 17">
            <a:extLst>
              <a:ext uri="{FF2B5EF4-FFF2-40B4-BE49-F238E27FC236}">
                <a16:creationId xmlns:a16="http://schemas.microsoft.com/office/drawing/2014/main" id="{3EA2CA22-F68C-4C42-B43C-5CE914A35157}"/>
              </a:ext>
            </a:extLst>
          </p:cNvPr>
          <p:cNvCxnSpPr>
            <a:cxnSpLocks/>
          </p:cNvCxnSpPr>
          <p:nvPr/>
        </p:nvCxnSpPr>
        <p:spPr>
          <a:xfrm>
            <a:off x="7006258" y="3297194"/>
            <a:ext cx="12700" cy="1968938"/>
          </a:xfrm>
          <a:prstGeom prst="curvedConnector3">
            <a:avLst>
              <a:gd name="adj1" fmla="val 3649543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0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0</a:t>
            </a: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cs-C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20664FD-8274-4A34-8B26-6EAA47534C35}"/>
              </a:ext>
            </a:extLst>
          </p:cNvPr>
          <p:cNvSpPr txBox="1"/>
          <p:nvPr/>
        </p:nvSpPr>
        <p:spPr>
          <a:xfrm>
            <a:off x="4605589" y="3140355"/>
            <a:ext cx="376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95756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S použitím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032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parametru </a:t>
            </a:r>
            <a:r>
              <a:rPr lang="cs-CZ" dirty="0" err="1"/>
              <a:t>out</a:t>
            </a:r>
            <a:r>
              <a:rPr lang="cs-CZ" dirty="0"/>
              <a:t> u hodnotových typů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60" y="1859281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{0}"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317434" y="2765791"/>
            <a:ext cx="229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Klíčové slovo </a:t>
            </a:r>
            <a:r>
              <a:rPr lang="en-US" dirty="0"/>
              <a:t>out</a:t>
            </a:r>
            <a:endParaRPr lang="cs-CZ" dirty="0"/>
          </a:p>
        </p:txBody>
      </p:sp>
      <p:cxnSp>
        <p:nvCxnSpPr>
          <p:cNvPr id="5" name="Pravoúhlá spojnice 4"/>
          <p:cNvCxnSpPr>
            <a:stCxn id="4" idx="1"/>
          </p:cNvCxnSpPr>
          <p:nvPr/>
        </p:nvCxnSpPr>
        <p:spPr>
          <a:xfrm rot="10800000">
            <a:off x="3970638" y="2705487"/>
            <a:ext cx="2346796" cy="244971"/>
          </a:xfrm>
          <a:prstGeom prst="bentConnector3">
            <a:avLst>
              <a:gd name="adj1" fmla="val 9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5571744" y="1786545"/>
            <a:ext cx="16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Hodnotový typ</a:t>
            </a:r>
          </a:p>
        </p:txBody>
      </p:sp>
      <p:cxnSp>
        <p:nvCxnSpPr>
          <p:cNvPr id="7" name="Pravoúhlá spojnice 6"/>
          <p:cNvCxnSpPr/>
          <p:nvPr/>
        </p:nvCxnSpPr>
        <p:spPr>
          <a:xfrm rot="10800000" flipV="1">
            <a:off x="4471415" y="1987996"/>
            <a:ext cx="1097280" cy="481234"/>
          </a:xfrm>
          <a:prstGeom prst="bentConnector3">
            <a:avLst>
              <a:gd name="adj1" fmla="val 10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ravoúhlá spojnice 7"/>
          <p:cNvCxnSpPr/>
          <p:nvPr/>
        </p:nvCxnSpPr>
        <p:spPr>
          <a:xfrm rot="10800000" flipV="1">
            <a:off x="3340619" y="4227774"/>
            <a:ext cx="1380733" cy="272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4721352" y="4043108"/>
            <a:ext cx="364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Předání argumentu jako reference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3325861" y="3081957"/>
            <a:ext cx="394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Povinná inicializace proměnné</a:t>
            </a:r>
          </a:p>
        </p:txBody>
      </p:sp>
      <p:cxnSp>
        <p:nvCxnSpPr>
          <p:cNvPr id="15" name="Přímá spojnice se šipkou 14"/>
          <p:cNvCxnSpPr>
            <a:stCxn id="13" idx="1"/>
          </p:cNvCxnSpPr>
          <p:nvPr/>
        </p:nvCxnSpPr>
        <p:spPr>
          <a:xfrm flipH="1" flipV="1">
            <a:off x="2693773" y="3135123"/>
            <a:ext cx="632088" cy="1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4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822960" y="1786545"/>
            <a:ext cx="7620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1, 2, 3 };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Metoda(data);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data));</a:t>
            </a:r>
          </a:p>
          <a:p>
            <a:pPr lvl="2"/>
            <a:r>
              <a:rPr lang="cs-CZ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2, 3, 100</a:t>
            </a:r>
            <a:endParaRPr lang="cs-CZ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Refereční</a:t>
            </a:r>
            <a:r>
              <a:rPr lang="cs-CZ" dirty="0"/>
              <a:t> typy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4580238" y="1786545"/>
            <a:ext cx="378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Referenční typ, není potřeba klíčové slovo </a:t>
            </a:r>
            <a:r>
              <a:rPr lang="cs-CZ" dirty="0" err="1"/>
              <a:t>ref</a:t>
            </a:r>
            <a:endParaRPr lang="cs-CZ" dirty="0"/>
          </a:p>
        </p:txBody>
      </p:sp>
      <p:cxnSp>
        <p:nvCxnSpPr>
          <p:cNvPr id="39" name="Pravoúhlá spojnice 38"/>
          <p:cNvCxnSpPr/>
          <p:nvPr/>
        </p:nvCxnSpPr>
        <p:spPr>
          <a:xfrm rot="10800000" flipV="1">
            <a:off x="4030985" y="1993556"/>
            <a:ext cx="606918" cy="449819"/>
          </a:xfrm>
          <a:prstGeom prst="bentConnector3">
            <a:avLst>
              <a:gd name="adj1" fmla="val 10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1556951" y="5621381"/>
            <a:ext cx="626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Předání objektu referenčního typu, není třeba klíčové slovo </a:t>
            </a:r>
            <a:r>
              <a:rPr lang="cs-CZ" dirty="0" err="1"/>
              <a:t>ref</a:t>
            </a:r>
            <a:endParaRPr lang="cs-CZ" dirty="0"/>
          </a:p>
        </p:txBody>
      </p:sp>
      <p:cxnSp>
        <p:nvCxnSpPr>
          <p:cNvPr id="10" name="Přímá spojnice se šipkou 9"/>
          <p:cNvCxnSpPr/>
          <p:nvPr/>
        </p:nvCxnSpPr>
        <p:spPr>
          <a:xfrm flipH="1" flipV="1">
            <a:off x="3006812" y="4547286"/>
            <a:ext cx="181231" cy="107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822960" y="1786545"/>
            <a:ext cx="7620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= new List&lt;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9, 8, 7 };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1, 2, 3 };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Metoda(data);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data));</a:t>
            </a:r>
          </a:p>
          <a:p>
            <a:pPr lvl="2"/>
            <a:r>
              <a:rPr lang="cs-CZ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2, 3</a:t>
            </a:r>
            <a:endParaRPr lang="cs-CZ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Refereční</a:t>
            </a:r>
            <a:r>
              <a:rPr lang="cs-CZ" dirty="0"/>
              <a:t> typy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4580238" y="1786545"/>
            <a:ext cx="378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Referenční typ, není potřeba klíčové slovo </a:t>
            </a:r>
            <a:r>
              <a:rPr lang="cs-CZ" dirty="0" err="1"/>
              <a:t>ref</a:t>
            </a:r>
            <a:endParaRPr lang="cs-CZ" dirty="0"/>
          </a:p>
        </p:txBody>
      </p:sp>
      <p:cxnSp>
        <p:nvCxnSpPr>
          <p:cNvPr id="39" name="Pravoúhlá spojnice 38"/>
          <p:cNvCxnSpPr/>
          <p:nvPr/>
        </p:nvCxnSpPr>
        <p:spPr>
          <a:xfrm rot="10800000" flipV="1">
            <a:off x="4030985" y="1993556"/>
            <a:ext cx="606918" cy="449819"/>
          </a:xfrm>
          <a:prstGeom prst="bentConnector3">
            <a:avLst>
              <a:gd name="adj1" fmla="val 10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3665839" y="5203748"/>
            <a:ext cx="477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h</a:t>
            </a:r>
            <a:r>
              <a:rPr lang="en-US" dirty="0" err="1">
                <a:solidFill>
                  <a:srgbClr val="FF0000"/>
                </a:solidFill>
              </a:rPr>
              <a:t>odnotu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samotn</a:t>
            </a:r>
            <a:r>
              <a:rPr lang="cs-CZ" dirty="0">
                <a:solidFill>
                  <a:srgbClr val="FF0000"/>
                </a:solidFill>
              </a:rPr>
              <a:t>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referenc</a:t>
            </a:r>
            <a:r>
              <a:rPr lang="cs-CZ" dirty="0">
                <a:solidFill>
                  <a:srgbClr val="FF0000"/>
                </a:solidFill>
              </a:rPr>
              <a:t>e není možné v metodě změnit</a:t>
            </a:r>
          </a:p>
        </p:txBody>
      </p:sp>
      <p:cxnSp>
        <p:nvCxnSpPr>
          <p:cNvPr id="12" name="Přímá spojnice se šipkou 11"/>
          <p:cNvCxnSpPr>
            <a:stCxn id="8" idx="1"/>
          </p:cNvCxnSpPr>
          <p:nvPr/>
        </p:nvCxnSpPr>
        <p:spPr>
          <a:xfrm flipH="1" flipV="1">
            <a:off x="2907957" y="4530811"/>
            <a:ext cx="757882" cy="99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 flipV="1">
            <a:off x="3665839" y="3245708"/>
            <a:ext cx="1738183" cy="22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H="1" flipV="1">
            <a:off x="2570205" y="5132173"/>
            <a:ext cx="1095634" cy="39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62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822960" y="1737361"/>
            <a:ext cx="76043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9, 8, 7 };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1, 2, 3 };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data));</a:t>
            </a:r>
          </a:p>
          <a:p>
            <a:pPr lvl="2"/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9, 8, 7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 na referenční typ</a:t>
            </a:r>
          </a:p>
        </p:txBody>
      </p:sp>
      <p:sp>
        <p:nvSpPr>
          <p:cNvPr id="38" name="TextovéPole 37"/>
          <p:cNvSpPr txBox="1"/>
          <p:nvPr/>
        </p:nvSpPr>
        <p:spPr>
          <a:xfrm>
            <a:off x="4580238" y="1786545"/>
            <a:ext cx="37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Reference na referenční typ slovo </a:t>
            </a:r>
            <a:r>
              <a:rPr lang="cs-CZ" dirty="0" err="1"/>
              <a:t>ref</a:t>
            </a:r>
            <a:endParaRPr lang="cs-CZ" dirty="0"/>
          </a:p>
        </p:txBody>
      </p:sp>
      <p:cxnSp>
        <p:nvCxnSpPr>
          <p:cNvPr id="39" name="Pravoúhlá spojnice 38"/>
          <p:cNvCxnSpPr>
            <a:stCxn id="38" idx="1"/>
          </p:cNvCxnSpPr>
          <p:nvPr/>
        </p:nvCxnSpPr>
        <p:spPr>
          <a:xfrm rot="10800000" flipV="1">
            <a:off x="4216232" y="1971211"/>
            <a:ext cx="364007" cy="409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1548713" y="5892345"/>
            <a:ext cx="483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Předání objektu referenčního typu jako reference</a:t>
            </a:r>
          </a:p>
        </p:txBody>
      </p:sp>
      <p:cxnSp>
        <p:nvCxnSpPr>
          <p:cNvPr id="10" name="Přímá spojnice se šipkou 9"/>
          <p:cNvCxnSpPr/>
          <p:nvPr/>
        </p:nvCxnSpPr>
        <p:spPr>
          <a:xfrm flipH="1" flipV="1">
            <a:off x="3179805" y="4719533"/>
            <a:ext cx="230660" cy="12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3242825" y="3237302"/>
            <a:ext cx="512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Změna původní reference na novou instanci třídy List</a:t>
            </a:r>
          </a:p>
        </p:txBody>
      </p:sp>
      <p:cxnSp>
        <p:nvCxnSpPr>
          <p:cNvPr id="6" name="Přímá spojnice se šipkou 5"/>
          <p:cNvCxnSpPr>
            <a:stCxn id="11" idx="1"/>
          </p:cNvCxnSpPr>
          <p:nvPr/>
        </p:nvCxnSpPr>
        <p:spPr>
          <a:xfrm flipH="1" flipV="1">
            <a:off x="2545492" y="3146855"/>
            <a:ext cx="697333" cy="27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70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ázky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Modifikátory </a:t>
            </a:r>
            <a:r>
              <a:rPr lang="cs-CZ" dirty="0" err="1"/>
              <a:t>ref</a:t>
            </a:r>
            <a:r>
              <a:rPr lang="cs-CZ" dirty="0"/>
              <a:t> a </a:t>
            </a:r>
            <a:r>
              <a:rPr lang="cs-CZ" dirty="0" err="1"/>
              <a:t>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99034"/>
          </a:xfrm>
        </p:spPr>
        <p:txBody>
          <a:bodyPr>
            <a:normAutofit/>
          </a:bodyPr>
          <a:lstStyle/>
          <a:p>
            <a:r>
              <a:rPr lang="cs-CZ" dirty="0"/>
              <a:t>Modifikátory parametru, klíčové slova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a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/>
              <a:t>Způsobí, že argument je předaný jako reference a ne jako hodnota</a:t>
            </a:r>
          </a:p>
          <a:p>
            <a:pPr lvl="1"/>
            <a:r>
              <a:rPr lang="cs-CZ" dirty="0"/>
              <a:t>Jakákoli změna parametru se projeví na původním volaném argumentu</a:t>
            </a:r>
            <a:endParaRPr lang="en-US" dirty="0"/>
          </a:p>
          <a:p>
            <a:pPr lvl="1"/>
            <a:r>
              <a:rPr lang="cs-CZ" dirty="0"/>
              <a:t>Používá se především u hodnotových typů</a:t>
            </a:r>
          </a:p>
          <a:p>
            <a:pPr lvl="1"/>
            <a:r>
              <a:rPr lang="cs-CZ" dirty="0"/>
              <a:t>Není nutné používat u referenčních typů (například instance tříd), protože ty se předávají jako reference automaticky</a:t>
            </a:r>
          </a:p>
          <a:p>
            <a:pPr lvl="1"/>
            <a:r>
              <a:rPr lang="cs-CZ" dirty="0"/>
              <a:t>Klíčové slovo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se používá u referenčních typu výjimečně a to pouze pokud chceme měnit referenci samotnou, například vytvořit úplně novou instanci třídy List. Jde prakticky o referenci na referenci (nebo v jazyku C ukazatel na ukazatel).</a:t>
            </a:r>
          </a:p>
          <a:p>
            <a:pPr lvl="1"/>
            <a:r>
              <a:rPr lang="cs-CZ"/>
              <a:t>Modifikátor parametru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cs-CZ" dirty="0"/>
              <a:t> také způsobí, že argument je předaný jako reference, ale zároveň má podmínku, že daná </a:t>
            </a:r>
            <a:r>
              <a:rPr lang="cs-CZ" dirty="0" err="1"/>
              <a:t>proměná</a:t>
            </a:r>
            <a:r>
              <a:rPr lang="cs-CZ" dirty="0"/>
              <a:t> bude v metodě inicializována před ukončením metody.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822960" y="1859281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= {0}"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= 1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parametru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6672073" y="2739228"/>
            <a:ext cx="16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Klíčové slovo </a:t>
            </a:r>
            <a:r>
              <a:rPr lang="cs-CZ" dirty="0" err="1"/>
              <a:t>ref</a:t>
            </a:r>
            <a:endParaRPr lang="cs-CZ" dirty="0"/>
          </a:p>
        </p:txBody>
      </p:sp>
      <p:cxnSp>
        <p:nvCxnSpPr>
          <p:cNvPr id="31" name="Pravoúhlá spojnice 30"/>
          <p:cNvCxnSpPr>
            <a:stCxn id="25" idx="1"/>
          </p:cNvCxnSpPr>
          <p:nvPr/>
        </p:nvCxnSpPr>
        <p:spPr>
          <a:xfrm rot="10800000">
            <a:off x="3921211" y="2739228"/>
            <a:ext cx="2750862" cy="184666"/>
          </a:xfrm>
          <a:prstGeom prst="bentConnector3">
            <a:avLst>
              <a:gd name="adj1" fmla="val 100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>
          <a:xfrm>
            <a:off x="5571744" y="1786545"/>
            <a:ext cx="16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Hodnotový typ</a:t>
            </a:r>
          </a:p>
        </p:txBody>
      </p:sp>
      <p:cxnSp>
        <p:nvCxnSpPr>
          <p:cNvPr id="39" name="Pravoúhlá spojnice 38"/>
          <p:cNvCxnSpPr/>
          <p:nvPr/>
        </p:nvCxnSpPr>
        <p:spPr>
          <a:xfrm rot="10800000" flipV="1">
            <a:off x="4471415" y="1987996"/>
            <a:ext cx="1097280" cy="481234"/>
          </a:xfrm>
          <a:prstGeom prst="bentConnector3">
            <a:avLst>
              <a:gd name="adj1" fmla="val 10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4721351" y="3904609"/>
            <a:ext cx="364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Předání argumentu jako reference</a:t>
            </a:r>
          </a:p>
        </p:txBody>
      </p:sp>
      <p:cxnSp>
        <p:nvCxnSpPr>
          <p:cNvPr id="44" name="Pravoúhlá spojnice 43"/>
          <p:cNvCxnSpPr>
            <a:stCxn id="43" idx="1"/>
          </p:cNvCxnSpPr>
          <p:nvPr/>
        </p:nvCxnSpPr>
        <p:spPr>
          <a:xfrm rot="10800000" flipV="1">
            <a:off x="3340625" y="4089275"/>
            <a:ext cx="1380727" cy="411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ovéPole 53"/>
          <p:cNvSpPr txBox="1"/>
          <p:nvPr/>
        </p:nvSpPr>
        <p:spPr>
          <a:xfrm>
            <a:off x="3215886" y="3164512"/>
            <a:ext cx="51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Inicializace v metodě není povinná</a:t>
            </a:r>
          </a:p>
        </p:txBody>
      </p:sp>
      <p:cxnSp>
        <p:nvCxnSpPr>
          <p:cNvPr id="55" name="Přímá spojnice se šipkou 54"/>
          <p:cNvCxnSpPr>
            <a:stCxn id="54" idx="1"/>
          </p:cNvCxnSpPr>
          <p:nvPr/>
        </p:nvCxnSpPr>
        <p:spPr>
          <a:xfrm flipH="1" flipV="1">
            <a:off x="2356022" y="3164512"/>
            <a:ext cx="85986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087DC-1758-4B56-B387-9021D1C2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37DE61-79FD-4417-B566-545EC832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následujících snímcích probereme příklady: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Příklad předání </a:t>
            </a:r>
            <a:r>
              <a:rPr lang="cs-CZ" dirty="0" err="1"/>
              <a:t>agrumentu</a:t>
            </a:r>
            <a:r>
              <a:rPr lang="cs-CZ" dirty="0"/>
              <a:t> bez klíčového slova </a:t>
            </a:r>
            <a:r>
              <a:rPr lang="cs-CZ" dirty="0" err="1"/>
              <a:t>ref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Příklad předání argumentu s klíčovým slovem </a:t>
            </a:r>
            <a:r>
              <a:rPr lang="cs-CZ" dirty="0" err="1"/>
              <a:t>ref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551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5976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47371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51CFF4B8-0FF0-460F-B406-3C13759A4359}"/>
              </a:ext>
            </a:extLst>
          </p:cNvPr>
          <p:cNvSpPr txBox="1"/>
          <p:nvPr/>
        </p:nvSpPr>
        <p:spPr>
          <a:xfrm rot="5400000">
            <a:off x="6234672" y="4182239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22" name="Zakřivená spojnice 27">
            <a:extLst>
              <a:ext uri="{FF2B5EF4-FFF2-40B4-BE49-F238E27FC236}">
                <a16:creationId xmlns:a16="http://schemas.microsoft.com/office/drawing/2014/main" id="{83B9170E-1DBD-43F2-A5AA-84A3AF8D9B0B}"/>
              </a:ext>
            </a:extLst>
          </p:cNvPr>
          <p:cNvCxnSpPr>
            <a:cxnSpLocks/>
          </p:cNvCxnSpPr>
          <p:nvPr/>
        </p:nvCxnSpPr>
        <p:spPr>
          <a:xfrm flipV="1">
            <a:off x="7006258" y="3297194"/>
            <a:ext cx="12700" cy="1968938"/>
          </a:xfrm>
          <a:prstGeom prst="curvedConnector3">
            <a:avLst>
              <a:gd name="adj1" fmla="val 3715598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4594857" y="2168089"/>
            <a:ext cx="3769823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předávání argumentů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4594857" y="179875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4733300" y="4345487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dirty="0" err="1"/>
              <a:t>Main</a:t>
            </a:r>
            <a:endParaRPr lang="cs-CZ" sz="1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4733300" y="2229485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dirty="0" err="1"/>
              <a:t>Zvys</a:t>
            </a:r>
            <a:endParaRPr lang="cs-CZ" sz="1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180589" y="5084023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5881879" y="544745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212044" y="4709577"/>
            <a:ext cx="7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779320" y="2128251"/>
            <a:ext cx="376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latin typeface="Consolas" panose="020B0609020204030204" pitchFamily="49" charset="0"/>
              </a:rPr>
              <a:t>Zvys</a:t>
            </a:r>
            <a:r>
              <a:rPr lang="cs-CZ" sz="1600" dirty="0"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6180589" y="3115085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5881879" y="347851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6212044" y="2740639"/>
            <a:ext cx="7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9D616C4-DF14-4C14-B622-A0F975F6D6DE}"/>
              </a:ext>
            </a:extLst>
          </p:cNvPr>
          <p:cNvSpPr txBox="1"/>
          <p:nvPr/>
        </p:nvSpPr>
        <p:spPr>
          <a:xfrm rot="5400000">
            <a:off x="6234672" y="4182239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30" name="Zakřivená spojnice 27">
            <a:extLst>
              <a:ext uri="{FF2B5EF4-FFF2-40B4-BE49-F238E27FC236}">
                <a16:creationId xmlns:a16="http://schemas.microsoft.com/office/drawing/2014/main" id="{79C275B9-A516-4B45-BE5F-0E691CD41220}"/>
              </a:ext>
            </a:extLst>
          </p:cNvPr>
          <p:cNvCxnSpPr>
            <a:cxnSpLocks/>
          </p:cNvCxnSpPr>
          <p:nvPr/>
        </p:nvCxnSpPr>
        <p:spPr>
          <a:xfrm flipV="1">
            <a:off x="7006258" y="3297194"/>
            <a:ext cx="12700" cy="1968938"/>
          </a:xfrm>
          <a:prstGeom prst="curvedConnector3">
            <a:avLst>
              <a:gd name="adj1" fmla="val 3715598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25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1516</Words>
  <Application>Microsoft Office PowerPoint</Application>
  <PresentationFormat>Předvádění na obrazovce (4:3)</PresentationFormat>
  <Paragraphs>489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Consolas</vt:lpstr>
      <vt:lpstr>Retrospektiva</vt:lpstr>
      <vt:lpstr>Programování</vt:lpstr>
      <vt:lpstr>Obsah</vt:lpstr>
      <vt:lpstr>Modifikátory ref a out</vt:lpstr>
      <vt:lpstr>Modifikátor parametru ref u hodnotových typů</vt:lpstr>
      <vt:lpstr>Příklady</vt:lpstr>
      <vt:lpstr>Příklad předávání argumentů Bez klíčového slova ref</vt:lpstr>
      <vt:lpstr>Příklad předávání argumentů Bez klíčového slova ref</vt:lpstr>
      <vt:lpstr>Příklad předávání argumentů Bez klíčového slova ref</vt:lpstr>
      <vt:lpstr>Příklad předávání argumentů Bez klíčového slova ref</vt:lpstr>
      <vt:lpstr>Příklad předávání argumentů Bez klíčového slova ref</vt:lpstr>
      <vt:lpstr>Příklad předávání argumentů Bez klíčového slova ref</vt:lpstr>
      <vt:lpstr>Příklad předávání argumentů Bez klíčového slova ref</vt:lpstr>
      <vt:lpstr>Příklad předávání argumentů Bez klíčového slova ref</vt:lpstr>
      <vt:lpstr>Příklad předávání argumentů </vt:lpstr>
      <vt:lpstr>Příklad předávání argumentů S použitím ref</vt:lpstr>
      <vt:lpstr>Příklad předávání argumentů S použitím ref</vt:lpstr>
      <vt:lpstr>Příklad předávání argumentů S použitím ref</vt:lpstr>
      <vt:lpstr>Příklad předávání argumentů S použitím ref</vt:lpstr>
      <vt:lpstr>Příklad předávání argumentů S použitím ref</vt:lpstr>
      <vt:lpstr>Příklad předávání argumentů S použitím ref</vt:lpstr>
      <vt:lpstr>Příklad předávání argumentů S použitím ref</vt:lpstr>
      <vt:lpstr>Příklad předávání argumentů S použitím ref</vt:lpstr>
      <vt:lpstr>Modifikátor parametru out u hodnotových typů</vt:lpstr>
      <vt:lpstr>Refereční typy bez klíčového slova ref</vt:lpstr>
      <vt:lpstr>Refereční typy bez klíčového slova ref</vt:lpstr>
      <vt:lpstr>Reference na referenční typ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337</cp:revision>
  <dcterms:created xsi:type="dcterms:W3CDTF">2015-02-07T15:57:17Z</dcterms:created>
  <dcterms:modified xsi:type="dcterms:W3CDTF">2020-12-01T07:34:25Z</dcterms:modified>
</cp:coreProperties>
</file>