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40"/>
  </p:notesMasterIdLst>
  <p:sldIdLst>
    <p:sldId id="256" r:id="rId5"/>
    <p:sldId id="280" r:id="rId6"/>
    <p:sldId id="446" r:id="rId7"/>
    <p:sldId id="494" r:id="rId8"/>
    <p:sldId id="493" r:id="rId9"/>
    <p:sldId id="565" r:id="rId10"/>
    <p:sldId id="495" r:id="rId11"/>
    <p:sldId id="496" r:id="rId12"/>
    <p:sldId id="497" r:id="rId13"/>
    <p:sldId id="498" r:id="rId14"/>
    <p:sldId id="499" r:id="rId15"/>
    <p:sldId id="500" r:id="rId16"/>
    <p:sldId id="501" r:id="rId17"/>
    <p:sldId id="502" r:id="rId18"/>
    <p:sldId id="505" r:id="rId19"/>
    <p:sldId id="504" r:id="rId20"/>
    <p:sldId id="506" r:id="rId21"/>
    <p:sldId id="507" r:id="rId22"/>
    <p:sldId id="509" r:id="rId23"/>
    <p:sldId id="519" r:id="rId24"/>
    <p:sldId id="512" r:id="rId25"/>
    <p:sldId id="513" r:id="rId26"/>
    <p:sldId id="514" r:id="rId27"/>
    <p:sldId id="515" r:id="rId28"/>
    <p:sldId id="517" r:id="rId29"/>
    <p:sldId id="518" r:id="rId30"/>
    <p:sldId id="520" r:id="rId31"/>
    <p:sldId id="521" r:id="rId32"/>
    <p:sldId id="522" r:id="rId33"/>
    <p:sldId id="523" r:id="rId34"/>
    <p:sldId id="524" r:id="rId35"/>
    <p:sldId id="525" r:id="rId36"/>
    <p:sldId id="526" r:id="rId37"/>
    <p:sldId id="374" r:id="rId38"/>
    <p:sldId id="259" r:id="rId39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7B7A86D-2819-4EF4-95B9-C2344C222BAD}" v="581" dt="2021-02-22T20:16:46.6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Světlý styl 3 – zvýraznění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93890" autoAdjust="0"/>
  </p:normalViewPr>
  <p:slideViewPr>
    <p:cSldViewPr snapToGrid="0">
      <p:cViewPr varScale="1">
        <p:scale>
          <a:sx n="107" d="100"/>
          <a:sy n="107" d="100"/>
        </p:scale>
        <p:origin x="582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microsoft.com/office/2015/10/relationships/revisionInfo" Target="revisionInfo.xml"/><Relationship Id="rId20" Type="http://schemas.openxmlformats.org/officeDocument/2006/relationships/slide" Target="slides/slide16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A7B7A86D-2819-4EF4-95B9-C2344C222BAD}"/>
    <pc:docChg chg="undo redo custSel addSld delSld modSld">
      <pc:chgData name="Erik Král" userId="e92e8e71-05aa-4c44-9728-5ff1a0a20d65" providerId="ADAL" clId="{A7B7A86D-2819-4EF4-95B9-C2344C222BAD}" dt="2021-02-23T10:30:55.186" v="5390" actId="20577"/>
      <pc:docMkLst>
        <pc:docMk/>
      </pc:docMkLst>
      <pc:sldChg chg="modSp mod">
        <pc:chgData name="Erik Král" userId="e92e8e71-05aa-4c44-9728-5ff1a0a20d65" providerId="ADAL" clId="{A7B7A86D-2819-4EF4-95B9-C2344C222BAD}" dt="2021-02-23T10:29:56.631" v="5315" actId="20577"/>
        <pc:sldMkLst>
          <pc:docMk/>
          <pc:sldMk cId="990314976" sldId="256"/>
        </pc:sldMkLst>
        <pc:spChg chg="mod">
          <ac:chgData name="Erik Král" userId="e92e8e71-05aa-4c44-9728-5ff1a0a20d65" providerId="ADAL" clId="{A7B7A86D-2819-4EF4-95B9-C2344C222BAD}" dt="2021-02-23T10:29:56.631" v="5315" actId="20577"/>
          <ac:spMkLst>
            <pc:docMk/>
            <pc:sldMk cId="990314976" sldId="256"/>
            <ac:spMk id="3" creationId="{7CC82277-CC8D-409C-B300-2B8FCF8D2D75}"/>
          </ac:spMkLst>
        </pc:spChg>
      </pc:sldChg>
      <pc:sldChg chg="modSp mod">
        <pc:chgData name="Erik Král" userId="e92e8e71-05aa-4c44-9728-5ff1a0a20d65" providerId="ADAL" clId="{A7B7A86D-2819-4EF4-95B9-C2344C222BAD}" dt="2021-02-23T10:30:03.821" v="5318" actId="20577"/>
        <pc:sldMkLst>
          <pc:docMk/>
          <pc:sldMk cId="3410786804" sldId="280"/>
        </pc:sldMkLst>
        <pc:spChg chg="mod">
          <ac:chgData name="Erik Král" userId="e92e8e71-05aa-4c44-9728-5ff1a0a20d65" providerId="ADAL" clId="{A7B7A86D-2819-4EF4-95B9-C2344C222BAD}" dt="2021-02-23T10:30:03.821" v="5318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 mod">
        <pc:chgData name="Erik Král" userId="e92e8e71-05aa-4c44-9728-5ff1a0a20d65" providerId="ADAL" clId="{A7B7A86D-2819-4EF4-95B9-C2344C222BAD}" dt="2021-02-13T19:03:52.117" v="230" actId="20577"/>
        <pc:sldMkLst>
          <pc:docMk/>
          <pc:sldMk cId="3865954268" sldId="374"/>
        </pc:sldMkLst>
        <pc:spChg chg="mod">
          <ac:chgData name="Erik Král" userId="e92e8e71-05aa-4c44-9728-5ff1a0a20d65" providerId="ADAL" clId="{A7B7A86D-2819-4EF4-95B9-C2344C222BAD}" dt="2021-02-13T19:03:52.117" v="230" actId="20577"/>
          <ac:spMkLst>
            <pc:docMk/>
            <pc:sldMk cId="3865954268" sldId="374"/>
            <ac:spMk id="3" creationId="{CBC81314-8DA4-4AC1-9C67-9526CB54DAD7}"/>
          </ac:spMkLst>
        </pc:spChg>
      </pc:sldChg>
      <pc:sldChg chg="modSp mod">
        <pc:chgData name="Erik Král" userId="e92e8e71-05aa-4c44-9728-5ff1a0a20d65" providerId="ADAL" clId="{A7B7A86D-2819-4EF4-95B9-C2344C222BAD}" dt="2021-02-23T10:30:25.425" v="5339" actId="790"/>
        <pc:sldMkLst>
          <pc:docMk/>
          <pc:sldMk cId="1956317306" sldId="446"/>
        </pc:sldMkLst>
        <pc:spChg chg="mod">
          <ac:chgData name="Erik Král" userId="e92e8e71-05aa-4c44-9728-5ff1a0a20d65" providerId="ADAL" clId="{A7B7A86D-2819-4EF4-95B9-C2344C222BAD}" dt="2021-02-23T10:30:25.425" v="5339" actId="790"/>
          <ac:spMkLst>
            <pc:docMk/>
            <pc:sldMk cId="1956317306" sldId="446"/>
            <ac:spMk id="3" creationId="{8B016201-C33D-47AC-8CB4-26911FDA5B67}"/>
          </ac:spMkLst>
        </pc:spChg>
      </pc:sldChg>
      <pc:sldChg chg="modSp add del mod">
        <pc:chgData name="Erik Král" userId="e92e8e71-05aa-4c44-9728-5ff1a0a20d65" providerId="ADAL" clId="{A7B7A86D-2819-4EF4-95B9-C2344C222BAD}" dt="2021-02-13T20:25:29.826" v="2158" actId="47"/>
        <pc:sldMkLst>
          <pc:docMk/>
          <pc:sldMk cId="2065425447" sldId="471"/>
        </pc:sldMkLst>
        <pc:spChg chg="mod">
          <ac:chgData name="Erik Král" userId="e92e8e71-05aa-4c44-9728-5ff1a0a20d65" providerId="ADAL" clId="{A7B7A86D-2819-4EF4-95B9-C2344C222BAD}" dt="2021-02-13T20:04:37.301" v="1922" actId="20577"/>
          <ac:spMkLst>
            <pc:docMk/>
            <pc:sldMk cId="2065425447" sldId="471"/>
            <ac:spMk id="2" creationId="{FC0B371A-8982-4FF8-8FC8-7E3AC1E81789}"/>
          </ac:spMkLst>
        </pc:spChg>
      </pc:sldChg>
      <pc:sldChg chg="addSp delSp modSp mod">
        <pc:chgData name="Erik Král" userId="e92e8e71-05aa-4c44-9728-5ff1a0a20d65" providerId="ADAL" clId="{A7B7A86D-2819-4EF4-95B9-C2344C222BAD}" dt="2021-02-13T20:04:34.375" v="1921"/>
        <pc:sldMkLst>
          <pc:docMk/>
          <pc:sldMk cId="2687280003" sldId="493"/>
        </pc:sldMkLst>
        <pc:spChg chg="mod">
          <ac:chgData name="Erik Král" userId="e92e8e71-05aa-4c44-9728-5ff1a0a20d65" providerId="ADAL" clId="{A7B7A86D-2819-4EF4-95B9-C2344C222BAD}" dt="2021-02-13T20:04:34.375" v="1921"/>
          <ac:spMkLst>
            <pc:docMk/>
            <pc:sldMk cId="2687280003" sldId="493"/>
            <ac:spMk id="2" creationId="{FC0B371A-8982-4FF8-8FC8-7E3AC1E81789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3" creationId="{766F928C-8CDD-4470-AA46-228DCD57BC00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6" creationId="{D75989D7-EC58-46B3-8BCD-F85857651CD8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7" creationId="{C613D96A-C2B1-4786-B72B-C7A0CA60201F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8" creationId="{20A54793-2BF3-4853-8B6D-042966B63D57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9" creationId="{E0DB0AA5-229E-423A-9CC4-941633108C36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1" creationId="{2A140F44-EFFE-43A2-A48C-020197968135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8" creationId="{3C568319-0A99-4D6A-BFC2-4049A26EA63A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20" creationId="{5AC7683A-984C-402B-8F6D-343F680C824B}"/>
          </ac:spMkLst>
        </pc:spChg>
        <pc:spChg chg="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42" creationId="{9A39FBF1-8C77-4756-AC41-FF5366FADE82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70" creationId="{EABF1893-C73D-4306-859D-D28B780DF507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16" creationId="{42631ED2-0FF3-45D0-8B1F-82C5361F9D71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20" creationId="{4ACC8024-6DC8-4DFC-955D-E140A99D2FB5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23" creationId="{3F8CE08D-7A3F-43D2-AF8F-E489FF80D73D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27" creationId="{2D05845D-A8F8-41B3-88AE-89B227A2D49E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36" creationId="{566BC461-BB49-4A23-9616-B1518D739CD5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50" creationId="{E8B0B579-F2A8-4B3C-80F6-511D0BCDB084}"/>
          </ac:spMkLst>
        </pc:spChg>
        <pc:spChg chg="add mod">
          <ac:chgData name="Erik Král" userId="e92e8e71-05aa-4c44-9728-5ff1a0a20d65" providerId="ADAL" clId="{A7B7A86D-2819-4EF4-95B9-C2344C222BAD}" dt="2021-02-13T20:03:23.329" v="1915" actId="1076"/>
          <ac:spMkLst>
            <pc:docMk/>
            <pc:sldMk cId="2687280003" sldId="493"/>
            <ac:spMk id="152" creationId="{F91EAF04-19E0-4AAF-9F99-9246E98F8AE7}"/>
          </ac:spMkLst>
        </pc:spChg>
        <pc:spChg chg="add del mod">
          <ac:chgData name="Erik Král" userId="e92e8e71-05aa-4c44-9728-5ff1a0a20d65" providerId="ADAL" clId="{A7B7A86D-2819-4EF4-95B9-C2344C222BAD}" dt="2021-02-13T19:59:32.809" v="1897" actId="478"/>
          <ac:spMkLst>
            <pc:docMk/>
            <pc:sldMk cId="2687280003" sldId="493"/>
            <ac:spMk id="165" creationId="{7350D6B5-7D29-4F63-A7FA-6EF02D0BDBDC}"/>
          </ac:spMkLst>
        </pc:spChg>
        <pc:spChg chg="add mod">
          <ac:chgData name="Erik Král" userId="e92e8e71-05aa-4c44-9728-5ff1a0a20d65" providerId="ADAL" clId="{A7B7A86D-2819-4EF4-95B9-C2344C222BAD}" dt="2021-02-13T20:04:08.204" v="1918" actId="1076"/>
          <ac:spMkLst>
            <pc:docMk/>
            <pc:sldMk cId="2687280003" sldId="493"/>
            <ac:spMk id="166" creationId="{A0080909-3571-46A9-80F0-A2CF9A522D98}"/>
          </ac:spMkLst>
        </pc:spChg>
        <pc:spChg chg="add mod">
          <ac:chgData name="Erik Král" userId="e92e8e71-05aa-4c44-9728-5ff1a0a20d65" providerId="ADAL" clId="{A7B7A86D-2819-4EF4-95B9-C2344C222BAD}" dt="2021-02-13T20:04:20.961" v="1920" actId="1076"/>
          <ac:spMkLst>
            <pc:docMk/>
            <pc:sldMk cId="2687280003" sldId="493"/>
            <ac:spMk id="184" creationId="{64EC1C08-C7B4-4E79-B6B7-EC4A15900C86}"/>
          </ac:spMkLst>
        </pc:spChg>
        <pc:cxnChg chg="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3" creationId="{6A5FE46D-DDCA-46AC-9262-412E3603A0CB}"/>
          </ac:cxnSpMkLst>
        </pc:cxnChg>
        <pc:cxnChg chg="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5" creationId="{1F7D2AC0-4E91-4F58-9773-852B75F2579A}"/>
          </ac:cxnSpMkLst>
        </pc:cxnChg>
        <pc:cxnChg chg="del mod">
          <ac:chgData name="Erik Král" userId="e92e8e71-05aa-4c44-9728-5ff1a0a20d65" providerId="ADAL" clId="{A7B7A86D-2819-4EF4-95B9-C2344C222BAD}" dt="2021-02-13T19:36:23.926" v="1394" actId="478"/>
          <ac:cxnSpMkLst>
            <pc:docMk/>
            <pc:sldMk cId="2687280003" sldId="493"/>
            <ac:cxnSpMk id="19" creationId="{8C639CB5-4F6A-43B0-A9F1-35D6641059D2}"/>
          </ac:cxnSpMkLst>
        </pc:cxnChg>
        <pc:cxnChg chg="del mod">
          <ac:chgData name="Erik Král" userId="e92e8e71-05aa-4c44-9728-5ff1a0a20d65" providerId="ADAL" clId="{A7B7A86D-2819-4EF4-95B9-C2344C222BAD}" dt="2021-02-13T19:43:16.708" v="1526" actId="478"/>
          <ac:cxnSpMkLst>
            <pc:docMk/>
            <pc:sldMk cId="2687280003" sldId="493"/>
            <ac:cxnSpMk id="22" creationId="{0768D650-4AA5-4783-BBBF-02E92B49372E}"/>
          </ac:cxnSpMkLst>
        </pc:cxnChg>
        <pc:cxnChg chg="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24" creationId="{84A883E7-A8A1-4A98-A718-3EE55D472F23}"/>
          </ac:cxnSpMkLst>
        </pc:cxnChg>
        <pc:cxnChg chg="del mod">
          <ac:chgData name="Erik Král" userId="e92e8e71-05aa-4c44-9728-5ff1a0a20d65" providerId="ADAL" clId="{A7B7A86D-2819-4EF4-95B9-C2344C222BAD}" dt="2021-02-13T19:36:25.249" v="1395" actId="478"/>
          <ac:cxnSpMkLst>
            <pc:docMk/>
            <pc:sldMk cId="2687280003" sldId="493"/>
            <ac:cxnSpMk id="26" creationId="{B1D5A4BE-18C6-4677-ACD6-406A6F15B0DD}"/>
          </ac:cxnSpMkLst>
        </pc:cxnChg>
        <pc:cxnChg chg="del mod">
          <ac:chgData name="Erik Král" userId="e92e8e71-05aa-4c44-9728-5ff1a0a20d65" providerId="ADAL" clId="{A7B7A86D-2819-4EF4-95B9-C2344C222BAD}" dt="2021-02-13T19:41:18.850" v="1456" actId="478"/>
          <ac:cxnSpMkLst>
            <pc:docMk/>
            <pc:sldMk cId="2687280003" sldId="493"/>
            <ac:cxnSpMk id="43" creationId="{3E0C280C-2456-4A35-BD16-37D458D51A16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84" creationId="{8CDA46C0-141B-4F27-91D0-27DD43EC0895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12" creationId="{BD2C49EE-9E1F-4BB4-885E-01AE30DDC01C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14" creationId="{6C1AA6CE-4E14-415C-B582-58546547F492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18" creationId="{61C0E484-9B1C-4B95-8695-B00B12E0F58B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22" creationId="{51DB5629-B59D-43C2-A344-AD01761F3EFD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32" creationId="{85FAB48C-477C-466E-9B93-FA6D6AD4E439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38" creationId="{009DFC37-4E31-4DB2-98B9-8CA77398A105}"/>
          </ac:cxnSpMkLst>
        </pc:cxnChg>
        <pc:cxnChg chg="add del mod">
          <ac:chgData name="Erik Král" userId="e92e8e71-05aa-4c44-9728-5ff1a0a20d65" providerId="ADAL" clId="{A7B7A86D-2819-4EF4-95B9-C2344C222BAD}" dt="2021-02-13T20:03:54.826" v="1916" actId="478"/>
          <ac:cxnSpMkLst>
            <pc:docMk/>
            <pc:sldMk cId="2687280003" sldId="493"/>
            <ac:cxnSpMk id="162" creationId="{EA4F396B-CB37-459A-A0F8-C3E53146E713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69" creationId="{3E516915-2783-4F4E-80C2-E617D6C3BC2E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73" creationId="{DC469E0B-9D00-495F-B884-F35BB982DDB0}"/>
          </ac:cxnSpMkLst>
        </pc:cxnChg>
        <pc:cxnChg chg="add mod">
          <ac:chgData name="Erik Král" userId="e92e8e71-05aa-4c44-9728-5ff1a0a20d65" providerId="ADAL" clId="{A7B7A86D-2819-4EF4-95B9-C2344C222BAD}" dt="2021-02-13T20:03:23.329" v="1915" actId="1076"/>
          <ac:cxnSpMkLst>
            <pc:docMk/>
            <pc:sldMk cId="2687280003" sldId="493"/>
            <ac:cxnSpMk id="180" creationId="{BE78264F-4DD9-4382-9D94-DC6BB6FF6119}"/>
          </ac:cxnSpMkLst>
        </pc:cxnChg>
        <pc:cxnChg chg="add">
          <ac:chgData name="Erik Král" userId="e92e8e71-05aa-4c44-9728-5ff1a0a20d65" providerId="ADAL" clId="{A7B7A86D-2819-4EF4-95B9-C2344C222BAD}" dt="2021-02-13T20:04:03.048" v="1917" actId="11529"/>
          <ac:cxnSpMkLst>
            <pc:docMk/>
            <pc:sldMk cId="2687280003" sldId="493"/>
            <ac:cxnSpMk id="183" creationId="{BAA9AC3A-2E5A-4676-B880-BD7E8C654192}"/>
          </ac:cxnSpMkLst>
        </pc:cxnChg>
      </pc:sldChg>
      <pc:sldChg chg="modSp mod">
        <pc:chgData name="Erik Král" userId="e92e8e71-05aa-4c44-9728-5ff1a0a20d65" providerId="ADAL" clId="{A7B7A86D-2819-4EF4-95B9-C2344C222BAD}" dt="2021-02-23T10:30:55.186" v="5390" actId="20577"/>
        <pc:sldMkLst>
          <pc:docMk/>
          <pc:sldMk cId="3414228050" sldId="494"/>
        </pc:sldMkLst>
        <pc:spChg chg="mod">
          <ac:chgData name="Erik Král" userId="e92e8e71-05aa-4c44-9728-5ff1a0a20d65" providerId="ADAL" clId="{A7B7A86D-2819-4EF4-95B9-C2344C222BAD}" dt="2021-02-13T19:02:44.416" v="178" actId="20577"/>
          <ac:spMkLst>
            <pc:docMk/>
            <pc:sldMk cId="3414228050" sldId="494"/>
            <ac:spMk id="2" creationId="{572B0E96-B454-4191-BD8C-696F865AAA0C}"/>
          </ac:spMkLst>
        </pc:spChg>
        <pc:spChg chg="mod">
          <ac:chgData name="Erik Král" userId="e92e8e71-05aa-4c44-9728-5ff1a0a20d65" providerId="ADAL" clId="{A7B7A86D-2819-4EF4-95B9-C2344C222BAD}" dt="2021-02-23T10:30:55.186" v="5390" actId="20577"/>
          <ac:spMkLst>
            <pc:docMk/>
            <pc:sldMk cId="3414228050" sldId="494"/>
            <ac:spMk id="3" creationId="{7F66AA24-F169-407A-94F9-FBCA7940130D}"/>
          </ac:spMkLst>
        </pc:spChg>
      </pc:sldChg>
      <pc:sldChg chg="addSp delSp modSp mod">
        <pc:chgData name="Erik Král" userId="e92e8e71-05aa-4c44-9728-5ff1a0a20d65" providerId="ADAL" clId="{A7B7A86D-2819-4EF4-95B9-C2344C222BAD}" dt="2021-02-15T19:56:51.075" v="2557" actId="20577"/>
        <pc:sldMkLst>
          <pc:docMk/>
          <pc:sldMk cId="1054318299" sldId="495"/>
        </pc:sldMkLst>
        <pc:spChg chg="mod">
          <ac:chgData name="Erik Král" userId="e92e8e71-05aa-4c44-9728-5ff1a0a20d65" providerId="ADAL" clId="{A7B7A86D-2819-4EF4-95B9-C2344C222BAD}" dt="2021-02-15T19:23:40.649" v="2325"/>
          <ac:spMkLst>
            <pc:docMk/>
            <pc:sldMk cId="1054318299" sldId="495"/>
            <ac:spMk id="2" creationId="{C5138F08-A3F7-438E-8933-75AF7526C7EC}"/>
          </ac:spMkLst>
        </pc:spChg>
        <pc:spChg chg="add del mod">
          <ac:chgData name="Erik Král" userId="e92e8e71-05aa-4c44-9728-5ff1a0a20d65" providerId="ADAL" clId="{A7B7A86D-2819-4EF4-95B9-C2344C222BAD}" dt="2021-02-13T19:19:25.573" v="1074" actId="478"/>
          <ac:spMkLst>
            <pc:docMk/>
            <pc:sldMk cId="1054318299" sldId="495"/>
            <ac:spMk id="3" creationId="{BAD86670-9999-4DBB-900A-421044FAC822}"/>
          </ac:spMkLst>
        </pc:spChg>
        <pc:spChg chg="add del mod">
          <ac:chgData name="Erik Král" userId="e92e8e71-05aa-4c44-9728-5ff1a0a20d65" providerId="ADAL" clId="{A7B7A86D-2819-4EF4-95B9-C2344C222BAD}" dt="2021-02-13T19:29:46.248" v="1095" actId="478"/>
          <ac:spMkLst>
            <pc:docMk/>
            <pc:sldMk cId="1054318299" sldId="495"/>
            <ac:spMk id="4" creationId="{7035603C-7D96-427C-8C1D-6D57BAC83637}"/>
          </ac:spMkLst>
        </pc:spChg>
        <pc:spChg chg="mod">
          <ac:chgData name="Erik Král" userId="e92e8e71-05aa-4c44-9728-5ff1a0a20d65" providerId="ADAL" clId="{A7B7A86D-2819-4EF4-95B9-C2344C222BAD}" dt="2021-02-13T20:07:58.904" v="1941" actId="14100"/>
          <ac:spMkLst>
            <pc:docMk/>
            <pc:sldMk cId="1054318299" sldId="495"/>
            <ac:spMk id="5" creationId="{C8F47A0C-386C-4DF6-974C-FA9C220F40AA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1" creationId="{8256F260-C1FA-4991-9B0F-9FEFC1D78C48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2" creationId="{136C3440-A83F-491E-9739-87B9A00CBA1C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3" creationId="{CD9CE6DC-63C2-443A-8AD5-AC50028CEFC4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4" creationId="{27D1AB1A-39BC-46C8-9D59-368B73B6A76D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5" creationId="{E572806D-93F3-4235-98FD-2150EB117ECA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6" creationId="{6093E0AB-0EF6-4991-B151-0BDF7765F0B1}"/>
          </ac:spMkLst>
        </pc:spChg>
        <pc:spChg chg="mod">
          <ac:chgData name="Erik Král" userId="e92e8e71-05aa-4c44-9728-5ff1a0a20d65" providerId="ADAL" clId="{A7B7A86D-2819-4EF4-95B9-C2344C222BAD}" dt="2021-02-13T20:08:15.775" v="1944" actId="14100"/>
          <ac:spMkLst>
            <pc:docMk/>
            <pc:sldMk cId="1054318299" sldId="495"/>
            <ac:spMk id="18" creationId="{AE3984B1-2875-40AF-A5F7-1D744D81A2B6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19" creationId="{C62429B5-2626-49EF-80EF-C7B2353A3FF8}"/>
          </ac:spMkLst>
        </pc:spChg>
        <pc:spChg chg="add del mod">
          <ac:chgData name="Erik Král" userId="e92e8e71-05aa-4c44-9728-5ff1a0a20d65" providerId="ADAL" clId="{A7B7A86D-2819-4EF4-95B9-C2344C222BAD}" dt="2021-02-13T20:08:10.915" v="1943" actId="478"/>
          <ac:spMkLst>
            <pc:docMk/>
            <pc:sldMk cId="1054318299" sldId="495"/>
            <ac:spMk id="21" creationId="{92002B93-384F-4BC6-AF24-FF216B03CF0C}"/>
          </ac:spMkLst>
        </pc:spChg>
        <pc:spChg chg="mod">
          <ac:chgData name="Erik Král" userId="e92e8e71-05aa-4c44-9728-5ff1a0a20d65" providerId="ADAL" clId="{A7B7A86D-2819-4EF4-95B9-C2344C222BAD}" dt="2021-02-15T19:56:51.075" v="2557" actId="20577"/>
          <ac:spMkLst>
            <pc:docMk/>
            <pc:sldMk cId="1054318299" sldId="495"/>
            <ac:spMk id="23" creationId="{6DF2805F-410F-4652-8256-953049703000}"/>
          </ac:spMkLst>
        </pc:spChg>
        <pc:spChg chg="add del mod">
          <ac:chgData name="Erik Král" userId="e92e8e71-05aa-4c44-9728-5ff1a0a20d65" providerId="ADAL" clId="{A7B7A86D-2819-4EF4-95B9-C2344C222BAD}" dt="2021-02-13T20:17:43.504" v="2085" actId="478"/>
          <ac:spMkLst>
            <pc:docMk/>
            <pc:sldMk cId="1054318299" sldId="495"/>
            <ac:spMk id="24" creationId="{616D9DC9-6003-4A89-B47A-BA72337C4CCE}"/>
          </ac:spMkLst>
        </pc:spChg>
        <pc:graphicFrameChg chg="add del mod modGraphic">
          <ac:chgData name="Erik Král" userId="e92e8e71-05aa-4c44-9728-5ff1a0a20d65" providerId="ADAL" clId="{A7B7A86D-2819-4EF4-95B9-C2344C222BAD}" dt="2021-02-13T20:17:43.504" v="2085" actId="478"/>
          <ac:graphicFrameMkLst>
            <pc:docMk/>
            <pc:sldMk cId="1054318299" sldId="495"/>
            <ac:graphicFrameMk id="6" creationId="{36630DC3-5DD3-4809-95AC-7762C8B25322}"/>
          </ac:graphicFrameMkLst>
        </pc:graphicFrameChg>
        <pc:graphicFrameChg chg="add del mod modGraphic">
          <ac:chgData name="Erik Král" userId="e92e8e71-05aa-4c44-9728-5ff1a0a20d65" providerId="ADAL" clId="{A7B7A86D-2819-4EF4-95B9-C2344C222BAD}" dt="2021-02-13T20:17:43.504" v="2085" actId="478"/>
          <ac:graphicFrameMkLst>
            <pc:docMk/>
            <pc:sldMk cId="1054318299" sldId="495"/>
            <ac:graphicFrameMk id="8" creationId="{2CCB58C3-82F7-4A35-B396-9A95862196AD}"/>
          </ac:graphicFrameMkLst>
        </pc:graphicFrameChg>
        <pc:graphicFrameChg chg="add del mod modGraphic">
          <ac:chgData name="Erik Král" userId="e92e8e71-05aa-4c44-9728-5ff1a0a20d65" providerId="ADAL" clId="{A7B7A86D-2819-4EF4-95B9-C2344C222BAD}" dt="2021-02-13T20:13:56.938" v="2037" actId="478"/>
          <ac:graphicFrameMkLst>
            <pc:docMk/>
            <pc:sldMk cId="1054318299" sldId="495"/>
            <ac:graphicFrameMk id="22" creationId="{AE8815DE-B172-423F-925B-C8EFECD52BDA}"/>
          </ac:graphicFrameMkLst>
        </pc:graphicFrameChg>
        <pc:cxnChg chg="add del mod">
          <ac:chgData name="Erik Král" userId="e92e8e71-05aa-4c44-9728-5ff1a0a20d65" providerId="ADAL" clId="{A7B7A86D-2819-4EF4-95B9-C2344C222BAD}" dt="2021-02-13T20:17:43.504" v="2085" actId="478"/>
          <ac:cxnSpMkLst>
            <pc:docMk/>
            <pc:sldMk cId="1054318299" sldId="495"/>
            <ac:cxnSpMk id="10" creationId="{2E796DBD-92D3-4553-96B9-3E87A40710EB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23:43.610" v="2326"/>
        <pc:sldMkLst>
          <pc:docMk/>
          <pc:sldMk cId="1083263894" sldId="496"/>
        </pc:sldMkLst>
        <pc:spChg chg="mod">
          <ac:chgData name="Erik Král" userId="e92e8e71-05aa-4c44-9728-5ff1a0a20d65" providerId="ADAL" clId="{A7B7A86D-2819-4EF4-95B9-C2344C222BAD}" dt="2021-02-15T19:23:43.610" v="2326"/>
          <ac:spMkLst>
            <pc:docMk/>
            <pc:sldMk cId="1083263894" sldId="496"/>
            <ac:spMk id="2" creationId="{C5138F08-A3F7-438E-8933-75AF7526C7EC}"/>
          </ac:spMkLst>
        </pc:spChg>
        <pc:spChg chg="add del">
          <ac:chgData name="Erik Král" userId="e92e8e71-05aa-4c44-9728-5ff1a0a20d65" providerId="ADAL" clId="{A7B7A86D-2819-4EF4-95B9-C2344C222BAD}" dt="2021-02-13T20:18:42.304" v="2091" actId="478"/>
          <ac:spMkLst>
            <pc:docMk/>
            <pc:sldMk cId="1083263894" sldId="496"/>
            <ac:spMk id="5" creationId="{C8F47A0C-386C-4DF6-974C-FA9C220F40AA}"/>
          </ac:spMkLst>
        </pc:spChg>
        <pc:spChg chg="mod">
          <ac:chgData name="Erik Král" userId="e92e8e71-05aa-4c44-9728-5ff1a0a20d65" providerId="ADAL" clId="{A7B7A86D-2819-4EF4-95B9-C2344C222BAD}" dt="2021-02-13T20:25:52.096" v="2160" actId="20577"/>
          <ac:spMkLst>
            <pc:docMk/>
            <pc:sldMk cId="1083263894" sldId="496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3T20:18:44.816" v="2092" actId="478"/>
          <ac:spMkLst>
            <pc:docMk/>
            <pc:sldMk cId="1083263894" sldId="496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3T20:24:04.956" v="2147" actId="242"/>
          <ac:graphicFrameMkLst>
            <pc:docMk/>
            <pc:sldMk cId="1083263894" sldId="496"/>
            <ac:graphicFrameMk id="6" creationId="{36630DC3-5DD3-4809-95AC-7762C8B25322}"/>
          </ac:graphicFrameMkLst>
        </pc:graphicFrameChg>
        <pc:graphicFrameChg chg="del">
          <ac:chgData name="Erik Král" userId="e92e8e71-05aa-4c44-9728-5ff1a0a20d65" providerId="ADAL" clId="{A7B7A86D-2819-4EF4-95B9-C2344C222BAD}" dt="2021-02-13T20:18:31.887" v="2089" actId="478"/>
          <ac:graphicFrameMkLst>
            <pc:docMk/>
            <pc:sldMk cId="1083263894" sldId="496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3T20:18:30.042" v="2088" actId="478"/>
          <ac:cxnSpMkLst>
            <pc:docMk/>
            <pc:sldMk cId="1083263894" sldId="496"/>
            <ac:cxnSpMk id="10" creationId="{2E796DBD-92D3-4553-96B9-3E87A40710EB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23:50.690" v="2329"/>
        <pc:sldMkLst>
          <pc:docMk/>
          <pc:sldMk cId="1850515382" sldId="497"/>
        </pc:sldMkLst>
        <pc:spChg chg="mod">
          <ac:chgData name="Erik Král" userId="e92e8e71-05aa-4c44-9728-5ff1a0a20d65" providerId="ADAL" clId="{A7B7A86D-2819-4EF4-95B9-C2344C222BAD}" dt="2021-02-15T19:23:50.690" v="2329"/>
          <ac:spMkLst>
            <pc:docMk/>
            <pc:sldMk cId="1850515382" sldId="497"/>
            <ac:spMk id="2" creationId="{C5138F08-A3F7-438E-8933-75AF7526C7EC}"/>
          </ac:spMkLst>
        </pc:spChg>
        <pc:spChg chg="add mod">
          <ac:chgData name="Erik Král" userId="e92e8e71-05aa-4c44-9728-5ff1a0a20d65" providerId="ADAL" clId="{A7B7A86D-2819-4EF4-95B9-C2344C222BAD}" dt="2021-02-13T20:24:28.106" v="2150" actId="207"/>
          <ac:spMkLst>
            <pc:docMk/>
            <pc:sldMk cId="1850515382" sldId="497"/>
            <ac:spMk id="13" creationId="{E0119F7B-4311-4140-A1BB-47D7CB5FDC56}"/>
          </ac:spMkLst>
        </pc:spChg>
        <pc:spChg chg="mod">
          <ac:chgData name="Erik Král" userId="e92e8e71-05aa-4c44-9728-5ff1a0a20d65" providerId="ADAL" clId="{A7B7A86D-2819-4EF4-95B9-C2344C222BAD}" dt="2021-02-13T20:26:01.015" v="2161" actId="20577"/>
          <ac:spMkLst>
            <pc:docMk/>
            <pc:sldMk cId="1850515382" sldId="497"/>
            <ac:spMk id="23" creationId="{6DF2805F-410F-4652-8256-953049703000}"/>
          </ac:spMkLst>
        </pc:spChg>
        <pc:spChg chg="del mod">
          <ac:chgData name="Erik Král" userId="e92e8e71-05aa-4c44-9728-5ff1a0a20d65" providerId="ADAL" clId="{A7B7A86D-2819-4EF4-95B9-C2344C222BAD}" dt="2021-02-13T20:24:22.721" v="2148" actId="478"/>
          <ac:spMkLst>
            <pc:docMk/>
            <pc:sldMk cId="1850515382" sldId="497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3T20:23:59.869" v="2146" actId="242"/>
          <ac:graphicFrameMkLst>
            <pc:docMk/>
            <pc:sldMk cId="1850515382" sldId="497"/>
            <ac:graphicFrameMk id="6" creationId="{36630DC3-5DD3-4809-95AC-7762C8B25322}"/>
          </ac:graphicFrameMkLst>
        </pc:graphicFrameChg>
        <pc:graphicFrameChg chg="del mod modGraphic">
          <ac:chgData name="Erik Král" userId="e92e8e71-05aa-4c44-9728-5ff1a0a20d65" providerId="ADAL" clId="{A7B7A86D-2819-4EF4-95B9-C2344C222BAD}" dt="2021-02-13T20:24:22.721" v="2148" actId="478"/>
          <ac:graphicFrameMkLst>
            <pc:docMk/>
            <pc:sldMk cId="1850515382" sldId="497"/>
            <ac:graphicFrameMk id="8" creationId="{2CCB58C3-82F7-4A35-B396-9A95862196AD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13T20:24:49.351" v="2154" actId="572"/>
          <ac:graphicFrameMkLst>
            <pc:docMk/>
            <pc:sldMk cId="1850515382" sldId="497"/>
            <ac:graphicFrameMk id="14" creationId="{C3A7A19B-FA55-42B1-B93C-6D66DDFF21E7}"/>
          </ac:graphicFrameMkLst>
        </pc:graphicFrameChg>
        <pc:cxnChg chg="del">
          <ac:chgData name="Erik Král" userId="e92e8e71-05aa-4c44-9728-5ff1a0a20d65" providerId="ADAL" clId="{A7B7A86D-2819-4EF4-95B9-C2344C222BAD}" dt="2021-02-13T20:20:53.998" v="2107" actId="478"/>
          <ac:cxnSpMkLst>
            <pc:docMk/>
            <pc:sldMk cId="1850515382" sldId="497"/>
            <ac:cxnSpMk id="10" creationId="{2E796DBD-92D3-4553-96B9-3E87A40710EB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23:53.112" v="2330"/>
        <pc:sldMkLst>
          <pc:docMk/>
          <pc:sldMk cId="3081564155" sldId="498"/>
        </pc:sldMkLst>
        <pc:spChg chg="mod">
          <ac:chgData name="Erik Král" userId="e92e8e71-05aa-4c44-9728-5ff1a0a20d65" providerId="ADAL" clId="{A7B7A86D-2819-4EF4-95B9-C2344C222BAD}" dt="2021-02-15T19:23:53.112" v="2330"/>
          <ac:spMkLst>
            <pc:docMk/>
            <pc:sldMk cId="3081564155" sldId="498"/>
            <ac:spMk id="2" creationId="{C5138F08-A3F7-438E-8933-75AF7526C7EC}"/>
          </ac:spMkLst>
        </pc:spChg>
        <pc:spChg chg="add mod">
          <ac:chgData name="Erik Král" userId="e92e8e71-05aa-4c44-9728-5ff1a0a20d65" providerId="ADAL" clId="{A7B7A86D-2819-4EF4-95B9-C2344C222BAD}" dt="2021-02-13T20:23:45.994" v="2144"/>
          <ac:spMkLst>
            <pc:docMk/>
            <pc:sldMk cId="3081564155" sldId="498"/>
            <ac:spMk id="13" creationId="{B61D9D1B-9822-490F-9518-DE8AD8D82F8A}"/>
          </ac:spMkLst>
        </pc:spChg>
        <pc:spChg chg="mod">
          <ac:chgData name="Erik Král" userId="e92e8e71-05aa-4c44-9728-5ff1a0a20d65" providerId="ADAL" clId="{A7B7A86D-2819-4EF4-95B9-C2344C222BAD}" dt="2021-02-13T20:26:06.052" v="2162" actId="20577"/>
          <ac:spMkLst>
            <pc:docMk/>
            <pc:sldMk cId="3081564155" sldId="498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3T20:23:44.757" v="2143" actId="478"/>
          <ac:spMkLst>
            <pc:docMk/>
            <pc:sldMk cId="3081564155" sldId="498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3T20:25:23.965" v="2157" actId="2165"/>
          <ac:graphicFrameMkLst>
            <pc:docMk/>
            <pc:sldMk cId="3081564155" sldId="498"/>
            <ac:graphicFrameMk id="6" creationId="{36630DC3-5DD3-4809-95AC-7762C8B25322}"/>
          </ac:graphicFrameMkLst>
        </pc:graphicFrameChg>
        <pc:graphicFrameChg chg="del modGraphic">
          <ac:chgData name="Erik Král" userId="e92e8e71-05aa-4c44-9728-5ff1a0a20d65" providerId="ADAL" clId="{A7B7A86D-2819-4EF4-95B9-C2344C222BAD}" dt="2021-02-13T20:23:42.314" v="2142" actId="478"/>
          <ac:graphicFrameMkLst>
            <pc:docMk/>
            <pc:sldMk cId="3081564155" sldId="498"/>
            <ac:graphicFrameMk id="8" creationId="{2CCB58C3-82F7-4A35-B396-9A95862196AD}"/>
          </ac:graphicFrameMkLst>
        </pc:graphicFrameChg>
        <pc:graphicFrameChg chg="add mod">
          <ac:chgData name="Erik Král" userId="e92e8e71-05aa-4c44-9728-5ff1a0a20d65" providerId="ADAL" clId="{A7B7A86D-2819-4EF4-95B9-C2344C222BAD}" dt="2021-02-13T20:23:45.994" v="2144"/>
          <ac:graphicFrameMkLst>
            <pc:docMk/>
            <pc:sldMk cId="3081564155" sldId="498"/>
            <ac:graphicFrameMk id="14" creationId="{1433495C-4054-4ED9-82CB-969B1B109846}"/>
          </ac:graphicFrameMkLst>
        </pc:graphicFrameChg>
        <pc:cxnChg chg="mod">
          <ac:chgData name="Erik Král" userId="e92e8e71-05aa-4c44-9728-5ff1a0a20d65" providerId="ADAL" clId="{A7B7A86D-2819-4EF4-95B9-C2344C222BAD}" dt="2021-02-13T20:25:12.724" v="2155" actId="208"/>
          <ac:cxnSpMkLst>
            <pc:docMk/>
            <pc:sldMk cId="3081564155" sldId="498"/>
            <ac:cxnSpMk id="10" creationId="{2E796DBD-92D3-4553-96B9-3E87A40710EB}"/>
          </ac:cxnSpMkLst>
        </pc:cxnChg>
      </pc:sldChg>
      <pc:sldChg chg="delSp modSp add mod">
        <pc:chgData name="Erik Král" userId="e92e8e71-05aa-4c44-9728-5ff1a0a20d65" providerId="ADAL" clId="{A7B7A86D-2819-4EF4-95B9-C2344C222BAD}" dt="2021-02-15T19:57:02.179" v="2561" actId="20577"/>
        <pc:sldMkLst>
          <pc:docMk/>
          <pc:sldMk cId="4057249633" sldId="499"/>
        </pc:sldMkLst>
        <pc:spChg chg="mod">
          <ac:chgData name="Erik Král" userId="e92e8e71-05aa-4c44-9728-5ff1a0a20d65" providerId="ADAL" clId="{A7B7A86D-2819-4EF4-95B9-C2344C222BAD}" dt="2021-02-15T19:23:56.215" v="2331"/>
          <ac:spMkLst>
            <pc:docMk/>
            <pc:sldMk cId="4057249633" sldId="499"/>
            <ac:spMk id="2" creationId="{C5138F08-A3F7-438E-8933-75AF7526C7EC}"/>
          </ac:spMkLst>
        </pc:spChg>
        <pc:spChg chg="mod">
          <ac:chgData name="Erik Král" userId="e92e8e71-05aa-4c44-9728-5ff1a0a20d65" providerId="ADAL" clId="{A7B7A86D-2819-4EF4-95B9-C2344C222BAD}" dt="2021-02-15T19:56:59.301" v="2559" actId="20577"/>
          <ac:spMkLst>
            <pc:docMk/>
            <pc:sldMk cId="4057249633" sldId="499"/>
            <ac:spMk id="23" creationId="{6DF2805F-410F-4652-8256-953049703000}"/>
          </ac:spMkLst>
        </pc:spChg>
        <pc:spChg chg="del mod">
          <ac:chgData name="Erik Král" userId="e92e8e71-05aa-4c44-9728-5ff1a0a20d65" providerId="ADAL" clId="{A7B7A86D-2819-4EF4-95B9-C2344C222BAD}" dt="2021-02-15T19:34:49.452" v="2397" actId="478"/>
          <ac:spMkLst>
            <pc:docMk/>
            <pc:sldMk cId="4057249633" sldId="499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7:02.179" v="2561" actId="20577"/>
          <ac:graphicFrameMkLst>
            <pc:docMk/>
            <pc:sldMk cId="4057249633" sldId="499"/>
            <ac:graphicFrameMk id="6" creationId="{36630DC3-5DD3-4809-95AC-7762C8B25322}"/>
          </ac:graphicFrameMkLst>
        </pc:graphicFrameChg>
        <pc:graphicFrameChg chg="mod modGraphic">
          <ac:chgData name="Erik Král" userId="e92e8e71-05aa-4c44-9728-5ff1a0a20d65" providerId="ADAL" clId="{A7B7A86D-2819-4EF4-95B9-C2344C222BAD}" dt="2021-02-13T20:23:10.715" v="2140" actId="14100"/>
          <ac:graphicFrameMkLst>
            <pc:docMk/>
            <pc:sldMk cId="4057249633" sldId="499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3:45.093" v="2390" actId="478"/>
          <ac:cxnSpMkLst>
            <pc:docMk/>
            <pc:sldMk cId="4057249633" sldId="499"/>
            <ac:cxnSpMk id="10" creationId="{2E796DBD-92D3-4553-96B9-3E87A40710EB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6T18:40:54.678" v="2936" actId="13822"/>
        <pc:sldMkLst>
          <pc:docMk/>
          <pc:sldMk cId="670697397" sldId="500"/>
        </pc:sldMkLst>
        <pc:spChg chg="mod">
          <ac:chgData name="Erik Král" userId="e92e8e71-05aa-4c44-9728-5ff1a0a20d65" providerId="ADAL" clId="{A7B7A86D-2819-4EF4-95B9-C2344C222BAD}" dt="2021-02-15T19:24:00.536" v="2332"/>
          <ac:spMkLst>
            <pc:docMk/>
            <pc:sldMk cId="670697397" sldId="500"/>
            <ac:spMk id="2" creationId="{C5138F08-A3F7-438E-8933-75AF7526C7EC}"/>
          </ac:spMkLst>
        </pc:spChg>
        <pc:spChg chg="mod">
          <ac:chgData name="Erik Král" userId="e92e8e71-05aa-4c44-9728-5ff1a0a20d65" providerId="ADAL" clId="{A7B7A86D-2819-4EF4-95B9-C2344C222BAD}" dt="2021-02-15T19:57:07.749" v="2563" actId="20577"/>
          <ac:spMkLst>
            <pc:docMk/>
            <pc:sldMk cId="670697397" sldId="500"/>
            <ac:spMk id="23" creationId="{6DF2805F-410F-4652-8256-953049703000}"/>
          </ac:spMkLst>
        </pc:spChg>
        <pc:spChg chg="del mod">
          <ac:chgData name="Erik Král" userId="e92e8e71-05aa-4c44-9728-5ff1a0a20d65" providerId="ADAL" clId="{A7B7A86D-2819-4EF4-95B9-C2344C222BAD}" dt="2021-02-15T19:34:39.536" v="2396" actId="478"/>
          <ac:spMkLst>
            <pc:docMk/>
            <pc:sldMk cId="670697397" sldId="500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7:10.869" v="2565" actId="20577"/>
          <ac:graphicFrameMkLst>
            <pc:docMk/>
            <pc:sldMk cId="670697397" sldId="500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41:33.799" v="2445" actId="207"/>
          <ac:graphicFrameMkLst>
            <pc:docMk/>
            <pc:sldMk cId="670697397" sldId="500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3:50.348" v="2391" actId="478"/>
          <ac:cxnSpMkLst>
            <pc:docMk/>
            <pc:sldMk cId="670697397" sldId="500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6T18:40:54.678" v="2936" actId="13822"/>
          <ac:cxnSpMkLst>
            <pc:docMk/>
            <pc:sldMk cId="670697397" sldId="500"/>
            <ac:cxnSpMk id="13" creationId="{F91F24B0-4AF4-428F-BD90-2B3900991D45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6T18:41:00.408" v="2937" actId="13822"/>
        <pc:sldMkLst>
          <pc:docMk/>
          <pc:sldMk cId="784074346" sldId="501"/>
        </pc:sldMkLst>
        <pc:spChg chg="mod">
          <ac:chgData name="Erik Král" userId="e92e8e71-05aa-4c44-9728-5ff1a0a20d65" providerId="ADAL" clId="{A7B7A86D-2819-4EF4-95B9-C2344C222BAD}" dt="2021-02-15T19:24:03.130" v="2333"/>
          <ac:spMkLst>
            <pc:docMk/>
            <pc:sldMk cId="784074346" sldId="501"/>
            <ac:spMk id="2" creationId="{C5138F08-A3F7-438E-8933-75AF7526C7EC}"/>
          </ac:spMkLst>
        </pc:spChg>
        <pc:spChg chg="mod">
          <ac:chgData name="Erik Král" userId="e92e8e71-05aa-4c44-9728-5ff1a0a20d65" providerId="ADAL" clId="{A7B7A86D-2819-4EF4-95B9-C2344C222BAD}" dt="2021-02-15T19:57:17.728" v="2567" actId="20577"/>
          <ac:spMkLst>
            <pc:docMk/>
            <pc:sldMk cId="784074346" sldId="501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06.491" v="2398" actId="478"/>
          <ac:spMkLst>
            <pc:docMk/>
            <pc:sldMk cId="784074346" sldId="501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5T19:57:20.216" v="2569" actId="20577"/>
          <ac:graphicFrameMkLst>
            <pc:docMk/>
            <pc:sldMk cId="784074346" sldId="501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41:20.836" v="2444" actId="207"/>
          <ac:graphicFrameMkLst>
            <pc:docMk/>
            <pc:sldMk cId="784074346" sldId="501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5:06.491" v="2398" actId="478"/>
          <ac:cxnSpMkLst>
            <pc:docMk/>
            <pc:sldMk cId="784074346" sldId="501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52.189" v="2386"/>
          <ac:cxnSpMkLst>
            <pc:docMk/>
            <pc:sldMk cId="784074346" sldId="501"/>
            <ac:cxnSpMk id="13" creationId="{28B19054-8C1F-4BC4-B2BA-96ECEA282B43}"/>
          </ac:cxnSpMkLst>
        </pc:cxnChg>
        <pc:cxnChg chg="add mod">
          <ac:chgData name="Erik Král" userId="e92e8e71-05aa-4c44-9728-5ff1a0a20d65" providerId="ADAL" clId="{A7B7A86D-2819-4EF4-95B9-C2344C222BAD}" dt="2021-02-16T18:41:00.408" v="2937" actId="13822"/>
          <ac:cxnSpMkLst>
            <pc:docMk/>
            <pc:sldMk cId="784074346" sldId="501"/>
            <ac:cxnSpMk id="14" creationId="{454EBF9B-5AB6-46C7-9BDE-7B7CA7545EF2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57:27.067" v="2573" actId="20577"/>
        <pc:sldMkLst>
          <pc:docMk/>
          <pc:sldMk cId="3718062914" sldId="502"/>
        </pc:sldMkLst>
        <pc:spChg chg="mod">
          <ac:chgData name="Erik Král" userId="e92e8e71-05aa-4c44-9728-5ff1a0a20d65" providerId="ADAL" clId="{A7B7A86D-2819-4EF4-95B9-C2344C222BAD}" dt="2021-02-15T19:24:06.785" v="2334"/>
          <ac:spMkLst>
            <pc:docMk/>
            <pc:sldMk cId="3718062914" sldId="502"/>
            <ac:spMk id="2" creationId="{C5138F08-A3F7-438E-8933-75AF7526C7EC}"/>
          </ac:spMkLst>
        </pc:spChg>
        <pc:spChg chg="mod">
          <ac:chgData name="Erik Král" userId="e92e8e71-05aa-4c44-9728-5ff1a0a20d65" providerId="ADAL" clId="{A7B7A86D-2819-4EF4-95B9-C2344C222BAD}" dt="2021-02-15T19:57:24.447" v="2571" actId="20577"/>
          <ac:spMkLst>
            <pc:docMk/>
            <pc:sldMk cId="3718062914" sldId="502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26.783" v="2399" actId="478"/>
          <ac:spMkLst>
            <pc:docMk/>
            <pc:sldMk cId="3718062914" sldId="502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7:27.067" v="2573" actId="20577"/>
          <ac:graphicFrameMkLst>
            <pc:docMk/>
            <pc:sldMk cId="3718062914" sldId="502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29:03.911" v="2363" actId="207"/>
          <ac:graphicFrameMkLst>
            <pc:docMk/>
            <pc:sldMk cId="3718062914" sldId="502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5:26.783" v="2399" actId="478"/>
          <ac:cxnSpMkLst>
            <pc:docMk/>
            <pc:sldMk cId="3718062914" sldId="502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48.258" v="2385"/>
          <ac:cxnSpMkLst>
            <pc:docMk/>
            <pc:sldMk cId="3718062914" sldId="502"/>
            <ac:cxnSpMk id="13" creationId="{C4E06417-EA6E-4080-8A9C-2D210D0A7716}"/>
          </ac:cxnSpMkLst>
        </pc:cxnChg>
        <pc:cxnChg chg="add mod">
          <ac:chgData name="Erik Král" userId="e92e8e71-05aa-4c44-9728-5ff1a0a20d65" providerId="ADAL" clId="{A7B7A86D-2819-4EF4-95B9-C2344C222BAD}" dt="2021-02-15T19:32:48.258" v="2385"/>
          <ac:cxnSpMkLst>
            <pc:docMk/>
            <pc:sldMk cId="3718062914" sldId="502"/>
            <ac:cxnSpMk id="14" creationId="{4BBFA28B-C62D-4985-9B25-A9D5DB5828CF}"/>
          </ac:cxnSpMkLst>
        </pc:cxnChg>
      </pc:sldChg>
      <pc:sldChg chg="addSp modSp add del mod">
        <pc:chgData name="Erik Král" userId="e92e8e71-05aa-4c44-9728-5ff1a0a20d65" providerId="ADAL" clId="{A7B7A86D-2819-4EF4-95B9-C2344C222BAD}" dt="2021-02-13T20:41:46.265" v="2288" actId="47"/>
        <pc:sldMkLst>
          <pc:docMk/>
          <pc:sldMk cId="2364462796" sldId="503"/>
        </pc:sldMkLst>
        <pc:spChg chg="add mod">
          <ac:chgData name="Erik Král" userId="e92e8e71-05aa-4c44-9728-5ff1a0a20d65" providerId="ADAL" clId="{A7B7A86D-2819-4EF4-95B9-C2344C222BAD}" dt="2021-02-13T20:36:43.360" v="2233" actId="20577"/>
          <ac:spMkLst>
            <pc:docMk/>
            <pc:sldMk cId="2364462796" sldId="503"/>
            <ac:spMk id="13" creationId="{59C83AE0-CB7C-4BC3-A000-0B5593C9564E}"/>
          </ac:spMkLst>
        </pc:spChg>
        <pc:spChg chg="add mod">
          <ac:chgData name="Erik Král" userId="e92e8e71-05aa-4c44-9728-5ff1a0a20d65" providerId="ADAL" clId="{A7B7A86D-2819-4EF4-95B9-C2344C222BAD}" dt="2021-02-13T20:36:47.713" v="2237" actId="20577"/>
          <ac:spMkLst>
            <pc:docMk/>
            <pc:sldMk cId="2364462796" sldId="503"/>
            <ac:spMk id="14" creationId="{A415006D-ABCC-422D-A038-C0C2B2540005}"/>
          </ac:spMkLst>
        </pc:spChg>
        <pc:spChg chg="mod">
          <ac:chgData name="Erik Král" userId="e92e8e71-05aa-4c44-9728-5ff1a0a20d65" providerId="ADAL" clId="{A7B7A86D-2819-4EF4-95B9-C2344C222BAD}" dt="2021-02-13T20:35:35.217" v="2226" actId="20577"/>
          <ac:spMkLst>
            <pc:docMk/>
            <pc:sldMk cId="2364462796" sldId="503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3T20:41:08.375" v="2283" actId="20577"/>
          <ac:graphicFrameMkLst>
            <pc:docMk/>
            <pc:sldMk cId="2364462796" sldId="503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3T20:37:04.584" v="2239" actId="207"/>
          <ac:graphicFrameMkLst>
            <pc:docMk/>
            <pc:sldMk cId="2364462796" sldId="503"/>
            <ac:graphicFrameMk id="8" creationId="{2CCB58C3-82F7-4A35-B396-9A95862196AD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19:59:25.215" v="2603" actId="207"/>
        <pc:sldMkLst>
          <pc:docMk/>
          <pc:sldMk cId="1548534983" sldId="504"/>
        </pc:sldMkLst>
        <pc:spChg chg="mod">
          <ac:chgData name="Erik Král" userId="e92e8e71-05aa-4c44-9728-5ff1a0a20d65" providerId="ADAL" clId="{A7B7A86D-2819-4EF4-95B9-C2344C222BAD}" dt="2021-02-15T19:24:13.546" v="2336"/>
          <ac:spMkLst>
            <pc:docMk/>
            <pc:sldMk cId="1548534983" sldId="504"/>
            <ac:spMk id="2" creationId="{C5138F08-A3F7-438E-8933-75AF7526C7EC}"/>
          </ac:spMkLst>
        </pc:spChg>
        <pc:spChg chg="add mod">
          <ac:chgData name="Erik Král" userId="e92e8e71-05aa-4c44-9728-5ff1a0a20d65" providerId="ADAL" clId="{A7B7A86D-2819-4EF4-95B9-C2344C222BAD}" dt="2021-02-13T20:40:52.058" v="2279" actId="1076"/>
          <ac:spMkLst>
            <pc:docMk/>
            <pc:sldMk cId="1548534983" sldId="504"/>
            <ac:spMk id="13" creationId="{025AC600-5630-45F7-B697-1F490222C39C}"/>
          </ac:spMkLst>
        </pc:spChg>
        <pc:spChg chg="mod">
          <ac:chgData name="Erik Král" userId="e92e8e71-05aa-4c44-9728-5ff1a0a20d65" providerId="ADAL" clId="{A7B7A86D-2819-4EF4-95B9-C2344C222BAD}" dt="2021-02-15T19:57:51.678" v="2579" actId="20577"/>
          <ac:spMkLst>
            <pc:docMk/>
            <pc:sldMk cId="1548534983" sldId="504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36.708" v="2401" actId="478"/>
          <ac:spMkLst>
            <pc:docMk/>
            <pc:sldMk cId="1548534983" sldId="504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9:25.215" v="2603" actId="207"/>
          <ac:graphicFrameMkLst>
            <pc:docMk/>
            <pc:sldMk cId="1548534983" sldId="504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41:04.095" v="2443" actId="207"/>
          <ac:graphicFrameMkLst>
            <pc:docMk/>
            <pc:sldMk cId="1548534983" sldId="504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5:36.708" v="2401" actId="478"/>
          <ac:cxnSpMkLst>
            <pc:docMk/>
            <pc:sldMk cId="1548534983" sldId="504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33.093" v="2383"/>
          <ac:cxnSpMkLst>
            <pc:docMk/>
            <pc:sldMk cId="1548534983" sldId="504"/>
            <ac:cxnSpMk id="14" creationId="{C1EE0EB4-89A6-4D10-A80B-B1A3EFA4A8FD}"/>
          </ac:cxnSpMkLst>
        </pc:cxnChg>
        <pc:cxnChg chg="add mod">
          <ac:chgData name="Erik Král" userId="e92e8e71-05aa-4c44-9728-5ff1a0a20d65" providerId="ADAL" clId="{A7B7A86D-2819-4EF4-95B9-C2344C222BAD}" dt="2021-02-15T19:32:33.093" v="2383"/>
          <ac:cxnSpMkLst>
            <pc:docMk/>
            <pc:sldMk cId="1548534983" sldId="504"/>
            <ac:cxnSpMk id="15" creationId="{F146A376-9516-437E-AB01-DA6A3C7E2E58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59:32.224" v="2605" actId="207"/>
        <pc:sldMkLst>
          <pc:docMk/>
          <pc:sldMk cId="4177635500" sldId="505"/>
        </pc:sldMkLst>
        <pc:spChg chg="mod">
          <ac:chgData name="Erik Král" userId="e92e8e71-05aa-4c44-9728-5ff1a0a20d65" providerId="ADAL" clId="{A7B7A86D-2819-4EF4-95B9-C2344C222BAD}" dt="2021-02-15T19:24:10.631" v="2335"/>
          <ac:spMkLst>
            <pc:docMk/>
            <pc:sldMk cId="4177635500" sldId="505"/>
            <ac:spMk id="2" creationId="{C5138F08-A3F7-438E-8933-75AF7526C7EC}"/>
          </ac:spMkLst>
        </pc:spChg>
        <pc:spChg chg="del">
          <ac:chgData name="Erik Král" userId="e92e8e71-05aa-4c44-9728-5ff1a0a20d65" providerId="ADAL" clId="{A7B7A86D-2819-4EF4-95B9-C2344C222BAD}" dt="2021-02-13T20:37:38.673" v="2242" actId="478"/>
          <ac:spMkLst>
            <pc:docMk/>
            <pc:sldMk cId="4177635500" sldId="505"/>
            <ac:spMk id="13" creationId="{59C83AE0-CB7C-4BC3-A000-0B5593C9564E}"/>
          </ac:spMkLst>
        </pc:spChg>
        <pc:spChg chg="del">
          <ac:chgData name="Erik Král" userId="e92e8e71-05aa-4c44-9728-5ff1a0a20d65" providerId="ADAL" clId="{A7B7A86D-2819-4EF4-95B9-C2344C222BAD}" dt="2021-02-13T20:37:40.511" v="2243" actId="478"/>
          <ac:spMkLst>
            <pc:docMk/>
            <pc:sldMk cId="4177635500" sldId="505"/>
            <ac:spMk id="14" creationId="{A415006D-ABCC-422D-A038-C0C2B2540005}"/>
          </ac:spMkLst>
        </pc:spChg>
        <pc:spChg chg="add mod">
          <ac:chgData name="Erik Král" userId="e92e8e71-05aa-4c44-9728-5ff1a0a20d65" providerId="ADAL" clId="{A7B7A86D-2819-4EF4-95B9-C2344C222BAD}" dt="2021-02-13T20:38:46.725" v="2251"/>
          <ac:spMkLst>
            <pc:docMk/>
            <pc:sldMk cId="4177635500" sldId="505"/>
            <ac:spMk id="15" creationId="{A9B93548-D300-40EB-955E-AC7BCC4FDB7D}"/>
          </ac:spMkLst>
        </pc:spChg>
        <pc:spChg chg="add mod">
          <ac:chgData name="Erik Král" userId="e92e8e71-05aa-4c44-9728-5ff1a0a20d65" providerId="ADAL" clId="{A7B7A86D-2819-4EF4-95B9-C2344C222BAD}" dt="2021-02-13T20:38:46.725" v="2251"/>
          <ac:spMkLst>
            <pc:docMk/>
            <pc:sldMk cId="4177635500" sldId="505"/>
            <ac:spMk id="16" creationId="{FAB344EF-3356-41F5-8F76-CFDEF6DD6502}"/>
          </ac:spMkLst>
        </pc:spChg>
        <pc:spChg chg="add mod">
          <ac:chgData name="Erik Král" userId="e92e8e71-05aa-4c44-9728-5ff1a0a20d65" providerId="ADAL" clId="{A7B7A86D-2819-4EF4-95B9-C2344C222BAD}" dt="2021-02-13T20:42:27.739" v="2294" actId="207"/>
          <ac:spMkLst>
            <pc:docMk/>
            <pc:sldMk cId="4177635500" sldId="505"/>
            <ac:spMk id="19" creationId="{709C6B7A-C0B4-4458-BF84-04AB0A5122D5}"/>
          </ac:spMkLst>
        </pc:spChg>
        <pc:spChg chg="mod">
          <ac:chgData name="Erik Král" userId="e92e8e71-05aa-4c44-9728-5ff1a0a20d65" providerId="ADAL" clId="{A7B7A86D-2819-4EF4-95B9-C2344C222BAD}" dt="2021-02-15T19:57:40.040" v="2575" actId="20577"/>
          <ac:spMkLst>
            <pc:docMk/>
            <pc:sldMk cId="4177635500" sldId="505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31.527" v="2400" actId="478"/>
          <ac:spMkLst>
            <pc:docMk/>
            <pc:sldMk cId="4177635500" sldId="505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9:32.224" v="2605" actId="207"/>
          <ac:graphicFrameMkLst>
            <pc:docMk/>
            <pc:sldMk cId="4177635500" sldId="505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40:30.763" v="2439" actId="207"/>
          <ac:graphicFrameMkLst>
            <pc:docMk/>
            <pc:sldMk cId="4177635500" sldId="505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5:31.527" v="2400" actId="478"/>
          <ac:cxnSpMkLst>
            <pc:docMk/>
            <pc:sldMk cId="4177635500" sldId="505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44.365" v="2384"/>
          <ac:cxnSpMkLst>
            <pc:docMk/>
            <pc:sldMk cId="4177635500" sldId="505"/>
            <ac:cxnSpMk id="21" creationId="{558FAAFA-A9A6-4AE2-AE7A-949666BFC3F8}"/>
          </ac:cxnSpMkLst>
        </pc:cxnChg>
        <pc:cxnChg chg="add mod">
          <ac:chgData name="Erik Král" userId="e92e8e71-05aa-4c44-9728-5ff1a0a20d65" providerId="ADAL" clId="{A7B7A86D-2819-4EF4-95B9-C2344C222BAD}" dt="2021-02-15T19:32:44.365" v="2384"/>
          <ac:cxnSpMkLst>
            <pc:docMk/>
            <pc:sldMk cId="4177635500" sldId="505"/>
            <ac:cxnSpMk id="22" creationId="{035CB9DF-1AF5-411E-944D-CE2BED9F28B6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59:20.309" v="2602" actId="207"/>
        <pc:sldMkLst>
          <pc:docMk/>
          <pc:sldMk cId="4135688758" sldId="506"/>
        </pc:sldMkLst>
        <pc:spChg chg="mod">
          <ac:chgData name="Erik Král" userId="e92e8e71-05aa-4c44-9728-5ff1a0a20d65" providerId="ADAL" clId="{A7B7A86D-2819-4EF4-95B9-C2344C222BAD}" dt="2021-02-15T19:24:18.704" v="2339"/>
          <ac:spMkLst>
            <pc:docMk/>
            <pc:sldMk cId="4135688758" sldId="506"/>
            <ac:spMk id="2" creationId="{C5138F08-A3F7-438E-8933-75AF7526C7EC}"/>
          </ac:spMkLst>
        </pc:spChg>
        <pc:spChg chg="add mod">
          <ac:chgData name="Erik Král" userId="e92e8e71-05aa-4c44-9728-5ff1a0a20d65" providerId="ADAL" clId="{A7B7A86D-2819-4EF4-95B9-C2344C222BAD}" dt="2021-02-15T19:57:59.398" v="2583" actId="20577"/>
          <ac:spMkLst>
            <pc:docMk/>
            <pc:sldMk cId="4135688758" sldId="506"/>
            <ac:spMk id="13" creationId="{84F793D5-DAEB-4363-83EC-CA4D73A994BE}"/>
          </ac:spMkLst>
        </pc:spChg>
        <pc:spChg chg="add mod">
          <ac:chgData name="Erik Král" userId="e92e8e71-05aa-4c44-9728-5ff1a0a20d65" providerId="ADAL" clId="{A7B7A86D-2819-4EF4-95B9-C2344C222BAD}" dt="2021-02-14T19:52:02.802" v="2322" actId="20577"/>
          <ac:spMkLst>
            <pc:docMk/>
            <pc:sldMk cId="4135688758" sldId="506"/>
            <ac:spMk id="14" creationId="{A4EA449B-3DFF-4555-B9B6-0F285DA12FFE}"/>
          </ac:spMkLst>
        </pc:spChg>
        <pc:spChg chg="mod">
          <ac:chgData name="Erik Král" userId="e92e8e71-05aa-4c44-9728-5ff1a0a20d65" providerId="ADAL" clId="{A7B7A86D-2819-4EF4-95B9-C2344C222BAD}" dt="2021-02-15T19:58:02.109" v="2585" actId="20577"/>
          <ac:spMkLst>
            <pc:docMk/>
            <pc:sldMk cId="4135688758" sldId="506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42.182" v="2402" actId="478"/>
          <ac:spMkLst>
            <pc:docMk/>
            <pc:sldMk cId="4135688758" sldId="506"/>
            <ac:spMk id="24" creationId="{616D9DC9-6003-4A89-B47A-BA72337C4CCE}"/>
          </ac:spMkLst>
        </pc:spChg>
        <pc:graphicFrameChg chg="mod modGraphic">
          <ac:chgData name="Erik Král" userId="e92e8e71-05aa-4c44-9728-5ff1a0a20d65" providerId="ADAL" clId="{A7B7A86D-2819-4EF4-95B9-C2344C222BAD}" dt="2021-02-15T19:59:20.309" v="2602" actId="207"/>
          <ac:graphicFrameMkLst>
            <pc:docMk/>
            <pc:sldMk cId="4135688758" sldId="506"/>
            <ac:graphicFrameMk id="6" creationId="{36630DC3-5DD3-4809-95AC-7762C8B25322}"/>
          </ac:graphicFrameMkLst>
        </pc:graphicFrameChg>
        <pc:cxnChg chg="del">
          <ac:chgData name="Erik Král" userId="e92e8e71-05aa-4c44-9728-5ff1a0a20d65" providerId="ADAL" clId="{A7B7A86D-2819-4EF4-95B9-C2344C222BAD}" dt="2021-02-15T19:35:42.182" v="2402" actId="478"/>
          <ac:cxnSpMkLst>
            <pc:docMk/>
            <pc:sldMk cId="4135688758" sldId="506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26.758" v="2382"/>
          <ac:cxnSpMkLst>
            <pc:docMk/>
            <pc:sldMk cId="4135688758" sldId="506"/>
            <ac:cxnSpMk id="15" creationId="{BFD81B0B-7661-43D9-B990-BD322B3F963F}"/>
          </ac:cxnSpMkLst>
        </pc:cxnChg>
        <pc:cxnChg chg="add mod">
          <ac:chgData name="Erik Král" userId="e92e8e71-05aa-4c44-9728-5ff1a0a20d65" providerId="ADAL" clId="{A7B7A86D-2819-4EF4-95B9-C2344C222BAD}" dt="2021-02-15T19:32:26.758" v="2382"/>
          <ac:cxnSpMkLst>
            <pc:docMk/>
            <pc:sldMk cId="4135688758" sldId="506"/>
            <ac:cxnSpMk id="16" creationId="{43893A8F-D737-4867-8126-17960BF240C8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59:14.647" v="2600" actId="207"/>
        <pc:sldMkLst>
          <pc:docMk/>
          <pc:sldMk cId="494460050" sldId="507"/>
        </pc:sldMkLst>
        <pc:spChg chg="mod">
          <ac:chgData name="Erik Král" userId="e92e8e71-05aa-4c44-9728-5ff1a0a20d65" providerId="ADAL" clId="{A7B7A86D-2819-4EF4-95B9-C2344C222BAD}" dt="2021-02-15T19:24:22.413" v="2340"/>
          <ac:spMkLst>
            <pc:docMk/>
            <pc:sldMk cId="494460050" sldId="507"/>
            <ac:spMk id="2" creationId="{C5138F08-A3F7-438E-8933-75AF7526C7EC}"/>
          </ac:spMkLst>
        </pc:spChg>
        <pc:spChg chg="add mod">
          <ac:chgData name="Erik Král" userId="e92e8e71-05aa-4c44-9728-5ff1a0a20d65" providerId="ADAL" clId="{A7B7A86D-2819-4EF4-95B9-C2344C222BAD}" dt="2021-02-15T19:58:17.509" v="2589" actId="20577"/>
          <ac:spMkLst>
            <pc:docMk/>
            <pc:sldMk cId="494460050" sldId="507"/>
            <ac:spMk id="13" creationId="{D0F4A88F-C108-4260-A314-8B2FE37EEFDD}"/>
          </ac:spMkLst>
        </pc:spChg>
        <pc:spChg chg="add mod">
          <ac:chgData name="Erik Král" userId="e92e8e71-05aa-4c44-9728-5ff1a0a20d65" providerId="ADAL" clId="{A7B7A86D-2819-4EF4-95B9-C2344C222BAD}" dt="2021-02-15T19:25:14.249" v="2351" actId="1076"/>
          <ac:spMkLst>
            <pc:docMk/>
            <pc:sldMk cId="494460050" sldId="507"/>
            <ac:spMk id="14" creationId="{B4EA3EDC-DE40-4474-81E3-0B5AC0285B3B}"/>
          </ac:spMkLst>
        </pc:spChg>
        <pc:spChg chg="mod">
          <ac:chgData name="Erik Král" userId="e92e8e71-05aa-4c44-9728-5ff1a0a20d65" providerId="ADAL" clId="{A7B7A86D-2819-4EF4-95B9-C2344C222BAD}" dt="2021-02-15T19:58:20.254" v="2591" actId="20577"/>
          <ac:spMkLst>
            <pc:docMk/>
            <pc:sldMk cId="494460050" sldId="507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48.192" v="2403" actId="478"/>
          <ac:spMkLst>
            <pc:docMk/>
            <pc:sldMk cId="494460050" sldId="507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5T19:59:14.647" v="2600" actId="207"/>
          <ac:graphicFrameMkLst>
            <pc:docMk/>
            <pc:sldMk cId="494460050" sldId="507"/>
            <ac:graphicFrameMk id="6" creationId="{36630DC3-5DD3-4809-95AC-7762C8B25322}"/>
          </ac:graphicFrameMkLst>
        </pc:graphicFrameChg>
        <pc:graphicFrameChg chg="modGraphic">
          <ac:chgData name="Erik Král" userId="e92e8e71-05aa-4c44-9728-5ff1a0a20d65" providerId="ADAL" clId="{A7B7A86D-2819-4EF4-95B9-C2344C222BAD}" dt="2021-02-15T19:29:05.113" v="2364" actId="207"/>
          <ac:graphicFrameMkLst>
            <pc:docMk/>
            <pc:sldMk cId="494460050" sldId="507"/>
            <ac:graphicFrameMk id="8" creationId="{2CCB58C3-82F7-4A35-B396-9A95862196AD}"/>
          </ac:graphicFrameMkLst>
        </pc:graphicFrameChg>
        <pc:cxnChg chg="del">
          <ac:chgData name="Erik Král" userId="e92e8e71-05aa-4c44-9728-5ff1a0a20d65" providerId="ADAL" clId="{A7B7A86D-2819-4EF4-95B9-C2344C222BAD}" dt="2021-02-15T19:35:48.192" v="2403" actId="478"/>
          <ac:cxnSpMkLst>
            <pc:docMk/>
            <pc:sldMk cId="494460050" sldId="507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23.148" v="2381"/>
          <ac:cxnSpMkLst>
            <pc:docMk/>
            <pc:sldMk cId="494460050" sldId="507"/>
            <ac:cxnSpMk id="15" creationId="{4B85D20B-3EEC-4829-974B-78A9421C8916}"/>
          </ac:cxnSpMkLst>
        </pc:cxnChg>
        <pc:cxnChg chg="add mod">
          <ac:chgData name="Erik Král" userId="e92e8e71-05aa-4c44-9728-5ff1a0a20d65" providerId="ADAL" clId="{A7B7A86D-2819-4EF4-95B9-C2344C222BAD}" dt="2021-02-15T19:32:23.148" v="2381"/>
          <ac:cxnSpMkLst>
            <pc:docMk/>
            <pc:sldMk cId="494460050" sldId="507"/>
            <ac:cxnSpMk id="16" creationId="{6471C478-E302-46DB-B740-8486AB80E7B6}"/>
          </ac:cxnSpMkLst>
        </pc:cxnChg>
      </pc:sldChg>
      <pc:sldChg chg="addSp delSp modSp add del mod">
        <pc:chgData name="Erik Král" userId="e92e8e71-05aa-4c44-9728-5ff1a0a20d65" providerId="ADAL" clId="{A7B7A86D-2819-4EF4-95B9-C2344C222BAD}" dt="2021-02-15T19:42:56.116" v="2453" actId="47"/>
        <pc:sldMkLst>
          <pc:docMk/>
          <pc:sldMk cId="1271326675" sldId="508"/>
        </pc:sldMkLst>
        <pc:spChg chg="mod">
          <ac:chgData name="Erik Král" userId="e92e8e71-05aa-4c44-9728-5ff1a0a20d65" providerId="ADAL" clId="{A7B7A86D-2819-4EF4-95B9-C2344C222BAD}" dt="2021-02-15T19:30:27.527" v="2371" actId="1076"/>
          <ac:spMkLst>
            <pc:docMk/>
            <pc:sldMk cId="1271326675" sldId="508"/>
            <ac:spMk id="5" creationId="{C8F47A0C-386C-4DF6-974C-FA9C220F40AA}"/>
          </ac:spMkLst>
        </pc:spChg>
        <pc:spChg chg="mod">
          <ac:chgData name="Erik Král" userId="e92e8e71-05aa-4c44-9728-5ff1a0a20d65" providerId="ADAL" clId="{A7B7A86D-2819-4EF4-95B9-C2344C222BAD}" dt="2021-02-15T19:42:27.198" v="2448" actId="207"/>
          <ac:spMkLst>
            <pc:docMk/>
            <pc:sldMk cId="1271326675" sldId="508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6:03.433" v="2406" actId="478"/>
          <ac:spMkLst>
            <pc:docMk/>
            <pc:sldMk cId="1271326675" sldId="508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5T19:42:30.258" v="2449" actId="207"/>
          <ac:graphicFrameMkLst>
            <pc:docMk/>
            <pc:sldMk cId="1271326675" sldId="508"/>
            <ac:graphicFrameMk id="6" creationId="{36630DC3-5DD3-4809-95AC-7762C8B25322}"/>
          </ac:graphicFrameMkLst>
        </pc:graphicFrameChg>
        <pc:cxnChg chg="add mod">
          <ac:chgData name="Erik Král" userId="e92e8e71-05aa-4c44-9728-5ff1a0a20d65" providerId="ADAL" clId="{A7B7A86D-2819-4EF4-95B9-C2344C222BAD}" dt="2021-02-15T19:32:12.855" v="2380" actId="14100"/>
          <ac:cxnSpMkLst>
            <pc:docMk/>
            <pc:sldMk cId="1271326675" sldId="508"/>
            <ac:cxnSpMk id="4" creationId="{5C371540-205F-49D2-BD05-D9FC9A907259}"/>
          </ac:cxnSpMkLst>
        </pc:cxnChg>
        <pc:cxnChg chg="del">
          <ac:chgData name="Erik Král" userId="e92e8e71-05aa-4c44-9728-5ff1a0a20d65" providerId="ADAL" clId="{A7B7A86D-2819-4EF4-95B9-C2344C222BAD}" dt="2021-02-15T19:36:03.433" v="2406" actId="478"/>
          <ac:cxnSpMkLst>
            <pc:docMk/>
            <pc:sldMk cId="1271326675" sldId="508"/>
            <ac:cxnSpMk id="10" creationId="{2E796DBD-92D3-4553-96B9-3E87A40710EB}"/>
          </ac:cxnSpMkLst>
        </pc:cxnChg>
        <pc:cxnChg chg="add mod">
          <ac:chgData name="Erik Král" userId="e92e8e71-05aa-4c44-9728-5ff1a0a20d65" providerId="ADAL" clId="{A7B7A86D-2819-4EF4-95B9-C2344C222BAD}" dt="2021-02-15T19:32:05.735" v="2379" actId="14100"/>
          <ac:cxnSpMkLst>
            <pc:docMk/>
            <pc:sldMk cId="1271326675" sldId="508"/>
            <ac:cxnSpMk id="11" creationId="{7CDC3E01-A8BB-4042-9D2D-3B15F4C4D93B}"/>
          </ac:cxnSpMkLst>
        </pc:cxnChg>
        <pc:cxnChg chg="add mod">
          <ac:chgData name="Erik Král" userId="e92e8e71-05aa-4c44-9728-5ff1a0a20d65" providerId="ADAL" clId="{A7B7A86D-2819-4EF4-95B9-C2344C222BAD}" dt="2021-02-15T19:36:40.250" v="2412"/>
          <ac:cxnSpMkLst>
            <pc:docMk/>
            <pc:sldMk cId="1271326675" sldId="508"/>
            <ac:cxnSpMk id="27" creationId="{4A76616B-58A9-407C-BE38-66345A270F34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19:59:08.422" v="2598" actId="207"/>
        <pc:sldMkLst>
          <pc:docMk/>
          <pc:sldMk cId="1920655870" sldId="509"/>
        </pc:sldMkLst>
        <pc:spChg chg="add mod">
          <ac:chgData name="Erik Král" userId="e92e8e71-05aa-4c44-9728-5ff1a0a20d65" providerId="ADAL" clId="{A7B7A86D-2819-4EF4-95B9-C2344C222BAD}" dt="2021-02-15T19:43:24.690" v="2458" actId="20577"/>
          <ac:spMkLst>
            <pc:docMk/>
            <pc:sldMk cId="1920655870" sldId="509"/>
            <ac:spMk id="16" creationId="{E12C60B9-43F6-4515-B6A7-4E00358B35D4}"/>
          </ac:spMkLst>
        </pc:spChg>
        <pc:spChg chg="mod">
          <ac:chgData name="Erik Král" userId="e92e8e71-05aa-4c44-9728-5ff1a0a20d65" providerId="ADAL" clId="{A7B7A86D-2819-4EF4-95B9-C2344C222BAD}" dt="2021-02-15T19:58:39.427" v="2595" actId="20577"/>
          <ac:spMkLst>
            <pc:docMk/>
            <pc:sldMk cId="1920655870" sldId="509"/>
            <ac:spMk id="23" creationId="{6DF2805F-410F-4652-8256-953049703000}"/>
          </ac:spMkLst>
        </pc:spChg>
        <pc:spChg chg="del">
          <ac:chgData name="Erik Král" userId="e92e8e71-05aa-4c44-9728-5ff1a0a20d65" providerId="ADAL" clId="{A7B7A86D-2819-4EF4-95B9-C2344C222BAD}" dt="2021-02-15T19:35:59.057" v="2405" actId="478"/>
          <ac:spMkLst>
            <pc:docMk/>
            <pc:sldMk cId="1920655870" sldId="509"/>
            <ac:spMk id="24" creationId="{616D9DC9-6003-4A89-B47A-BA72337C4CCE}"/>
          </ac:spMkLst>
        </pc:spChg>
        <pc:graphicFrameChg chg="modGraphic">
          <ac:chgData name="Erik Král" userId="e92e8e71-05aa-4c44-9728-5ff1a0a20d65" providerId="ADAL" clId="{A7B7A86D-2819-4EF4-95B9-C2344C222BAD}" dt="2021-02-15T19:59:08.422" v="2598" actId="207"/>
          <ac:graphicFrameMkLst>
            <pc:docMk/>
            <pc:sldMk cId="1920655870" sldId="509"/>
            <ac:graphicFrameMk id="6" creationId="{36630DC3-5DD3-4809-95AC-7762C8B25322}"/>
          </ac:graphicFrameMkLst>
        </pc:graphicFrameChg>
        <pc:cxnChg chg="del">
          <ac:chgData name="Erik Král" userId="e92e8e71-05aa-4c44-9728-5ff1a0a20d65" providerId="ADAL" clId="{A7B7A86D-2819-4EF4-95B9-C2344C222BAD}" dt="2021-02-15T19:35:59.057" v="2405" actId="478"/>
          <ac:cxnSpMkLst>
            <pc:docMk/>
            <pc:sldMk cId="1920655870" sldId="509"/>
            <ac:cxnSpMk id="10" creationId="{2E796DBD-92D3-4553-96B9-3E87A40710EB}"/>
          </ac:cxnSpMkLst>
        </pc:cxnChg>
        <pc:cxnChg chg="mod">
          <ac:chgData name="Erik Král" userId="e92e8e71-05aa-4c44-9728-5ff1a0a20d65" providerId="ADAL" clId="{A7B7A86D-2819-4EF4-95B9-C2344C222BAD}" dt="2021-02-15T19:37:11.027" v="2419" actId="14100"/>
          <ac:cxnSpMkLst>
            <pc:docMk/>
            <pc:sldMk cId="1920655870" sldId="509"/>
            <ac:cxnSpMk id="11" creationId="{7CDC3E01-A8BB-4042-9D2D-3B15F4C4D93B}"/>
          </ac:cxnSpMkLst>
        </pc:cxnChg>
      </pc:sldChg>
      <pc:sldChg chg="add del">
        <pc:chgData name="Erik Král" userId="e92e8e71-05aa-4c44-9728-5ff1a0a20d65" providerId="ADAL" clId="{A7B7A86D-2819-4EF4-95B9-C2344C222BAD}" dt="2021-02-15T19:29:47.843" v="2366"/>
        <pc:sldMkLst>
          <pc:docMk/>
          <pc:sldMk cId="2827354472" sldId="509"/>
        </pc:sldMkLst>
      </pc:sldChg>
      <pc:sldChg chg="add del">
        <pc:chgData name="Erik Král" userId="e92e8e71-05aa-4c44-9728-5ff1a0a20d65" providerId="ADAL" clId="{A7B7A86D-2819-4EF4-95B9-C2344C222BAD}" dt="2021-02-15T19:36:39.285" v="2411"/>
        <pc:sldMkLst>
          <pc:docMk/>
          <pc:sldMk cId="964283393" sldId="510"/>
        </pc:sldMkLst>
      </pc:sldChg>
      <pc:sldChg chg="add del">
        <pc:chgData name="Erik Král" userId="e92e8e71-05aa-4c44-9728-5ff1a0a20d65" providerId="ADAL" clId="{A7B7A86D-2819-4EF4-95B9-C2344C222BAD}" dt="2021-02-15T19:38:38.911" v="2423" actId="47"/>
        <pc:sldMkLst>
          <pc:docMk/>
          <pc:sldMk cId="1452981064" sldId="510"/>
        </pc:sldMkLst>
      </pc:sldChg>
      <pc:sldChg chg="modSp add del mod">
        <pc:chgData name="Erik Král" userId="e92e8e71-05aa-4c44-9728-5ff1a0a20d65" providerId="ADAL" clId="{A7B7A86D-2819-4EF4-95B9-C2344C222BAD}" dt="2021-02-15T20:19:34.212" v="2847" actId="47"/>
        <pc:sldMkLst>
          <pc:docMk/>
          <pc:sldMk cId="70851351" sldId="511"/>
        </pc:sldMkLst>
        <pc:spChg chg="mod">
          <ac:chgData name="Erik Král" userId="e92e8e71-05aa-4c44-9728-5ff1a0a20d65" providerId="ADAL" clId="{A7B7A86D-2819-4EF4-95B9-C2344C222BAD}" dt="2021-02-15T19:38:48.515" v="2425" actId="20577"/>
          <ac:spMkLst>
            <pc:docMk/>
            <pc:sldMk cId="70851351" sldId="511"/>
            <ac:spMk id="23" creationId="{6DF2805F-410F-4652-8256-953049703000}"/>
          </ac:spMkLst>
        </pc:spChg>
      </pc:sldChg>
      <pc:sldChg chg="addSp modSp add mod">
        <pc:chgData name="Erik Král" userId="e92e8e71-05aa-4c44-9728-5ff1a0a20d65" providerId="ADAL" clId="{A7B7A86D-2819-4EF4-95B9-C2344C222BAD}" dt="2021-02-15T20:00:48.350" v="2611" actId="207"/>
        <pc:sldMkLst>
          <pc:docMk/>
          <pc:sldMk cId="2517682972" sldId="512"/>
        </pc:sldMkLst>
        <pc:spChg chg="add mod">
          <ac:chgData name="Erik Král" userId="e92e8e71-05aa-4c44-9728-5ff1a0a20d65" providerId="ADAL" clId="{A7B7A86D-2819-4EF4-95B9-C2344C222BAD}" dt="2021-02-15T19:42:39.961" v="2450"/>
          <ac:spMkLst>
            <pc:docMk/>
            <pc:sldMk cId="2517682972" sldId="512"/>
            <ac:spMk id="13" creationId="{7992B61E-11B5-4A50-B984-FE2ACDB01A13}"/>
          </ac:spMkLst>
        </pc:spChg>
        <pc:spChg chg="add mod">
          <ac:chgData name="Erik Král" userId="e92e8e71-05aa-4c44-9728-5ff1a0a20d65" providerId="ADAL" clId="{A7B7A86D-2819-4EF4-95B9-C2344C222BAD}" dt="2021-02-15T19:55:19.763" v="2544" actId="20577"/>
          <ac:spMkLst>
            <pc:docMk/>
            <pc:sldMk cId="2517682972" sldId="512"/>
            <ac:spMk id="14" creationId="{D17D16BA-D440-475D-A3A1-5502CE03DEDF}"/>
          </ac:spMkLst>
        </pc:spChg>
        <pc:spChg chg="mod">
          <ac:chgData name="Erik Král" userId="e92e8e71-05aa-4c44-9728-5ff1a0a20d65" providerId="ADAL" clId="{A7B7A86D-2819-4EF4-95B9-C2344C222BAD}" dt="2021-02-15T20:00:32.125" v="2607" actId="20577"/>
          <ac:spMkLst>
            <pc:docMk/>
            <pc:sldMk cId="2517682972" sldId="512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0:48.350" v="2611" actId="207"/>
          <ac:graphicFrameMkLst>
            <pc:docMk/>
            <pc:sldMk cId="2517682972" sldId="512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01:25.822" v="2619" actId="20577"/>
        <pc:sldMkLst>
          <pc:docMk/>
          <pc:sldMk cId="1021908769" sldId="513"/>
        </pc:sldMkLst>
        <pc:spChg chg="del">
          <ac:chgData name="Erik Král" userId="e92e8e71-05aa-4c44-9728-5ff1a0a20d65" providerId="ADAL" clId="{A7B7A86D-2819-4EF4-95B9-C2344C222BAD}" dt="2021-02-15T19:44:10.920" v="2462" actId="478"/>
          <ac:spMkLst>
            <pc:docMk/>
            <pc:sldMk cId="1021908769" sldId="513"/>
            <ac:spMk id="13" creationId="{7992B61E-11B5-4A50-B984-FE2ACDB01A13}"/>
          </ac:spMkLst>
        </pc:spChg>
        <pc:spChg chg="del">
          <ac:chgData name="Erik Král" userId="e92e8e71-05aa-4c44-9728-5ff1a0a20d65" providerId="ADAL" clId="{A7B7A86D-2819-4EF4-95B9-C2344C222BAD}" dt="2021-02-15T19:44:10.920" v="2462" actId="478"/>
          <ac:spMkLst>
            <pc:docMk/>
            <pc:sldMk cId="1021908769" sldId="513"/>
            <ac:spMk id="14" creationId="{D17D16BA-D440-475D-A3A1-5502CE03DEDF}"/>
          </ac:spMkLst>
        </pc:spChg>
        <pc:spChg chg="add mod">
          <ac:chgData name="Erik Král" userId="e92e8e71-05aa-4c44-9728-5ff1a0a20d65" providerId="ADAL" clId="{A7B7A86D-2819-4EF4-95B9-C2344C222BAD}" dt="2021-02-15T20:01:09.578" v="2614" actId="1076"/>
          <ac:spMkLst>
            <pc:docMk/>
            <pc:sldMk cId="1021908769" sldId="513"/>
            <ac:spMk id="16" creationId="{BCBF100F-F4FE-477A-8F16-82E90E8C6820}"/>
          </ac:spMkLst>
        </pc:spChg>
        <pc:spChg chg="mod">
          <ac:chgData name="Erik Král" userId="e92e8e71-05aa-4c44-9728-5ff1a0a20d65" providerId="ADAL" clId="{A7B7A86D-2819-4EF4-95B9-C2344C222BAD}" dt="2021-02-15T20:01:23.117" v="2617" actId="20577"/>
          <ac:spMkLst>
            <pc:docMk/>
            <pc:sldMk cId="1021908769" sldId="513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1:25.822" v="2619" actId="20577"/>
          <ac:graphicFrameMkLst>
            <pc:docMk/>
            <pc:sldMk cId="1021908769" sldId="513"/>
            <ac:graphicFrameMk id="6" creationId="{36630DC3-5DD3-4809-95AC-7762C8B25322}"/>
          </ac:graphicFrameMkLst>
        </pc:graphicFrameChg>
        <pc:graphicFrameChg chg="add mod">
          <ac:chgData name="Erik Král" userId="e92e8e71-05aa-4c44-9728-5ff1a0a20d65" providerId="ADAL" clId="{A7B7A86D-2819-4EF4-95B9-C2344C222BAD}" dt="2021-02-15T19:46:01.696" v="2465"/>
          <ac:graphicFrameMkLst>
            <pc:docMk/>
            <pc:sldMk cId="1021908769" sldId="513"/>
            <ac:graphicFrameMk id="15" creationId="{16C63C2F-D4A0-4DDC-B45F-4CEFF60973A9}"/>
          </ac:graphicFrameMkLst>
        </pc:graphicFrameChg>
      </pc:sldChg>
      <pc:sldChg chg="addSp modSp add mod">
        <pc:chgData name="Erik Král" userId="e92e8e71-05aa-4c44-9728-5ff1a0a20d65" providerId="ADAL" clId="{A7B7A86D-2819-4EF4-95B9-C2344C222BAD}" dt="2021-02-15T20:02:29.221" v="2627" actId="207"/>
        <pc:sldMkLst>
          <pc:docMk/>
          <pc:sldMk cId="3457975864" sldId="514"/>
        </pc:sldMkLst>
        <pc:spChg chg="add mod">
          <ac:chgData name="Erik Král" userId="e92e8e71-05aa-4c44-9728-5ff1a0a20d65" providerId="ADAL" clId="{A7B7A86D-2819-4EF4-95B9-C2344C222BAD}" dt="2021-02-15T20:02:16.808" v="2625" actId="20577"/>
          <ac:spMkLst>
            <pc:docMk/>
            <pc:sldMk cId="3457975864" sldId="514"/>
            <ac:spMk id="13" creationId="{479CEADA-D23B-4745-B400-3BF7A117EA20}"/>
          </ac:spMkLst>
        </pc:spChg>
        <pc:spChg chg="add mod">
          <ac:chgData name="Erik Král" userId="e92e8e71-05aa-4c44-9728-5ff1a0a20d65" providerId="ADAL" clId="{A7B7A86D-2819-4EF4-95B9-C2344C222BAD}" dt="2021-02-15T19:55:35.720" v="2548" actId="20577"/>
          <ac:spMkLst>
            <pc:docMk/>
            <pc:sldMk cId="3457975864" sldId="514"/>
            <ac:spMk id="14" creationId="{D30247FA-B525-4E90-9D3D-D8D368A58D74}"/>
          </ac:spMkLst>
        </pc:spChg>
        <pc:spChg chg="mod">
          <ac:chgData name="Erik Král" userId="e92e8e71-05aa-4c44-9728-5ff1a0a20d65" providerId="ADAL" clId="{A7B7A86D-2819-4EF4-95B9-C2344C222BAD}" dt="2021-02-15T20:02:08.506" v="2621" actId="20577"/>
          <ac:spMkLst>
            <pc:docMk/>
            <pc:sldMk cId="3457975864" sldId="514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2:29.221" v="2627" actId="207"/>
          <ac:graphicFrameMkLst>
            <pc:docMk/>
            <pc:sldMk cId="3457975864" sldId="514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03:49.520" v="2639" actId="478"/>
        <pc:sldMkLst>
          <pc:docMk/>
          <pc:sldMk cId="1403890952" sldId="515"/>
        </pc:sldMkLst>
        <pc:spChg chg="del mod">
          <ac:chgData name="Erik Král" userId="e92e8e71-05aa-4c44-9728-5ff1a0a20d65" providerId="ADAL" clId="{A7B7A86D-2819-4EF4-95B9-C2344C222BAD}" dt="2021-02-15T19:53:55.024" v="2533"/>
          <ac:spMkLst>
            <pc:docMk/>
            <pc:sldMk cId="1403890952" sldId="515"/>
            <ac:spMk id="13" creationId="{479CEADA-D23B-4745-B400-3BF7A117EA20}"/>
          </ac:spMkLst>
        </pc:spChg>
        <pc:spChg chg="del">
          <ac:chgData name="Erik Král" userId="e92e8e71-05aa-4c44-9728-5ff1a0a20d65" providerId="ADAL" clId="{A7B7A86D-2819-4EF4-95B9-C2344C222BAD}" dt="2021-02-15T19:53:55.023" v="2531" actId="478"/>
          <ac:spMkLst>
            <pc:docMk/>
            <pc:sldMk cId="1403890952" sldId="515"/>
            <ac:spMk id="14" creationId="{D30247FA-B525-4E90-9D3D-D8D368A58D74}"/>
          </ac:spMkLst>
        </pc:spChg>
        <pc:spChg chg="add del mod">
          <ac:chgData name="Erik Král" userId="e92e8e71-05aa-4c44-9728-5ff1a0a20d65" providerId="ADAL" clId="{A7B7A86D-2819-4EF4-95B9-C2344C222BAD}" dt="2021-02-15T20:03:49.520" v="2639" actId="478"/>
          <ac:spMkLst>
            <pc:docMk/>
            <pc:sldMk cId="1403890952" sldId="515"/>
            <ac:spMk id="15" creationId="{DD700738-1EB1-451B-9CAD-F44B4799F745}"/>
          </ac:spMkLst>
        </pc:spChg>
        <pc:spChg chg="add del mod">
          <ac:chgData name="Erik Král" userId="e92e8e71-05aa-4c44-9728-5ff1a0a20d65" providerId="ADAL" clId="{A7B7A86D-2819-4EF4-95B9-C2344C222BAD}" dt="2021-02-15T20:03:49.520" v="2639" actId="478"/>
          <ac:spMkLst>
            <pc:docMk/>
            <pc:sldMk cId="1403890952" sldId="515"/>
            <ac:spMk id="16" creationId="{D1B22154-1CD8-442F-B3C5-D56B206C74F1}"/>
          </ac:spMkLst>
        </pc:spChg>
        <pc:spChg chg="mod">
          <ac:chgData name="Erik Král" userId="e92e8e71-05aa-4c44-9728-5ff1a0a20d65" providerId="ADAL" clId="{A7B7A86D-2819-4EF4-95B9-C2344C222BAD}" dt="2021-02-15T20:03:26.391" v="2637" actId="207"/>
          <ac:spMkLst>
            <pc:docMk/>
            <pc:sldMk cId="1403890952" sldId="515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3:12.563" v="2635" actId="20577"/>
          <ac:graphicFrameMkLst>
            <pc:docMk/>
            <pc:sldMk cId="1403890952" sldId="515"/>
            <ac:graphicFrameMk id="6" creationId="{36630DC3-5DD3-4809-95AC-7762C8B25322}"/>
          </ac:graphicFrameMkLst>
        </pc:graphicFrameChg>
      </pc:sldChg>
      <pc:sldChg chg="delSp add del mod">
        <pc:chgData name="Erik Král" userId="e92e8e71-05aa-4c44-9728-5ff1a0a20d65" providerId="ADAL" clId="{A7B7A86D-2819-4EF4-95B9-C2344C222BAD}" dt="2021-02-15T20:05:50.070" v="2655" actId="47"/>
        <pc:sldMkLst>
          <pc:docMk/>
          <pc:sldMk cId="3209705897" sldId="516"/>
        </pc:sldMkLst>
        <pc:spChg chg="del">
          <ac:chgData name="Erik Král" userId="e92e8e71-05aa-4c44-9728-5ff1a0a20d65" providerId="ADAL" clId="{A7B7A86D-2819-4EF4-95B9-C2344C222BAD}" dt="2021-02-15T19:56:02.481" v="2554" actId="478"/>
          <ac:spMkLst>
            <pc:docMk/>
            <pc:sldMk cId="3209705897" sldId="516"/>
            <ac:spMk id="15" creationId="{DD700738-1EB1-451B-9CAD-F44B4799F745}"/>
          </ac:spMkLst>
        </pc:spChg>
        <pc:spChg chg="del">
          <ac:chgData name="Erik Král" userId="e92e8e71-05aa-4c44-9728-5ff1a0a20d65" providerId="ADAL" clId="{A7B7A86D-2819-4EF4-95B9-C2344C222BAD}" dt="2021-02-15T19:56:05.927" v="2555" actId="478"/>
          <ac:spMkLst>
            <pc:docMk/>
            <pc:sldMk cId="3209705897" sldId="516"/>
            <ac:spMk id="16" creationId="{D1B22154-1CD8-442F-B3C5-D56B206C74F1}"/>
          </ac:spMkLst>
        </pc:spChg>
      </pc:sldChg>
      <pc:sldChg chg="addSp delSp modSp add mod">
        <pc:chgData name="Erik Král" userId="e92e8e71-05aa-4c44-9728-5ff1a0a20d65" providerId="ADAL" clId="{A7B7A86D-2819-4EF4-95B9-C2344C222BAD}" dt="2021-02-15T20:05:37.003" v="2654" actId="14100"/>
        <pc:sldMkLst>
          <pc:docMk/>
          <pc:sldMk cId="3881256300" sldId="517"/>
        </pc:sldMkLst>
        <pc:spChg chg="del">
          <ac:chgData name="Erik Král" userId="e92e8e71-05aa-4c44-9728-5ff1a0a20d65" providerId="ADAL" clId="{A7B7A86D-2819-4EF4-95B9-C2344C222BAD}" dt="2021-02-15T20:04:03.398" v="2640" actId="478"/>
          <ac:spMkLst>
            <pc:docMk/>
            <pc:sldMk cId="3881256300" sldId="517"/>
            <ac:spMk id="15" creationId="{DD700738-1EB1-451B-9CAD-F44B4799F745}"/>
          </ac:spMkLst>
        </pc:spChg>
        <pc:spChg chg="del">
          <ac:chgData name="Erik Král" userId="e92e8e71-05aa-4c44-9728-5ff1a0a20d65" providerId="ADAL" clId="{A7B7A86D-2819-4EF4-95B9-C2344C222BAD}" dt="2021-02-15T20:04:05.769" v="2641" actId="478"/>
          <ac:spMkLst>
            <pc:docMk/>
            <pc:sldMk cId="3881256300" sldId="517"/>
            <ac:spMk id="16" creationId="{D1B22154-1CD8-442F-B3C5-D56B206C74F1}"/>
          </ac:spMkLst>
        </pc:spChg>
        <pc:spChg chg="add mod">
          <ac:chgData name="Erik Král" userId="e92e8e71-05aa-4c44-9728-5ff1a0a20d65" providerId="ADAL" clId="{A7B7A86D-2819-4EF4-95B9-C2344C222BAD}" dt="2021-02-15T20:05:09.363" v="2649" actId="20577"/>
          <ac:spMkLst>
            <pc:docMk/>
            <pc:sldMk cId="3881256300" sldId="517"/>
            <ac:spMk id="19" creationId="{201BAF29-708E-4FF6-A3DF-187D791A4455}"/>
          </ac:spMkLst>
        </pc:spChg>
        <pc:spChg chg="mod">
          <ac:chgData name="Erik Král" userId="e92e8e71-05aa-4c44-9728-5ff1a0a20d65" providerId="ADAL" clId="{A7B7A86D-2819-4EF4-95B9-C2344C222BAD}" dt="2021-02-15T20:04:18.044" v="2644" actId="207"/>
          <ac:spMkLst>
            <pc:docMk/>
            <pc:sldMk cId="3881256300" sldId="517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5:27.635" v="2652" actId="207"/>
          <ac:graphicFrameMkLst>
            <pc:docMk/>
            <pc:sldMk cId="3881256300" sldId="517"/>
            <ac:graphicFrameMk id="6" creationId="{36630DC3-5DD3-4809-95AC-7762C8B25322}"/>
          </ac:graphicFrameMkLst>
        </pc:graphicFrameChg>
        <pc:cxnChg chg="mod">
          <ac:chgData name="Erik Král" userId="e92e8e71-05aa-4c44-9728-5ff1a0a20d65" providerId="ADAL" clId="{A7B7A86D-2819-4EF4-95B9-C2344C222BAD}" dt="2021-02-15T20:05:37.003" v="2654" actId="14100"/>
          <ac:cxnSpMkLst>
            <pc:docMk/>
            <pc:sldMk cId="3881256300" sldId="517"/>
            <ac:cxnSpMk id="4" creationId="{5C371540-205F-49D2-BD05-D9FC9A907259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20:11:01.734" v="2687" actId="1076"/>
        <pc:sldMkLst>
          <pc:docMk/>
          <pc:sldMk cId="3578766529" sldId="518"/>
        </pc:sldMkLst>
        <pc:spChg chg="add mod">
          <ac:chgData name="Erik Král" userId="e92e8e71-05aa-4c44-9728-5ff1a0a20d65" providerId="ADAL" clId="{A7B7A86D-2819-4EF4-95B9-C2344C222BAD}" dt="2021-02-15T20:11:01.734" v="2687" actId="1076"/>
          <ac:spMkLst>
            <pc:docMk/>
            <pc:sldMk cId="3578766529" sldId="518"/>
            <ac:spMk id="14" creationId="{72F118E0-B5B7-4681-9B1D-7F24B470E273}"/>
          </ac:spMkLst>
        </pc:spChg>
        <pc:spChg chg="add mod">
          <ac:chgData name="Erik Král" userId="e92e8e71-05aa-4c44-9728-5ff1a0a20d65" providerId="ADAL" clId="{A7B7A86D-2819-4EF4-95B9-C2344C222BAD}" dt="2021-02-15T20:11:01.734" v="2687" actId="1076"/>
          <ac:spMkLst>
            <pc:docMk/>
            <pc:sldMk cId="3578766529" sldId="518"/>
            <ac:spMk id="15" creationId="{7AFD0F21-9E40-4781-BCD0-6AC1F358C4FC}"/>
          </ac:spMkLst>
        </pc:spChg>
        <pc:spChg chg="del">
          <ac:chgData name="Erik Král" userId="e92e8e71-05aa-4c44-9728-5ff1a0a20d65" providerId="ADAL" clId="{A7B7A86D-2819-4EF4-95B9-C2344C222BAD}" dt="2021-02-15T20:06:30.759" v="2658" actId="478"/>
          <ac:spMkLst>
            <pc:docMk/>
            <pc:sldMk cId="3578766529" sldId="518"/>
            <ac:spMk id="19" creationId="{201BAF29-708E-4FF6-A3DF-187D791A4455}"/>
          </ac:spMkLst>
        </pc:spChg>
        <pc:spChg chg="mod">
          <ac:chgData name="Erik Král" userId="e92e8e71-05aa-4c44-9728-5ff1a0a20d65" providerId="ADAL" clId="{A7B7A86D-2819-4EF4-95B9-C2344C222BAD}" dt="2021-02-15T20:06:39.243" v="2659" actId="207"/>
          <ac:spMkLst>
            <pc:docMk/>
            <pc:sldMk cId="3578766529" sldId="518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9:50.907" v="2679" actId="207"/>
          <ac:graphicFrameMkLst>
            <pc:docMk/>
            <pc:sldMk cId="3578766529" sldId="518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08:41.114" v="2675" actId="20577"/>
        <pc:sldMkLst>
          <pc:docMk/>
          <pc:sldMk cId="150922016" sldId="519"/>
        </pc:sldMkLst>
        <pc:spChg chg="add mod">
          <ac:chgData name="Erik Král" userId="e92e8e71-05aa-4c44-9728-5ff1a0a20d65" providerId="ADAL" clId="{A7B7A86D-2819-4EF4-95B9-C2344C222BAD}" dt="2021-02-15T20:08:36.958" v="2673" actId="20577"/>
          <ac:spMkLst>
            <pc:docMk/>
            <pc:sldMk cId="150922016" sldId="519"/>
            <ac:spMk id="14" creationId="{1ABEB624-DCFB-4FFC-AEB3-20F83157F700}"/>
          </ac:spMkLst>
        </pc:spChg>
        <pc:spChg chg="add mod">
          <ac:chgData name="Erik Král" userId="e92e8e71-05aa-4c44-9728-5ff1a0a20d65" providerId="ADAL" clId="{A7B7A86D-2819-4EF4-95B9-C2344C222BAD}" dt="2021-02-15T20:08:41.114" v="2675" actId="20577"/>
          <ac:spMkLst>
            <pc:docMk/>
            <pc:sldMk cId="150922016" sldId="519"/>
            <ac:spMk id="15" creationId="{448259FB-2A99-4E57-AC7A-4195167B4B5F}"/>
          </ac:spMkLst>
        </pc:spChg>
        <pc:spChg chg="del">
          <ac:chgData name="Erik Král" userId="e92e8e71-05aa-4c44-9728-5ff1a0a20d65" providerId="ADAL" clId="{A7B7A86D-2819-4EF4-95B9-C2344C222BAD}" dt="2021-02-15T20:07:14.918" v="2661" actId="478"/>
          <ac:spMkLst>
            <pc:docMk/>
            <pc:sldMk cId="150922016" sldId="519"/>
            <ac:spMk id="16" creationId="{E12C60B9-43F6-4515-B6A7-4E00358B35D4}"/>
          </ac:spMkLst>
        </pc:spChg>
        <pc:spChg chg="mod">
          <ac:chgData name="Erik Král" userId="e92e8e71-05aa-4c44-9728-5ff1a0a20d65" providerId="ADAL" clId="{A7B7A86D-2819-4EF4-95B9-C2344C222BAD}" dt="2021-02-15T20:07:39.656" v="2665" actId="207"/>
          <ac:spMkLst>
            <pc:docMk/>
            <pc:sldMk cId="150922016" sldId="519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07:19.161" v="2662" actId="207"/>
          <ac:graphicFrameMkLst>
            <pc:docMk/>
            <pc:sldMk cId="150922016" sldId="519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11:16.427" v="2689" actId="207"/>
        <pc:sldMkLst>
          <pc:docMk/>
          <pc:sldMk cId="2641695153" sldId="520"/>
        </pc:sldMkLst>
        <pc:spChg chg="del">
          <ac:chgData name="Erik Král" userId="e92e8e71-05aa-4c44-9728-5ff1a0a20d65" providerId="ADAL" clId="{A7B7A86D-2819-4EF4-95B9-C2344C222BAD}" dt="2021-02-15T20:10:10.919" v="2682" actId="478"/>
          <ac:spMkLst>
            <pc:docMk/>
            <pc:sldMk cId="2641695153" sldId="520"/>
            <ac:spMk id="14" creationId="{72F118E0-B5B7-4681-9B1D-7F24B470E273}"/>
          </ac:spMkLst>
        </pc:spChg>
        <pc:spChg chg="del">
          <ac:chgData name="Erik Král" userId="e92e8e71-05aa-4c44-9728-5ff1a0a20d65" providerId="ADAL" clId="{A7B7A86D-2819-4EF4-95B9-C2344C222BAD}" dt="2021-02-15T20:10:10.919" v="2682" actId="478"/>
          <ac:spMkLst>
            <pc:docMk/>
            <pc:sldMk cId="2641695153" sldId="520"/>
            <ac:spMk id="15" creationId="{7AFD0F21-9E40-4781-BCD0-6AC1F358C4FC}"/>
          </ac:spMkLst>
        </pc:spChg>
        <pc:spChg chg="add mod">
          <ac:chgData name="Erik Král" userId="e92e8e71-05aa-4c44-9728-5ff1a0a20d65" providerId="ADAL" clId="{A7B7A86D-2819-4EF4-95B9-C2344C222BAD}" dt="2021-02-15T20:10:54.437" v="2686" actId="20577"/>
          <ac:spMkLst>
            <pc:docMk/>
            <pc:sldMk cId="2641695153" sldId="520"/>
            <ac:spMk id="16" creationId="{CB8339C2-3E3E-466A-8E5C-FD3BFC45D185}"/>
          </ac:spMkLst>
        </pc:spChg>
        <pc:spChg chg="add mod">
          <ac:chgData name="Erik Král" userId="e92e8e71-05aa-4c44-9728-5ff1a0a20d65" providerId="ADAL" clId="{A7B7A86D-2819-4EF4-95B9-C2344C222BAD}" dt="2021-02-15T20:10:51.193" v="2684"/>
          <ac:spMkLst>
            <pc:docMk/>
            <pc:sldMk cId="2641695153" sldId="520"/>
            <ac:spMk id="19" creationId="{744C98E2-E4EC-4D5A-B4FD-E44DE5F1B782}"/>
          </ac:spMkLst>
        </pc:spChg>
        <pc:spChg chg="mod">
          <ac:chgData name="Erik Král" userId="e92e8e71-05aa-4c44-9728-5ff1a0a20d65" providerId="ADAL" clId="{A7B7A86D-2819-4EF4-95B9-C2344C222BAD}" dt="2021-02-15T20:10:24.626" v="2683" actId="207"/>
          <ac:spMkLst>
            <pc:docMk/>
            <pc:sldMk cId="2641695153" sldId="520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1:16.427" v="2689" actId="207"/>
          <ac:graphicFrameMkLst>
            <pc:docMk/>
            <pc:sldMk cId="2641695153" sldId="520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13:03.586" v="2706" actId="207"/>
        <pc:sldMkLst>
          <pc:docMk/>
          <pc:sldMk cId="1580399413" sldId="521"/>
        </pc:sldMkLst>
        <pc:spChg chg="add mod">
          <ac:chgData name="Erik Král" userId="e92e8e71-05aa-4c44-9728-5ff1a0a20d65" providerId="ADAL" clId="{A7B7A86D-2819-4EF4-95B9-C2344C222BAD}" dt="2021-02-15T20:12:16.016" v="2698" actId="20577"/>
          <ac:spMkLst>
            <pc:docMk/>
            <pc:sldMk cId="1580399413" sldId="521"/>
            <ac:spMk id="15" creationId="{BFBB226B-A029-4601-B3EC-B90A52A07B92}"/>
          </ac:spMkLst>
        </pc:spChg>
        <pc:spChg chg="del">
          <ac:chgData name="Erik Král" userId="e92e8e71-05aa-4c44-9728-5ff1a0a20d65" providerId="ADAL" clId="{A7B7A86D-2819-4EF4-95B9-C2344C222BAD}" dt="2021-02-15T20:11:26.506" v="2691" actId="478"/>
          <ac:spMkLst>
            <pc:docMk/>
            <pc:sldMk cId="1580399413" sldId="521"/>
            <ac:spMk id="16" creationId="{CB8339C2-3E3E-466A-8E5C-FD3BFC45D185}"/>
          </ac:spMkLst>
        </pc:spChg>
        <pc:spChg chg="del">
          <ac:chgData name="Erik Král" userId="e92e8e71-05aa-4c44-9728-5ff1a0a20d65" providerId="ADAL" clId="{A7B7A86D-2819-4EF4-95B9-C2344C222BAD}" dt="2021-02-15T20:11:28.643" v="2692" actId="478"/>
          <ac:spMkLst>
            <pc:docMk/>
            <pc:sldMk cId="1580399413" sldId="521"/>
            <ac:spMk id="19" creationId="{744C98E2-E4EC-4D5A-B4FD-E44DE5F1B782}"/>
          </ac:spMkLst>
        </pc:spChg>
        <pc:spChg chg="mod">
          <ac:chgData name="Erik Král" userId="e92e8e71-05aa-4c44-9728-5ff1a0a20d65" providerId="ADAL" clId="{A7B7A86D-2819-4EF4-95B9-C2344C222BAD}" dt="2021-02-15T20:11:53.563" v="2695" actId="207"/>
          <ac:spMkLst>
            <pc:docMk/>
            <pc:sldMk cId="1580399413" sldId="521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3:03.586" v="2706" actId="207"/>
          <ac:graphicFrameMkLst>
            <pc:docMk/>
            <pc:sldMk cId="1580399413" sldId="521"/>
            <ac:graphicFrameMk id="6" creationId="{36630DC3-5DD3-4809-95AC-7762C8B25322}"/>
          </ac:graphicFrameMkLst>
        </pc:graphicFrameChg>
        <pc:graphicFrameChg chg="add mod">
          <ac:chgData name="Erik Král" userId="e92e8e71-05aa-4c44-9728-5ff1a0a20d65" providerId="ADAL" clId="{A7B7A86D-2819-4EF4-95B9-C2344C222BAD}" dt="2021-02-15T20:12:39.697" v="2702"/>
          <ac:graphicFrameMkLst>
            <pc:docMk/>
            <pc:sldMk cId="1580399413" sldId="521"/>
            <ac:graphicFrameMk id="21" creationId="{D0516569-7D03-4C42-9140-B6BA031B76F7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13:41.060" v="2711" actId="20577"/>
        <pc:sldMkLst>
          <pc:docMk/>
          <pc:sldMk cId="3765388974" sldId="522"/>
        </pc:sldMkLst>
        <pc:spChg chg="add mod">
          <ac:chgData name="Erik Král" userId="e92e8e71-05aa-4c44-9728-5ff1a0a20d65" providerId="ADAL" clId="{A7B7A86D-2819-4EF4-95B9-C2344C222BAD}" dt="2021-02-15T20:13:36.136" v="2709"/>
          <ac:spMkLst>
            <pc:docMk/>
            <pc:sldMk cId="3765388974" sldId="522"/>
            <ac:spMk id="14" creationId="{265C152F-B190-476D-AF6A-1FA1ECC435B8}"/>
          </ac:spMkLst>
        </pc:spChg>
        <pc:spChg chg="del">
          <ac:chgData name="Erik Král" userId="e92e8e71-05aa-4c44-9728-5ff1a0a20d65" providerId="ADAL" clId="{A7B7A86D-2819-4EF4-95B9-C2344C222BAD}" dt="2021-02-15T20:12:54.274" v="2705" actId="478"/>
          <ac:spMkLst>
            <pc:docMk/>
            <pc:sldMk cId="3765388974" sldId="522"/>
            <ac:spMk id="15" creationId="{BFBB226B-A029-4601-B3EC-B90A52A07B92}"/>
          </ac:spMkLst>
        </pc:spChg>
        <pc:spChg chg="add mod">
          <ac:chgData name="Erik Král" userId="e92e8e71-05aa-4c44-9728-5ff1a0a20d65" providerId="ADAL" clId="{A7B7A86D-2819-4EF4-95B9-C2344C222BAD}" dt="2021-02-15T20:13:41.060" v="2711" actId="20577"/>
          <ac:spMkLst>
            <pc:docMk/>
            <pc:sldMk cId="3765388974" sldId="522"/>
            <ac:spMk id="16" creationId="{D1344CB0-57A5-4141-8962-5BC860F461C8}"/>
          </ac:spMkLst>
        </pc:spChg>
        <pc:spChg chg="mod">
          <ac:chgData name="Erik Král" userId="e92e8e71-05aa-4c44-9728-5ff1a0a20d65" providerId="ADAL" clId="{A7B7A86D-2819-4EF4-95B9-C2344C222BAD}" dt="2021-02-15T20:13:17.571" v="2708" actId="207"/>
          <ac:spMkLst>
            <pc:docMk/>
            <pc:sldMk cId="3765388974" sldId="522"/>
            <ac:spMk id="23" creationId="{6DF2805F-410F-4652-8256-953049703000}"/>
          </ac:spMkLst>
        </pc:sp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511500504" sldId="523"/>
        </pc:sldMkLst>
      </pc:sldChg>
      <pc:sldChg chg="delSp modSp add mod">
        <pc:chgData name="Erik Král" userId="e92e8e71-05aa-4c44-9728-5ff1a0a20d65" providerId="ADAL" clId="{A7B7A86D-2819-4EF4-95B9-C2344C222BAD}" dt="2021-02-15T20:14:42.265" v="2723" actId="207"/>
        <pc:sldMkLst>
          <pc:docMk/>
          <pc:sldMk cId="583541320" sldId="523"/>
        </pc:sldMkLst>
        <pc:spChg chg="del">
          <ac:chgData name="Erik Král" userId="e92e8e71-05aa-4c44-9728-5ff1a0a20d65" providerId="ADAL" clId="{A7B7A86D-2819-4EF4-95B9-C2344C222BAD}" dt="2021-02-15T20:13:50.905" v="2713" actId="478"/>
          <ac:spMkLst>
            <pc:docMk/>
            <pc:sldMk cId="583541320" sldId="523"/>
            <ac:spMk id="14" creationId="{265C152F-B190-476D-AF6A-1FA1ECC435B8}"/>
          </ac:spMkLst>
        </pc:spChg>
        <pc:spChg chg="del">
          <ac:chgData name="Erik Král" userId="e92e8e71-05aa-4c44-9728-5ff1a0a20d65" providerId="ADAL" clId="{A7B7A86D-2819-4EF4-95B9-C2344C222BAD}" dt="2021-02-15T20:13:50.905" v="2713" actId="478"/>
          <ac:spMkLst>
            <pc:docMk/>
            <pc:sldMk cId="583541320" sldId="523"/>
            <ac:spMk id="16" creationId="{D1344CB0-57A5-4141-8962-5BC860F461C8}"/>
          </ac:spMkLst>
        </pc:spChg>
        <pc:spChg chg="mod">
          <ac:chgData name="Erik Král" userId="e92e8e71-05aa-4c44-9728-5ff1a0a20d65" providerId="ADAL" clId="{A7B7A86D-2819-4EF4-95B9-C2344C222BAD}" dt="2021-02-15T20:14:35.469" v="2721" actId="207"/>
          <ac:spMkLst>
            <pc:docMk/>
            <pc:sldMk cId="583541320" sldId="523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4:42.265" v="2723" actId="207"/>
          <ac:graphicFrameMkLst>
            <pc:docMk/>
            <pc:sldMk cId="583541320" sldId="523"/>
            <ac:graphicFrameMk id="6" creationId="{36630DC3-5DD3-4809-95AC-7762C8B25322}"/>
          </ac:graphicFrameMkLst>
        </pc:graphicFrameChg>
      </pc:sldChg>
      <pc:sldChg chg="modSp add mod">
        <pc:chgData name="Erik Král" userId="e92e8e71-05aa-4c44-9728-5ff1a0a20d65" providerId="ADAL" clId="{A7B7A86D-2819-4EF4-95B9-C2344C222BAD}" dt="2021-02-15T20:15:06.985" v="2726" actId="207"/>
        <pc:sldMkLst>
          <pc:docMk/>
          <pc:sldMk cId="2600057968" sldId="524"/>
        </pc:sldMkLst>
        <pc:spChg chg="mod">
          <ac:chgData name="Erik Král" userId="e92e8e71-05aa-4c44-9728-5ff1a0a20d65" providerId="ADAL" clId="{A7B7A86D-2819-4EF4-95B9-C2344C222BAD}" dt="2021-02-15T20:15:06.985" v="2726" actId="207"/>
          <ac:spMkLst>
            <pc:docMk/>
            <pc:sldMk cId="2600057968" sldId="524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5:03.004" v="2725" actId="207"/>
          <ac:graphicFrameMkLst>
            <pc:docMk/>
            <pc:sldMk cId="2600057968" sldId="524"/>
            <ac:graphicFrameMk id="6" creationId="{36630DC3-5DD3-4809-95AC-7762C8B25322}"/>
          </ac:graphicFrameMkLst>
        </pc:graphicFrameChg>
      </pc:sldChg>
      <pc:sldChg chg="addSp delSp modSp add mod">
        <pc:chgData name="Erik Král" userId="e92e8e71-05aa-4c44-9728-5ff1a0a20d65" providerId="ADAL" clId="{A7B7A86D-2819-4EF4-95B9-C2344C222BAD}" dt="2021-02-15T20:19:22.996" v="2843" actId="478"/>
        <pc:sldMkLst>
          <pc:docMk/>
          <pc:sldMk cId="4140171766" sldId="525"/>
        </pc:sldMkLst>
        <pc:spChg chg="add del mod">
          <ac:chgData name="Erik Král" userId="e92e8e71-05aa-4c44-9728-5ff1a0a20d65" providerId="ADAL" clId="{A7B7A86D-2819-4EF4-95B9-C2344C222BAD}" dt="2021-02-15T20:16:39.423" v="2732" actId="478"/>
          <ac:spMkLst>
            <pc:docMk/>
            <pc:sldMk cId="4140171766" sldId="525"/>
            <ac:spMk id="3" creationId="{CAC113C7-7B3E-4636-BEC5-5D34B7A418BE}"/>
          </ac:spMkLst>
        </pc:spChg>
        <pc:spChg chg="add mod">
          <ac:chgData name="Erik Král" userId="e92e8e71-05aa-4c44-9728-5ff1a0a20d65" providerId="ADAL" clId="{A7B7A86D-2819-4EF4-95B9-C2344C222BAD}" dt="2021-02-15T20:18:07.794" v="2833" actId="20577"/>
          <ac:spMkLst>
            <pc:docMk/>
            <pc:sldMk cId="4140171766" sldId="525"/>
            <ac:spMk id="14" creationId="{2998223A-A55B-4238-9FBC-C927D0A76EA7}"/>
          </ac:spMkLst>
        </pc:spChg>
        <pc:spChg chg="add del mod">
          <ac:chgData name="Erik Král" userId="e92e8e71-05aa-4c44-9728-5ff1a0a20d65" providerId="ADAL" clId="{A7B7A86D-2819-4EF4-95B9-C2344C222BAD}" dt="2021-02-15T20:17:54.839" v="2830" actId="478"/>
          <ac:spMkLst>
            <pc:docMk/>
            <pc:sldMk cId="4140171766" sldId="525"/>
            <ac:spMk id="15" creationId="{1E1D7417-20E6-46CA-B676-CB24D2C496B1}"/>
          </ac:spMkLst>
        </pc:spChg>
        <pc:spChg chg="mod">
          <ac:chgData name="Erik Král" userId="e92e8e71-05aa-4c44-9728-5ff1a0a20d65" providerId="ADAL" clId="{A7B7A86D-2819-4EF4-95B9-C2344C222BAD}" dt="2021-02-15T20:17:40.339" v="2828" actId="207"/>
          <ac:spMkLst>
            <pc:docMk/>
            <pc:sldMk cId="4140171766" sldId="525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6:06.736" v="2730" actId="2165"/>
          <ac:graphicFrameMkLst>
            <pc:docMk/>
            <pc:sldMk cId="4140171766" sldId="525"/>
            <ac:graphicFrameMk id="6" creationId="{36630DC3-5DD3-4809-95AC-7762C8B25322}"/>
          </ac:graphicFrameMkLst>
        </pc:graphicFrameChg>
        <pc:cxnChg chg="del">
          <ac:chgData name="Erik Král" userId="e92e8e71-05aa-4c44-9728-5ff1a0a20d65" providerId="ADAL" clId="{A7B7A86D-2819-4EF4-95B9-C2344C222BAD}" dt="2021-02-15T20:19:20.866" v="2842" actId="478"/>
          <ac:cxnSpMkLst>
            <pc:docMk/>
            <pc:sldMk cId="4140171766" sldId="525"/>
            <ac:cxnSpMk id="4" creationId="{5C371540-205F-49D2-BD05-D9FC9A907259}"/>
          </ac:cxnSpMkLst>
        </pc:cxnChg>
        <pc:cxnChg chg="del">
          <ac:chgData name="Erik Král" userId="e92e8e71-05aa-4c44-9728-5ff1a0a20d65" providerId="ADAL" clId="{A7B7A86D-2819-4EF4-95B9-C2344C222BAD}" dt="2021-02-15T20:19:22.996" v="2843" actId="478"/>
          <ac:cxnSpMkLst>
            <pc:docMk/>
            <pc:sldMk cId="4140171766" sldId="525"/>
            <ac:cxnSpMk id="11" creationId="{7CDC3E01-A8BB-4042-9D2D-3B15F4C4D93B}"/>
          </ac:cxnSpMkLst>
        </pc:cxnChg>
      </pc:sldChg>
      <pc:sldChg chg="addSp delSp modSp add mod">
        <pc:chgData name="Erik Král" userId="e92e8e71-05aa-4c44-9728-5ff1a0a20d65" providerId="ADAL" clId="{A7B7A86D-2819-4EF4-95B9-C2344C222BAD}" dt="2021-02-15T20:19:31.078" v="2846" actId="478"/>
        <pc:sldMkLst>
          <pc:docMk/>
          <pc:sldMk cId="2657244896" sldId="526"/>
        </pc:sldMkLst>
        <pc:spChg chg="add del mod">
          <ac:chgData name="Erik Král" userId="e92e8e71-05aa-4c44-9728-5ff1a0a20d65" providerId="ADAL" clId="{A7B7A86D-2819-4EF4-95B9-C2344C222BAD}" dt="2021-02-15T20:18:47.409" v="2839" actId="478"/>
          <ac:spMkLst>
            <pc:docMk/>
            <pc:sldMk cId="2657244896" sldId="526"/>
            <ac:spMk id="3" creationId="{CD6FFEE3-62F5-4433-B251-5FC34E2B3B59}"/>
          </ac:spMkLst>
        </pc:spChg>
        <pc:spChg chg="mod">
          <ac:chgData name="Erik Král" userId="e92e8e71-05aa-4c44-9728-5ff1a0a20d65" providerId="ADAL" clId="{A7B7A86D-2819-4EF4-95B9-C2344C222BAD}" dt="2021-02-15T20:19:28.298" v="2845" actId="1076"/>
          <ac:spMkLst>
            <pc:docMk/>
            <pc:sldMk cId="2657244896" sldId="526"/>
            <ac:spMk id="5" creationId="{C8F47A0C-386C-4DF6-974C-FA9C220F40AA}"/>
          </ac:spMkLst>
        </pc:spChg>
        <pc:spChg chg="del">
          <ac:chgData name="Erik Král" userId="e92e8e71-05aa-4c44-9728-5ff1a0a20d65" providerId="ADAL" clId="{A7B7A86D-2819-4EF4-95B9-C2344C222BAD}" dt="2021-02-15T20:18:44.265" v="2838" actId="478"/>
          <ac:spMkLst>
            <pc:docMk/>
            <pc:sldMk cId="2657244896" sldId="526"/>
            <ac:spMk id="14" creationId="{2998223A-A55B-4238-9FBC-C927D0A76EA7}"/>
          </ac:spMkLst>
        </pc:spChg>
        <pc:spChg chg="mod">
          <ac:chgData name="Erik Král" userId="e92e8e71-05aa-4c44-9728-5ff1a0a20d65" providerId="ADAL" clId="{A7B7A86D-2819-4EF4-95B9-C2344C222BAD}" dt="2021-02-15T20:19:04.178" v="2840" actId="207"/>
          <ac:spMkLst>
            <pc:docMk/>
            <pc:sldMk cId="2657244896" sldId="526"/>
            <ac:spMk id="23" creationId="{6DF2805F-410F-4652-8256-953049703000}"/>
          </ac:spMkLst>
        </pc:spChg>
        <pc:graphicFrameChg chg="modGraphic">
          <ac:chgData name="Erik Král" userId="e92e8e71-05aa-4c44-9728-5ff1a0a20d65" providerId="ADAL" clId="{A7B7A86D-2819-4EF4-95B9-C2344C222BAD}" dt="2021-02-15T20:19:13.723" v="2841" actId="207"/>
          <ac:graphicFrameMkLst>
            <pc:docMk/>
            <pc:sldMk cId="2657244896" sldId="526"/>
            <ac:graphicFrameMk id="6" creationId="{36630DC3-5DD3-4809-95AC-7762C8B25322}"/>
          </ac:graphicFrameMkLst>
        </pc:graphicFrameChg>
        <pc:cxnChg chg="del">
          <ac:chgData name="Erik Král" userId="e92e8e71-05aa-4c44-9728-5ff1a0a20d65" providerId="ADAL" clId="{A7B7A86D-2819-4EF4-95B9-C2344C222BAD}" dt="2021-02-15T20:19:27.077" v="2844" actId="478"/>
          <ac:cxnSpMkLst>
            <pc:docMk/>
            <pc:sldMk cId="2657244896" sldId="526"/>
            <ac:cxnSpMk id="4" creationId="{5C371540-205F-49D2-BD05-D9FC9A907259}"/>
          </ac:cxnSpMkLst>
        </pc:cxnChg>
        <pc:cxnChg chg="del">
          <ac:chgData name="Erik Král" userId="e92e8e71-05aa-4c44-9728-5ff1a0a20d65" providerId="ADAL" clId="{A7B7A86D-2819-4EF4-95B9-C2344C222BAD}" dt="2021-02-15T20:19:31.078" v="2846" actId="478"/>
          <ac:cxnSpMkLst>
            <pc:docMk/>
            <pc:sldMk cId="2657244896" sldId="526"/>
            <ac:cxnSpMk id="11" creationId="{7CDC3E01-A8BB-4042-9D2D-3B15F4C4D93B}"/>
          </ac:cxnSpMkLst>
        </pc:cxnChg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80000920" sldId="527"/>
        </pc:sldMkLst>
        <pc:spChg chg="mod">
          <ac:chgData name="Erik Král" userId="e92e8e71-05aa-4c44-9728-5ff1a0a20d65" providerId="ADAL" clId="{A7B7A86D-2819-4EF4-95B9-C2344C222BAD}" dt="2021-02-17T09:32:55.709" v="3366"/>
          <ac:spMkLst>
            <pc:docMk/>
            <pc:sldMk cId="80000920" sldId="527"/>
            <ac:spMk id="2" creationId="{C5138F08-A3F7-438E-8933-75AF7526C7EC}"/>
          </ac:spMkLst>
        </pc:spChg>
        <pc:spChg chg="add del mod">
          <ac:chgData name="Erik Král" userId="e92e8e71-05aa-4c44-9728-5ff1a0a20d65" providerId="ADAL" clId="{A7B7A86D-2819-4EF4-95B9-C2344C222BAD}" dt="2021-02-16T19:03:34.826" v="2957"/>
          <ac:spMkLst>
            <pc:docMk/>
            <pc:sldMk cId="80000920" sldId="527"/>
            <ac:spMk id="3" creationId="{B547DC96-C352-400C-A6FB-22B7D4DB9589}"/>
          </ac:spMkLst>
        </pc:spChg>
        <pc:spChg chg="del mod">
          <ac:chgData name="Erik Král" userId="e92e8e71-05aa-4c44-9728-5ff1a0a20d65" providerId="ADAL" clId="{A7B7A86D-2819-4EF4-95B9-C2344C222BAD}" dt="2021-02-16T20:24:01.772" v="3302" actId="478"/>
          <ac:spMkLst>
            <pc:docMk/>
            <pc:sldMk cId="80000920" sldId="527"/>
            <ac:spMk id="5" creationId="{C8F47A0C-386C-4DF6-974C-FA9C220F40AA}"/>
          </ac:spMkLst>
        </pc:spChg>
        <pc:spChg chg="del mod">
          <ac:chgData name="Erik Král" userId="e92e8e71-05aa-4c44-9728-5ff1a0a20d65" providerId="ADAL" clId="{A7B7A86D-2819-4EF4-95B9-C2344C222BAD}" dt="2021-02-16T20:17:12.478" v="3237" actId="478"/>
          <ac:spMkLst>
            <pc:docMk/>
            <pc:sldMk cId="80000920" sldId="527"/>
            <ac:spMk id="7" creationId="{6B29595A-29CB-4A89-B880-5F50688498A7}"/>
          </ac:spMkLst>
        </pc:spChg>
        <pc:spChg chg="add del mod">
          <ac:chgData name="Erik Král" userId="e92e8e71-05aa-4c44-9728-5ff1a0a20d65" providerId="ADAL" clId="{A7B7A86D-2819-4EF4-95B9-C2344C222BAD}" dt="2021-02-16T19:04:51.882" v="2972" actId="478"/>
          <ac:spMkLst>
            <pc:docMk/>
            <pc:sldMk cId="80000920" sldId="527"/>
            <ac:spMk id="9" creationId="{96935D43-CED9-46B1-B655-9BF6A4C52D37}"/>
          </ac:spMkLst>
        </pc:spChg>
        <pc:spChg chg="add mod">
          <ac:chgData name="Erik Král" userId="e92e8e71-05aa-4c44-9728-5ff1a0a20d65" providerId="ADAL" clId="{A7B7A86D-2819-4EF4-95B9-C2344C222BAD}" dt="2021-02-22T18:43:05.576" v="3942" actId="20577"/>
          <ac:spMkLst>
            <pc:docMk/>
            <pc:sldMk cId="80000920" sldId="527"/>
            <ac:spMk id="10" creationId="{F615CE4D-FFB9-4E03-B8F2-F4BA0E2B020E}"/>
          </ac:spMkLst>
        </pc:spChg>
        <pc:spChg chg="add del mod">
          <ac:chgData name="Erik Král" userId="e92e8e71-05aa-4c44-9728-5ff1a0a20d65" providerId="ADAL" clId="{A7B7A86D-2819-4EF4-95B9-C2344C222BAD}" dt="2021-02-16T19:57:05.623" v="3048" actId="478"/>
          <ac:spMkLst>
            <pc:docMk/>
            <pc:sldMk cId="80000920" sldId="527"/>
            <ac:spMk id="12" creationId="{6194E6F1-D62B-4AFB-BE44-5E02E5A4EDC0}"/>
          </ac:spMkLst>
        </pc:spChg>
        <pc:spChg chg="add del mod">
          <ac:chgData name="Erik Král" userId="e92e8e71-05aa-4c44-9728-5ff1a0a20d65" providerId="ADAL" clId="{A7B7A86D-2819-4EF4-95B9-C2344C222BAD}" dt="2021-02-16T20:01:17.848" v="3053" actId="478"/>
          <ac:spMkLst>
            <pc:docMk/>
            <pc:sldMk cId="80000920" sldId="527"/>
            <ac:spMk id="13" creationId="{B91F307F-4487-4C9E-85D0-66C0CC6BE940}"/>
          </ac:spMkLst>
        </pc:spChg>
        <pc:spChg chg="add del mod">
          <ac:chgData name="Erik Král" userId="e92e8e71-05aa-4c44-9728-5ff1a0a20d65" providerId="ADAL" clId="{A7B7A86D-2819-4EF4-95B9-C2344C222BAD}" dt="2021-02-22T18:33:47.370" v="3853" actId="478"/>
          <ac:spMkLst>
            <pc:docMk/>
            <pc:sldMk cId="80000920" sldId="527"/>
            <ac:spMk id="13" creationId="{BE1B290F-F635-44AF-8630-B692A72DEF6F}"/>
          </ac:spMkLst>
        </pc:spChg>
        <pc:spChg chg="add del mod">
          <ac:chgData name="Erik Král" userId="e92e8e71-05aa-4c44-9728-5ff1a0a20d65" providerId="ADAL" clId="{A7B7A86D-2819-4EF4-95B9-C2344C222BAD}" dt="2021-02-16T20:03:49.071" v="3062" actId="478"/>
          <ac:spMkLst>
            <pc:docMk/>
            <pc:sldMk cId="80000920" sldId="527"/>
            <ac:spMk id="14" creationId="{C1AB780D-CCCC-404B-9BA5-5C2DBF0BDAF7}"/>
          </ac:spMkLst>
        </pc:spChg>
        <pc:spChg chg="add del mod">
          <ac:chgData name="Erik Král" userId="e92e8e71-05aa-4c44-9728-5ff1a0a20d65" providerId="ADAL" clId="{A7B7A86D-2819-4EF4-95B9-C2344C222BAD}" dt="2021-02-22T18:33:47.370" v="3853" actId="478"/>
          <ac:spMkLst>
            <pc:docMk/>
            <pc:sldMk cId="80000920" sldId="527"/>
            <ac:spMk id="15" creationId="{3F267060-9D17-4C41-9292-FFD49D0DBF0A}"/>
          </ac:spMkLst>
        </pc:spChg>
        <pc:spChg chg="add del mod">
          <ac:chgData name="Erik Král" userId="e92e8e71-05aa-4c44-9728-5ff1a0a20d65" providerId="ADAL" clId="{A7B7A86D-2819-4EF4-95B9-C2344C222BAD}" dt="2021-02-22T18:33:47.370" v="3853" actId="478"/>
          <ac:spMkLst>
            <pc:docMk/>
            <pc:sldMk cId="80000920" sldId="527"/>
            <ac:spMk id="16" creationId="{3522DD39-03C7-43F8-89C3-70235C8F0337}"/>
          </ac:spMkLst>
        </pc:spChg>
        <pc:spChg chg="del mod">
          <ac:chgData name="Erik Král" userId="e92e8e71-05aa-4c44-9728-5ff1a0a20d65" providerId="ADAL" clId="{A7B7A86D-2819-4EF4-95B9-C2344C222BAD}" dt="2021-02-16T20:24:01.772" v="3302" actId="478"/>
          <ac:spMkLst>
            <pc:docMk/>
            <pc:sldMk cId="80000920" sldId="527"/>
            <ac:spMk id="18" creationId="{AE3984B1-2875-40AF-A5F7-1D744D81A2B6}"/>
          </ac:spMkLst>
        </pc:spChg>
        <pc:spChg chg="del mod">
          <ac:chgData name="Erik Král" userId="e92e8e71-05aa-4c44-9728-5ff1a0a20d65" providerId="ADAL" clId="{A7B7A86D-2819-4EF4-95B9-C2344C222BAD}" dt="2021-02-16T20:24:01.772" v="3302" actId="478"/>
          <ac:spMkLst>
            <pc:docMk/>
            <pc:sldMk cId="80000920" sldId="527"/>
            <ac:spMk id="20" creationId="{5377B655-0933-4642-BE63-46C8C4126F34}"/>
          </ac:spMkLst>
        </pc:spChg>
        <pc:spChg chg="add mod">
          <ac:chgData name="Erik Král" userId="e92e8e71-05aa-4c44-9728-5ff1a0a20d65" providerId="ADAL" clId="{A7B7A86D-2819-4EF4-95B9-C2344C222BAD}" dt="2021-02-22T18:33:54.760" v="3855"/>
          <ac:spMkLst>
            <pc:docMk/>
            <pc:sldMk cId="80000920" sldId="527"/>
            <ac:spMk id="20" creationId="{A18699E0-B5A8-4B7F-BCEF-9013F07F7B72}"/>
          </ac:spMkLst>
        </pc:spChg>
        <pc:spChg chg="add del mod">
          <ac:chgData name="Erik Král" userId="e92e8e71-05aa-4c44-9728-5ff1a0a20d65" providerId="ADAL" clId="{A7B7A86D-2819-4EF4-95B9-C2344C222BAD}" dt="2021-02-22T18:31:12.923" v="3817" actId="478"/>
          <ac:spMkLst>
            <pc:docMk/>
            <pc:sldMk cId="80000920" sldId="527"/>
            <ac:spMk id="22" creationId="{68166436-C5A9-41ED-A92B-74862BC1FA1C}"/>
          </ac:spMkLst>
        </pc:spChg>
        <pc:spChg chg="add mod">
          <ac:chgData name="Erik Král" userId="e92e8e71-05aa-4c44-9728-5ff1a0a20d65" providerId="ADAL" clId="{A7B7A86D-2819-4EF4-95B9-C2344C222BAD}" dt="2021-02-22T19:37:54.153" v="4517" actId="20577"/>
          <ac:spMkLst>
            <pc:docMk/>
            <pc:sldMk cId="80000920" sldId="527"/>
            <ac:spMk id="23" creationId="{36D93D32-4FF0-425F-A585-BC69257236A4}"/>
          </ac:spMkLst>
        </pc:spChg>
        <pc:spChg chg="add del mod">
          <ac:chgData name="Erik Král" userId="e92e8e71-05aa-4c44-9728-5ff1a0a20d65" providerId="ADAL" clId="{A7B7A86D-2819-4EF4-95B9-C2344C222BAD}" dt="2021-02-16T19:06:13.718" v="2993" actId="478"/>
          <ac:spMkLst>
            <pc:docMk/>
            <pc:sldMk cId="80000920" sldId="527"/>
            <ac:spMk id="23" creationId="{6DF2805F-410F-4652-8256-953049703000}"/>
          </ac:spMkLst>
        </pc:spChg>
        <pc:spChg chg="add del mod">
          <ac:chgData name="Erik Král" userId="e92e8e71-05aa-4c44-9728-5ff1a0a20d65" providerId="ADAL" clId="{A7B7A86D-2819-4EF4-95B9-C2344C222BAD}" dt="2021-02-22T18:31:12.923" v="3817" actId="478"/>
          <ac:spMkLst>
            <pc:docMk/>
            <pc:sldMk cId="80000920" sldId="527"/>
            <ac:spMk id="24" creationId="{73E2E8B3-0C88-47A7-896B-FED3684FDC4C}"/>
          </ac:spMkLst>
        </pc:spChg>
        <pc:spChg chg="add del mod">
          <ac:chgData name="Erik Král" userId="e92e8e71-05aa-4c44-9728-5ff1a0a20d65" providerId="ADAL" clId="{A7B7A86D-2819-4EF4-95B9-C2344C222BAD}" dt="2021-02-22T18:31:09.001" v="3816" actId="478"/>
          <ac:spMkLst>
            <pc:docMk/>
            <pc:sldMk cId="80000920" sldId="527"/>
            <ac:spMk id="26" creationId="{A6608A65-BF4D-4290-81C6-0C1FA2DA4C59}"/>
          </ac:spMkLst>
        </pc:spChg>
        <pc:spChg chg="add del mod">
          <ac:chgData name="Erik Král" userId="e92e8e71-05aa-4c44-9728-5ff1a0a20d65" providerId="ADAL" clId="{A7B7A86D-2819-4EF4-95B9-C2344C222BAD}" dt="2021-02-22T18:31:12.923" v="3817" actId="478"/>
          <ac:spMkLst>
            <pc:docMk/>
            <pc:sldMk cId="80000920" sldId="527"/>
            <ac:spMk id="27" creationId="{B9EE061C-E1F1-4310-9608-34E187818683}"/>
          </ac:spMkLst>
        </pc:spChg>
        <pc:spChg chg="add mod">
          <ac:chgData name="Erik Král" userId="e92e8e71-05aa-4c44-9728-5ff1a0a20d65" providerId="ADAL" clId="{A7B7A86D-2819-4EF4-95B9-C2344C222BAD}" dt="2021-02-22T18:33:54.760" v="3855"/>
          <ac:spMkLst>
            <pc:docMk/>
            <pc:sldMk cId="80000920" sldId="527"/>
            <ac:spMk id="32" creationId="{A4224D0B-1B71-4C5C-8C85-3D118C407E12}"/>
          </ac:spMkLst>
        </pc:spChg>
        <pc:spChg chg="add mod">
          <ac:chgData name="Erik Král" userId="e92e8e71-05aa-4c44-9728-5ff1a0a20d65" providerId="ADAL" clId="{A7B7A86D-2819-4EF4-95B9-C2344C222BAD}" dt="2021-02-22T18:34:23.949" v="3859"/>
          <ac:spMkLst>
            <pc:docMk/>
            <pc:sldMk cId="80000920" sldId="527"/>
            <ac:spMk id="36" creationId="{03D8ADA7-25E3-414D-8003-1167E21E2633}"/>
          </ac:spMkLst>
        </pc:spChg>
        <pc:graphicFrameChg chg="del mod modGraphic">
          <ac:chgData name="Erik Král" userId="e92e8e71-05aa-4c44-9728-5ff1a0a20d65" providerId="ADAL" clId="{A7B7A86D-2819-4EF4-95B9-C2344C222BAD}" dt="2021-02-16T20:24:01.772" v="3302" actId="478"/>
          <ac:graphicFrameMkLst>
            <pc:docMk/>
            <pc:sldMk cId="80000920" sldId="527"/>
            <ac:graphicFrameMk id="6" creationId="{36630DC3-5DD3-4809-95AC-7762C8B25322}"/>
          </ac:graphicFrameMkLst>
        </pc:graphicFrameChg>
        <pc:graphicFrameChg chg="del mod modGraphic">
          <ac:chgData name="Erik Král" userId="e92e8e71-05aa-4c44-9728-5ff1a0a20d65" providerId="ADAL" clId="{A7B7A86D-2819-4EF4-95B9-C2344C222BAD}" dt="2021-02-16T20:24:01.772" v="3302" actId="478"/>
          <ac:graphicFrameMkLst>
            <pc:docMk/>
            <pc:sldMk cId="80000920" sldId="527"/>
            <ac:graphicFrameMk id="8" creationId="{2CCB58C3-82F7-4A35-B396-9A95862196AD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1:43.331" v="3821" actId="478"/>
          <ac:graphicFrameMkLst>
            <pc:docMk/>
            <pc:sldMk cId="80000920" sldId="527"/>
            <ac:graphicFrameMk id="17" creationId="{541C0D35-89A6-4B05-9B69-FD13153BD3A9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1:43.331" v="3821" actId="478"/>
          <ac:graphicFrameMkLst>
            <pc:docMk/>
            <pc:sldMk cId="80000920" sldId="527"/>
            <ac:graphicFrameMk id="18" creationId="{D955ADB9-6609-4532-8C18-499D653C0858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1:43.331" v="3821" actId="478"/>
          <ac:graphicFrameMkLst>
            <pc:docMk/>
            <pc:sldMk cId="80000920" sldId="527"/>
            <ac:graphicFrameMk id="19" creationId="{C7A49D88-8A71-496E-B7AA-03CDE45FD20F}"/>
          </ac:graphicFrameMkLst>
        </pc:graphicFrameChg>
        <pc:graphicFrameChg chg="add del mod modGraphic">
          <ac:chgData name="Erik Král" userId="e92e8e71-05aa-4c44-9728-5ff1a0a20d65" providerId="ADAL" clId="{A7B7A86D-2819-4EF4-95B9-C2344C222BAD}" dt="2021-02-16T20:24:01.772" v="3302" actId="478"/>
          <ac:graphicFrameMkLst>
            <pc:docMk/>
            <pc:sldMk cId="80000920" sldId="527"/>
            <ac:graphicFrameMk id="21" creationId="{F974A22D-2C2F-4A5F-BFBB-57E979A10921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1:09.001" v="3816" actId="478"/>
          <ac:graphicFrameMkLst>
            <pc:docMk/>
            <pc:sldMk cId="80000920" sldId="527"/>
            <ac:graphicFrameMk id="28" creationId="{DA10CAA1-A7A3-4632-AE11-6E1658C044A7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1:09.001" v="3816" actId="478"/>
          <ac:graphicFrameMkLst>
            <pc:docMk/>
            <pc:sldMk cId="80000920" sldId="527"/>
            <ac:graphicFrameMk id="29" creationId="{BC35108D-C3F0-4161-B059-DE08CDA4D097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18:34:53.878" v="3866" actId="572"/>
          <ac:graphicFrameMkLst>
            <pc:docMk/>
            <pc:sldMk cId="80000920" sldId="527"/>
            <ac:graphicFrameMk id="33" creationId="{2A63FF1D-0BE1-4524-BD31-3675836DD922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4:31.796" v="3861" actId="478"/>
          <ac:graphicFrameMkLst>
            <pc:docMk/>
            <pc:sldMk cId="80000920" sldId="527"/>
            <ac:graphicFrameMk id="34" creationId="{01A0CE65-8803-48D1-BE57-21E0124329DC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4:10.698" v="3856" actId="478"/>
          <ac:graphicFrameMkLst>
            <pc:docMk/>
            <pc:sldMk cId="80000920" sldId="527"/>
            <ac:graphicFrameMk id="35" creationId="{4D8A7CD4-3D5A-46A9-A49F-3ABC18F9D5DB}"/>
          </ac:graphicFrameMkLst>
        </pc:graphicFrameChg>
        <pc:cxnChg chg="del mod">
          <ac:chgData name="Erik Král" userId="e92e8e71-05aa-4c44-9728-5ff1a0a20d65" providerId="ADAL" clId="{A7B7A86D-2819-4EF4-95B9-C2344C222BAD}" dt="2021-02-16T20:04:10.441" v="3065" actId="478"/>
          <ac:cxnSpMkLst>
            <pc:docMk/>
            <pc:sldMk cId="80000920" sldId="527"/>
            <ac:cxnSpMk id="4" creationId="{5C371540-205F-49D2-BD05-D9FC9A907259}"/>
          </ac:cxnSpMkLst>
        </pc:cxnChg>
        <pc:cxnChg chg="del">
          <ac:chgData name="Erik Král" userId="e92e8e71-05aa-4c44-9728-5ff1a0a20d65" providerId="ADAL" clId="{A7B7A86D-2819-4EF4-95B9-C2344C222BAD}" dt="2021-02-16T20:04:12.984" v="3066" actId="478"/>
          <ac:cxnSpMkLst>
            <pc:docMk/>
            <pc:sldMk cId="80000920" sldId="527"/>
            <ac:cxnSpMk id="11" creationId="{7CDC3E01-A8BB-4042-9D2D-3B15F4C4D93B}"/>
          </ac:cxnSpMkLst>
        </pc:cxnChg>
        <pc:cxnChg chg="add del mod">
          <ac:chgData name="Erik Král" userId="e92e8e71-05aa-4c44-9728-5ff1a0a20d65" providerId="ADAL" clId="{A7B7A86D-2819-4EF4-95B9-C2344C222BAD}" dt="2021-02-22T18:33:47.370" v="3853" actId="478"/>
          <ac:cxnSpMkLst>
            <pc:docMk/>
            <pc:sldMk cId="80000920" sldId="527"/>
            <ac:cxnSpMk id="14" creationId="{7E39FDA8-8FA1-4353-890B-B67211424E29}"/>
          </ac:cxnSpMkLst>
        </pc:cxnChg>
        <pc:cxnChg chg="del mod">
          <ac:chgData name="Erik Král" userId="e92e8e71-05aa-4c44-9728-5ff1a0a20d65" providerId="ADAL" clId="{A7B7A86D-2819-4EF4-95B9-C2344C222BAD}" dt="2021-02-16T20:24:01.772" v="3302" actId="478"/>
          <ac:cxnSpMkLst>
            <pc:docMk/>
            <pc:sldMk cId="80000920" sldId="527"/>
            <ac:cxnSpMk id="17" creationId="{E20B8E5E-FBAB-43E6-80CC-434AD375F98A}"/>
          </ac:cxnSpMkLst>
        </pc:cxnChg>
        <pc:cxnChg chg="add mod">
          <ac:chgData name="Erik Král" userId="e92e8e71-05aa-4c44-9728-5ff1a0a20d65" providerId="ADAL" clId="{A7B7A86D-2819-4EF4-95B9-C2344C222BAD}" dt="2021-02-22T18:33:54.760" v="3855"/>
          <ac:cxnSpMkLst>
            <pc:docMk/>
            <pc:sldMk cId="80000920" sldId="527"/>
            <ac:cxnSpMk id="21" creationId="{BA486A3A-DD71-4C52-BAF4-CAA11590D94F}"/>
          </ac:cxnSpMkLst>
        </pc:cxnChg>
        <pc:cxnChg chg="add del mod">
          <ac:chgData name="Erik Král" userId="e92e8e71-05aa-4c44-9728-5ff1a0a20d65" providerId="ADAL" clId="{A7B7A86D-2819-4EF4-95B9-C2344C222BAD}" dt="2021-02-22T18:31:09.001" v="3816" actId="478"/>
          <ac:cxnSpMkLst>
            <pc:docMk/>
            <pc:sldMk cId="80000920" sldId="527"/>
            <ac:cxnSpMk id="25" creationId="{36852194-4EAF-4933-A1CD-F59D631BE645}"/>
          </ac:cxnSpMkLst>
        </pc:cxnChg>
        <pc:cxnChg chg="add del mod">
          <ac:chgData name="Erik Král" userId="e92e8e71-05aa-4c44-9728-5ff1a0a20d65" providerId="ADAL" clId="{A7B7A86D-2819-4EF4-95B9-C2344C222BAD}" dt="2021-02-22T18:31:09.001" v="3816" actId="478"/>
          <ac:cxnSpMkLst>
            <pc:docMk/>
            <pc:sldMk cId="80000920" sldId="527"/>
            <ac:cxnSpMk id="30" creationId="{47FE3EFF-4D0A-48BD-AFF5-3196B75BDE8C}"/>
          </ac:cxnSpMkLst>
        </pc:cxnChg>
        <pc:cxnChg chg="add del mod">
          <ac:chgData name="Erik Král" userId="e92e8e71-05aa-4c44-9728-5ff1a0a20d65" providerId="ADAL" clId="{A7B7A86D-2819-4EF4-95B9-C2344C222BAD}" dt="2021-02-22T18:31:09.001" v="3816" actId="478"/>
          <ac:cxnSpMkLst>
            <pc:docMk/>
            <pc:sldMk cId="80000920" sldId="527"/>
            <ac:cxnSpMk id="31" creationId="{2AED3A89-0BD4-458B-85E9-D8F04A9F7007}"/>
          </ac:cxnSpMkLst>
        </pc:cxnChg>
      </pc:sldChg>
      <pc:sldChg chg="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96332170" sldId="528"/>
        </pc:sldMkLst>
        <pc:spChg chg="mod">
          <ac:chgData name="Erik Král" userId="e92e8e71-05aa-4c44-9728-5ff1a0a20d65" providerId="ADAL" clId="{A7B7A86D-2819-4EF4-95B9-C2344C222BAD}" dt="2021-02-16T18:43:05.845" v="2954" actId="20577"/>
          <ac:spMkLst>
            <pc:docMk/>
            <pc:sldMk cId="96332170" sldId="528"/>
            <ac:spMk id="2" creationId="{572B0E96-B454-4191-BD8C-696F865AAA0C}"/>
          </ac:spMkLst>
        </pc:spChg>
      </pc:sldChg>
      <pc:sldChg chg="add del">
        <pc:chgData name="Erik Král" userId="e92e8e71-05aa-4c44-9728-5ff1a0a20d65" providerId="ADAL" clId="{A7B7A86D-2819-4EF4-95B9-C2344C222BAD}" dt="2021-02-17T09:32:45.893" v="3365" actId="47"/>
        <pc:sldMkLst>
          <pc:docMk/>
          <pc:sldMk cId="383309952" sldId="529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209073779" sldId="530"/>
        </pc:sldMkLst>
        <pc:spChg chg="mod">
          <ac:chgData name="Erik Král" userId="e92e8e71-05aa-4c44-9728-5ff1a0a20d65" providerId="ADAL" clId="{A7B7A86D-2819-4EF4-95B9-C2344C222BAD}" dt="2021-02-17T09:33:01.650" v="3369"/>
          <ac:spMkLst>
            <pc:docMk/>
            <pc:sldMk cId="1209073779" sldId="530"/>
            <ac:spMk id="2" creationId="{C5138F08-A3F7-438E-8933-75AF7526C7EC}"/>
          </ac:spMkLst>
        </pc:spChg>
        <pc:spChg chg="add del mod">
          <ac:chgData name="Erik Král" userId="e92e8e71-05aa-4c44-9728-5ff1a0a20d65" providerId="ADAL" clId="{A7B7A86D-2819-4EF4-95B9-C2344C222BAD}" dt="2021-02-17T09:32:01.680" v="3362" actId="478"/>
          <ac:spMkLst>
            <pc:docMk/>
            <pc:sldMk cId="1209073779" sldId="530"/>
            <ac:spMk id="3" creationId="{93ECE2D5-634B-4CAC-AAB5-7517AEE1D1C8}"/>
          </ac:spMkLst>
        </pc:spChg>
        <pc:spChg chg="mod">
          <ac:chgData name="Erik Král" userId="e92e8e71-05aa-4c44-9728-5ff1a0a20d65" providerId="ADAL" clId="{A7B7A86D-2819-4EF4-95B9-C2344C222BAD}" dt="2021-02-22T19:37:20.969" v="4503" actId="14100"/>
          <ac:spMkLst>
            <pc:docMk/>
            <pc:sldMk cId="1209073779" sldId="530"/>
            <ac:spMk id="5" creationId="{C8F47A0C-386C-4DF6-974C-FA9C220F40AA}"/>
          </ac:spMkLst>
        </pc:spChg>
        <pc:spChg chg="del">
          <ac:chgData name="Erik Král" userId="e92e8e71-05aa-4c44-9728-5ff1a0a20d65" providerId="ADAL" clId="{A7B7A86D-2819-4EF4-95B9-C2344C222BAD}" dt="2021-02-17T10:09:19.783" v="3750" actId="478"/>
          <ac:spMkLst>
            <pc:docMk/>
            <pc:sldMk cId="1209073779" sldId="530"/>
            <ac:spMk id="7" creationId="{6B29595A-29CB-4A89-B880-5F50688498A7}"/>
          </ac:spMkLst>
        </pc:spChg>
        <pc:spChg chg="mod">
          <ac:chgData name="Erik Král" userId="e92e8e71-05aa-4c44-9728-5ff1a0a20d65" providerId="ADAL" clId="{A7B7A86D-2819-4EF4-95B9-C2344C222BAD}" dt="2021-02-22T19:20:35.563" v="4291" actId="20577"/>
          <ac:spMkLst>
            <pc:docMk/>
            <pc:sldMk cId="1209073779" sldId="530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6:58.853" v="4502" actId="20577"/>
          <ac:spMkLst>
            <pc:docMk/>
            <pc:sldMk cId="1209073779" sldId="530"/>
            <ac:spMk id="18" creationId="{AE3984B1-2875-40AF-A5F7-1D744D81A2B6}"/>
          </ac:spMkLst>
        </pc:spChg>
        <pc:spChg chg="mod">
          <ac:chgData name="Erik Král" userId="e92e8e71-05aa-4c44-9728-5ff1a0a20d65" providerId="ADAL" clId="{A7B7A86D-2819-4EF4-95B9-C2344C222BAD}" dt="2021-02-22T16:45:01.190" v="3798" actId="14100"/>
          <ac:spMkLst>
            <pc:docMk/>
            <pc:sldMk cId="1209073779" sldId="530"/>
            <ac:spMk id="20" creationId="{5377B655-0933-4642-BE63-46C8C4126F34}"/>
          </ac:spMkLst>
        </pc:spChg>
        <pc:spChg chg="add del">
          <ac:chgData name="Erik Král" userId="e92e8e71-05aa-4c44-9728-5ff1a0a20d65" providerId="ADAL" clId="{A7B7A86D-2819-4EF4-95B9-C2344C222BAD}" dt="2021-02-22T18:53:43.094" v="4112" actId="478"/>
          <ac:spMkLst>
            <pc:docMk/>
            <pc:sldMk cId="1209073779" sldId="530"/>
            <ac:spMk id="22" creationId="{9F9A8D40-2F9D-4227-8951-4933979C199D}"/>
          </ac:spMkLst>
        </pc:spChg>
        <pc:spChg chg="add mod">
          <ac:chgData name="Erik Král" userId="e92e8e71-05aa-4c44-9728-5ff1a0a20d65" providerId="ADAL" clId="{A7B7A86D-2819-4EF4-95B9-C2344C222BAD}" dt="2021-02-22T20:01:55.397" v="4908"/>
          <ac:spMkLst>
            <pc:docMk/>
            <pc:sldMk cId="1209073779" sldId="530"/>
            <ac:spMk id="29" creationId="{2DA8E5FE-A13F-4E24-9F5D-FA831B519687}"/>
          </ac:spMkLst>
        </pc:spChg>
        <pc:graphicFrameChg chg="mod modGraphic">
          <ac:chgData name="Erik Král" userId="e92e8e71-05aa-4c44-9728-5ff1a0a20d65" providerId="ADAL" clId="{A7B7A86D-2819-4EF4-95B9-C2344C222BAD}" dt="2021-02-22T18:47:49.191" v="4048" actId="2165"/>
          <ac:graphicFrameMkLst>
            <pc:docMk/>
            <pc:sldMk cId="1209073779" sldId="530"/>
            <ac:graphicFrameMk id="6" creationId="{36630DC3-5DD3-4809-95AC-7762C8B25322}"/>
          </ac:graphicFrameMkLst>
        </pc:graphicFrameChg>
        <pc:graphicFrameChg chg="mod modGraphic">
          <ac:chgData name="Erik Král" userId="e92e8e71-05aa-4c44-9728-5ff1a0a20d65" providerId="ADAL" clId="{A7B7A86D-2819-4EF4-95B9-C2344C222BAD}" dt="2021-02-22T18:33:33.884" v="3851" actId="20577"/>
          <ac:graphicFrameMkLst>
            <pc:docMk/>
            <pc:sldMk cId="1209073779" sldId="530"/>
            <ac:graphicFrameMk id="8" creationId="{2CCB58C3-82F7-4A35-B396-9A95862196AD}"/>
          </ac:graphicFrameMkLst>
        </pc:graphicFrameChg>
        <pc:graphicFrameChg chg="add del mod modGraphic">
          <ac:chgData name="Erik Král" userId="e92e8e71-05aa-4c44-9728-5ff1a0a20d65" providerId="ADAL" clId="{A7B7A86D-2819-4EF4-95B9-C2344C222BAD}" dt="2021-02-22T18:51:16.364" v="4088" actId="478"/>
          <ac:graphicFrameMkLst>
            <pc:docMk/>
            <pc:sldMk cId="1209073779" sldId="530"/>
            <ac:graphicFrameMk id="12" creationId="{C41EE93A-CE96-49FB-829A-2C124BB95CA0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18:52:03.292" v="4099" actId="207"/>
          <ac:graphicFrameMkLst>
            <pc:docMk/>
            <pc:sldMk cId="1209073779" sldId="530"/>
            <ac:graphicFrameMk id="13" creationId="{96014BC4-656A-4C29-9714-EFC24BA7945C}"/>
          </ac:graphicFrameMkLst>
        </pc:graphicFrameChg>
        <pc:cxnChg chg="del">
          <ac:chgData name="Erik Král" userId="e92e8e71-05aa-4c44-9728-5ff1a0a20d65" providerId="ADAL" clId="{A7B7A86D-2819-4EF4-95B9-C2344C222BAD}" dt="2021-02-16T20:25:23.446" v="3312" actId="478"/>
          <ac:cxnSpMkLst>
            <pc:docMk/>
            <pc:sldMk cId="1209073779" sldId="530"/>
            <ac:cxnSpMk id="4" creationId="{5C371540-205F-49D2-BD05-D9FC9A907259}"/>
          </ac:cxnSpMkLst>
        </pc:cxnChg>
        <pc:cxnChg chg="add del mod">
          <ac:chgData name="Erik Král" userId="e92e8e71-05aa-4c44-9728-5ff1a0a20d65" providerId="ADAL" clId="{A7B7A86D-2819-4EF4-95B9-C2344C222BAD}" dt="2021-02-22T18:53:57.750" v="4115" actId="478"/>
          <ac:cxnSpMkLst>
            <pc:docMk/>
            <pc:sldMk cId="1209073779" sldId="530"/>
            <ac:cxnSpMk id="4" creationId="{ADF6E531-7D8F-48CC-A99E-36A0373B06C2}"/>
          </ac:cxnSpMkLst>
        </pc:cxnChg>
        <pc:cxnChg chg="del">
          <ac:chgData name="Erik Král" userId="e92e8e71-05aa-4c44-9728-5ff1a0a20d65" providerId="ADAL" clId="{A7B7A86D-2819-4EF4-95B9-C2344C222BAD}" dt="2021-02-16T20:25:24.353" v="3313" actId="478"/>
          <ac:cxnSpMkLst>
            <pc:docMk/>
            <pc:sldMk cId="1209073779" sldId="530"/>
            <ac:cxnSpMk id="11" creationId="{7CDC3E01-A8BB-4042-9D2D-3B15F4C4D93B}"/>
          </ac:cxnSpMkLst>
        </pc:cxnChg>
        <pc:cxnChg chg="add del mod">
          <ac:chgData name="Erik Král" userId="e92e8e71-05aa-4c44-9728-5ff1a0a20d65" providerId="ADAL" clId="{A7B7A86D-2819-4EF4-95B9-C2344C222BAD}" dt="2021-02-22T18:55:54.711" v="4136" actId="478"/>
          <ac:cxnSpMkLst>
            <pc:docMk/>
            <pc:sldMk cId="1209073779" sldId="530"/>
            <ac:cxnSpMk id="11" creationId="{97484E45-8C62-4FDF-BC96-9B8DC55AA546}"/>
          </ac:cxnSpMkLst>
        </pc:cxnChg>
        <pc:cxnChg chg="mod">
          <ac:chgData name="Erik Král" userId="e92e8e71-05aa-4c44-9728-5ff1a0a20d65" providerId="ADAL" clId="{A7B7A86D-2819-4EF4-95B9-C2344C222BAD}" dt="2021-02-22T16:44:58.255" v="3797" actId="1076"/>
          <ac:cxnSpMkLst>
            <pc:docMk/>
            <pc:sldMk cId="1209073779" sldId="530"/>
            <ac:cxnSpMk id="17" creationId="{E20B8E5E-FBAB-43E6-80CC-434AD375F98A}"/>
          </ac:cxnSpMkLst>
        </pc:cxnChg>
        <pc:cxnChg chg="add mod">
          <ac:chgData name="Erik Král" userId="e92e8e71-05aa-4c44-9728-5ff1a0a20d65" providerId="ADAL" clId="{A7B7A86D-2819-4EF4-95B9-C2344C222BAD}" dt="2021-02-22T18:56:14.857" v="4138" actId="14100"/>
          <ac:cxnSpMkLst>
            <pc:docMk/>
            <pc:sldMk cId="1209073779" sldId="530"/>
            <ac:cxnSpMk id="25" creationId="{1723AAB0-D7D1-4DD3-BF16-CEDE7A376A80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954045495" sldId="530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02858592" sldId="531"/>
        </pc:sldMkLst>
      </pc:sldChg>
      <pc:sldChg chg="delSp modSp new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31534758" sldId="531"/>
        </pc:sldMkLst>
        <pc:spChg chg="mod">
          <ac:chgData name="Erik Král" userId="e92e8e71-05aa-4c44-9728-5ff1a0a20d65" providerId="ADAL" clId="{A7B7A86D-2819-4EF4-95B9-C2344C222BAD}" dt="2021-02-17T10:05:52.841" v="3371"/>
          <ac:spMkLst>
            <pc:docMk/>
            <pc:sldMk cId="331534758" sldId="531"/>
            <ac:spMk id="2" creationId="{D538599C-27CD-4712-BC04-E9204DDBA13A}"/>
          </ac:spMkLst>
        </pc:spChg>
        <pc:spChg chg="mod">
          <ac:chgData name="Erik Král" userId="e92e8e71-05aa-4c44-9728-5ff1a0a20d65" providerId="ADAL" clId="{A7B7A86D-2819-4EF4-95B9-C2344C222BAD}" dt="2021-02-17T10:07:31.371" v="3721" actId="5793"/>
          <ac:spMkLst>
            <pc:docMk/>
            <pc:sldMk cId="331534758" sldId="531"/>
            <ac:spMk id="3" creationId="{0E647F8A-77B4-4560-BE7E-C48ED4D6417C}"/>
          </ac:spMkLst>
        </pc:spChg>
        <pc:spChg chg="del">
          <ac:chgData name="Erik Král" userId="e92e8e71-05aa-4c44-9728-5ff1a0a20d65" providerId="ADAL" clId="{A7B7A86D-2819-4EF4-95B9-C2344C222BAD}" dt="2021-02-17T10:07:17.017" v="3679" actId="478"/>
          <ac:spMkLst>
            <pc:docMk/>
            <pc:sldMk cId="331534758" sldId="531"/>
            <ac:spMk id="4" creationId="{9CA81B14-297F-41AE-AFA6-7EE1F1BBC830}"/>
          </ac:spMkLst>
        </pc:spChg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0983403" sldId="532"/>
        </pc:sldMkLst>
        <pc:spChg chg="mod">
          <ac:chgData name="Erik Král" userId="e92e8e71-05aa-4c44-9728-5ff1a0a20d65" providerId="ADAL" clId="{A7B7A86D-2819-4EF4-95B9-C2344C222BAD}" dt="2021-02-22T18:43:33.001" v="3980" actId="20577"/>
          <ac:spMkLst>
            <pc:docMk/>
            <pc:sldMk cId="30983403" sldId="532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8:33:53.417" v="3854"/>
          <ac:spMkLst>
            <pc:docMk/>
            <pc:sldMk cId="30983403" sldId="532"/>
            <ac:spMk id="11" creationId="{E2676262-4B5B-4211-96B6-D98857F8E966}"/>
          </ac:spMkLst>
        </pc:spChg>
        <pc:spChg chg="del">
          <ac:chgData name="Erik Král" userId="e92e8e71-05aa-4c44-9728-5ff1a0a20d65" providerId="ADAL" clId="{A7B7A86D-2819-4EF4-95B9-C2344C222BAD}" dt="2021-02-22T18:33:42.354" v="3852" actId="478"/>
          <ac:spMkLst>
            <pc:docMk/>
            <pc:sldMk cId="30983403" sldId="532"/>
            <ac:spMk id="13" creationId="{BE1B290F-F635-44AF-8630-B692A72DEF6F}"/>
          </ac:spMkLst>
        </pc:spChg>
        <pc:spChg chg="del">
          <ac:chgData name="Erik Král" userId="e92e8e71-05aa-4c44-9728-5ff1a0a20d65" providerId="ADAL" clId="{A7B7A86D-2819-4EF4-95B9-C2344C222BAD}" dt="2021-02-22T18:33:42.354" v="3852" actId="478"/>
          <ac:spMkLst>
            <pc:docMk/>
            <pc:sldMk cId="30983403" sldId="532"/>
            <ac:spMk id="15" creationId="{3F267060-9D17-4C41-9292-FFD49D0DBF0A}"/>
          </ac:spMkLst>
        </pc:spChg>
        <pc:spChg chg="del">
          <ac:chgData name="Erik Král" userId="e92e8e71-05aa-4c44-9728-5ff1a0a20d65" providerId="ADAL" clId="{A7B7A86D-2819-4EF4-95B9-C2344C222BAD}" dt="2021-02-22T18:33:42.354" v="3852" actId="478"/>
          <ac:spMkLst>
            <pc:docMk/>
            <pc:sldMk cId="30983403" sldId="532"/>
            <ac:spMk id="16" creationId="{3522DD39-03C7-43F8-89C3-70235C8F0337}"/>
          </ac:spMkLst>
        </pc:spChg>
        <pc:spChg chg="add mod">
          <ac:chgData name="Erik Král" userId="e92e8e71-05aa-4c44-9728-5ff1a0a20d65" providerId="ADAL" clId="{A7B7A86D-2819-4EF4-95B9-C2344C222BAD}" dt="2021-02-22T19:37:44.272" v="4513" actId="20577"/>
          <ac:spMkLst>
            <pc:docMk/>
            <pc:sldMk cId="30983403" sldId="532"/>
            <ac:spMk id="20" creationId="{F4240E4B-6073-4CCD-9963-BF7C2DE396C1}"/>
          </ac:spMkLst>
        </pc:spChg>
        <pc:spChg chg="add mod">
          <ac:chgData name="Erik Král" userId="e92e8e71-05aa-4c44-9728-5ff1a0a20d65" providerId="ADAL" clId="{A7B7A86D-2819-4EF4-95B9-C2344C222BAD}" dt="2021-02-22T18:33:53.417" v="3854"/>
          <ac:spMkLst>
            <pc:docMk/>
            <pc:sldMk cId="30983403" sldId="532"/>
            <ac:spMk id="21" creationId="{C6CEBC6F-1B61-4D82-881E-6C5ACF25F135}"/>
          </ac:spMkLst>
        </pc:spChg>
        <pc:graphicFrameChg chg="del modGraphic">
          <ac:chgData name="Erik Král" userId="e92e8e71-05aa-4c44-9728-5ff1a0a20d65" providerId="ADAL" clId="{A7B7A86D-2819-4EF4-95B9-C2344C222BAD}" dt="2021-02-22T18:33:42.354" v="3852" actId="478"/>
          <ac:graphicFrameMkLst>
            <pc:docMk/>
            <pc:sldMk cId="30983403" sldId="532"/>
            <ac:graphicFrameMk id="17" creationId="{541C0D35-89A6-4B05-9B69-FD13153BD3A9}"/>
          </ac:graphicFrameMkLst>
        </pc:graphicFrameChg>
        <pc:graphicFrameChg chg="del">
          <ac:chgData name="Erik Král" userId="e92e8e71-05aa-4c44-9728-5ff1a0a20d65" providerId="ADAL" clId="{A7B7A86D-2819-4EF4-95B9-C2344C222BAD}" dt="2021-02-22T18:33:42.354" v="3852" actId="478"/>
          <ac:graphicFrameMkLst>
            <pc:docMk/>
            <pc:sldMk cId="30983403" sldId="532"/>
            <ac:graphicFrameMk id="18" creationId="{D955ADB9-6609-4532-8C18-499D653C0858}"/>
          </ac:graphicFrameMkLst>
        </pc:graphicFrameChg>
        <pc:graphicFrameChg chg="del mod modGraphic">
          <ac:chgData name="Erik Král" userId="e92e8e71-05aa-4c44-9728-5ff1a0a20d65" providerId="ADAL" clId="{A7B7A86D-2819-4EF4-95B9-C2344C222BAD}" dt="2021-02-22T18:32:27.113" v="3828" actId="478"/>
          <ac:graphicFrameMkLst>
            <pc:docMk/>
            <pc:sldMk cId="30983403" sldId="532"/>
            <ac:graphicFrameMk id="19" creationId="{C7A49D88-8A71-496E-B7AA-03CDE45FD20F}"/>
          </ac:graphicFrameMkLst>
        </pc:graphicFrameChg>
        <pc:graphicFrameChg chg="add del mod modGraphic">
          <ac:chgData name="Erik Král" userId="e92e8e71-05aa-4c44-9728-5ff1a0a20d65" providerId="ADAL" clId="{A7B7A86D-2819-4EF4-95B9-C2344C222BAD}" dt="2021-02-22T18:36:52.669" v="3881" actId="207"/>
          <ac:graphicFrameMkLst>
            <pc:docMk/>
            <pc:sldMk cId="30983403" sldId="532"/>
            <ac:graphicFrameMk id="22" creationId="{9486D7B5-9BDD-4C9F-810A-6E5CDF2ED9A9}"/>
          </ac:graphicFrameMkLst>
        </pc:graphicFrameChg>
        <pc:graphicFrameChg chg="add mod">
          <ac:chgData name="Erik Král" userId="e92e8e71-05aa-4c44-9728-5ff1a0a20d65" providerId="ADAL" clId="{A7B7A86D-2819-4EF4-95B9-C2344C222BAD}" dt="2021-02-22T18:33:53.417" v="3854"/>
          <ac:graphicFrameMkLst>
            <pc:docMk/>
            <pc:sldMk cId="30983403" sldId="532"/>
            <ac:graphicFrameMk id="23" creationId="{E6C4C3BA-1316-464F-83F6-6BC2CF2460C3}"/>
          </ac:graphicFrameMkLst>
        </pc:graphicFrameChg>
        <pc:graphicFrameChg chg="add del mod">
          <ac:chgData name="Erik Král" userId="e92e8e71-05aa-4c44-9728-5ff1a0a20d65" providerId="ADAL" clId="{A7B7A86D-2819-4EF4-95B9-C2344C222BAD}" dt="2021-02-22T18:36:20.876" v="3875" actId="478"/>
          <ac:graphicFrameMkLst>
            <pc:docMk/>
            <pc:sldMk cId="30983403" sldId="532"/>
            <ac:graphicFrameMk id="24" creationId="{4F5FADB6-0852-4834-9662-F72B40D7FF89}"/>
          </ac:graphicFrameMkLst>
        </pc:graphicFrameChg>
        <pc:cxnChg chg="add mod">
          <ac:chgData name="Erik Král" userId="e92e8e71-05aa-4c44-9728-5ff1a0a20d65" providerId="ADAL" clId="{A7B7A86D-2819-4EF4-95B9-C2344C222BAD}" dt="2021-02-22T18:37:14.418" v="3884" actId="208"/>
          <ac:cxnSpMkLst>
            <pc:docMk/>
            <pc:sldMk cId="30983403" sldId="532"/>
            <ac:cxnSpMk id="4" creationId="{DE1B3457-DE9A-4BD4-80E4-CD29345A494B}"/>
          </ac:cxnSpMkLst>
        </pc:cxnChg>
        <pc:cxnChg chg="add mod">
          <ac:chgData name="Erik Král" userId="e92e8e71-05aa-4c44-9728-5ff1a0a20d65" providerId="ADAL" clId="{A7B7A86D-2819-4EF4-95B9-C2344C222BAD}" dt="2021-02-22T18:33:53.417" v="3854"/>
          <ac:cxnSpMkLst>
            <pc:docMk/>
            <pc:sldMk cId="30983403" sldId="532"/>
            <ac:cxnSpMk id="12" creationId="{D18FC7B4-7394-42C4-B6E7-CC3D30B70F11}"/>
          </ac:cxnSpMkLst>
        </pc:cxnChg>
        <pc:cxnChg chg="del">
          <ac:chgData name="Erik Král" userId="e92e8e71-05aa-4c44-9728-5ff1a0a20d65" providerId="ADAL" clId="{A7B7A86D-2819-4EF4-95B9-C2344C222BAD}" dt="2021-02-22T18:33:42.354" v="3852" actId="478"/>
          <ac:cxnSpMkLst>
            <pc:docMk/>
            <pc:sldMk cId="30983403" sldId="532"/>
            <ac:cxnSpMk id="14" creationId="{7E39FDA8-8FA1-4353-890B-B67211424E29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779573870" sldId="532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4085088491" sldId="533"/>
        </pc:sldMkLst>
      </pc:sldChg>
      <pc:sldChg chg="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4158313190" sldId="533"/>
        </pc:sldMkLst>
        <pc:spChg chg="mod">
          <ac:chgData name="Erik Král" userId="e92e8e71-05aa-4c44-9728-5ff1a0a20d65" providerId="ADAL" clId="{A7B7A86D-2819-4EF4-95B9-C2344C222BAD}" dt="2021-02-22T18:43:21.928" v="3961" actId="20577"/>
          <ac:spMkLst>
            <pc:docMk/>
            <pc:sldMk cId="4158313190" sldId="533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49.279" v="4515" actId="20577"/>
          <ac:spMkLst>
            <pc:docMk/>
            <pc:sldMk cId="4158313190" sldId="533"/>
            <ac:spMk id="23" creationId="{36D93D32-4FF0-425F-A585-BC69257236A4}"/>
          </ac:spMkLst>
        </pc:spChg>
        <pc:graphicFrameChg chg="modGraphic">
          <ac:chgData name="Erik Král" userId="e92e8e71-05aa-4c44-9728-5ff1a0a20d65" providerId="ADAL" clId="{A7B7A86D-2819-4EF4-95B9-C2344C222BAD}" dt="2021-02-22T18:41:51.796" v="3918" actId="20577"/>
          <ac:graphicFrameMkLst>
            <pc:docMk/>
            <pc:sldMk cId="4158313190" sldId="533"/>
            <ac:graphicFrameMk id="33" creationId="{2A63FF1D-0BE1-4524-BD31-3675836DD922}"/>
          </ac:graphicFrameMkLst>
        </pc:graphicFrameChg>
        <pc:graphicFrameChg chg="mod modGraphic">
          <ac:chgData name="Erik Král" userId="e92e8e71-05aa-4c44-9728-5ff1a0a20d65" providerId="ADAL" clId="{A7B7A86D-2819-4EF4-95B9-C2344C222BAD}" dt="2021-02-22T18:35:28.831" v="3869"/>
          <ac:graphicFrameMkLst>
            <pc:docMk/>
            <pc:sldMk cId="4158313190" sldId="533"/>
            <ac:graphicFrameMk id="34" creationId="{01A0CE65-8803-48D1-BE57-21E0124329DC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53877343" sldId="534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394398055" sldId="534"/>
        </pc:sldMkLst>
        <pc:spChg chg="mod">
          <ac:chgData name="Erik Král" userId="e92e8e71-05aa-4c44-9728-5ff1a0a20d65" providerId="ADAL" clId="{A7B7A86D-2819-4EF4-95B9-C2344C222BAD}" dt="2021-02-22T18:43:45.162" v="3999" actId="20577"/>
          <ac:spMkLst>
            <pc:docMk/>
            <pc:sldMk cId="3394398055" sldId="534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39.721" v="4511" actId="20577"/>
          <ac:spMkLst>
            <pc:docMk/>
            <pc:sldMk cId="3394398055" sldId="534"/>
            <ac:spMk id="20" creationId="{F4240E4B-6073-4CCD-9963-BF7C2DE396C1}"/>
          </ac:spMkLst>
        </pc:spChg>
        <pc:graphicFrameChg chg="mod modGraphic">
          <ac:chgData name="Erik Král" userId="e92e8e71-05aa-4c44-9728-5ff1a0a20d65" providerId="ADAL" clId="{A7B7A86D-2819-4EF4-95B9-C2344C222BAD}" dt="2021-02-22T18:40:59.205" v="3906"/>
          <ac:graphicFrameMkLst>
            <pc:docMk/>
            <pc:sldMk cId="3394398055" sldId="534"/>
            <ac:graphicFrameMk id="22" creationId="{9486D7B5-9BDD-4C9F-810A-6E5CDF2ED9A9}"/>
          </ac:graphicFrameMkLst>
        </pc:graphicFrameChg>
        <pc:graphicFrameChg chg="del">
          <ac:chgData name="Erik Král" userId="e92e8e71-05aa-4c44-9728-5ff1a0a20d65" providerId="ADAL" clId="{A7B7A86D-2819-4EF4-95B9-C2344C222BAD}" dt="2021-02-22T18:40:26.093" v="3901" actId="478"/>
          <ac:graphicFrameMkLst>
            <pc:docMk/>
            <pc:sldMk cId="3394398055" sldId="534"/>
            <ac:graphicFrameMk id="24" creationId="{4F5FADB6-0852-4834-9662-F72B40D7FF89}"/>
          </ac:graphicFrameMkLst>
        </pc:graphicFrameChg>
        <pc:cxnChg chg="add del mod">
          <ac:chgData name="Erik Král" userId="e92e8e71-05aa-4c44-9728-5ff1a0a20d65" providerId="ADAL" clId="{A7B7A86D-2819-4EF4-95B9-C2344C222BAD}" dt="2021-02-22T18:55:31.602" v="4132" actId="478"/>
          <ac:cxnSpMkLst>
            <pc:docMk/>
            <pc:sldMk cId="3394398055" sldId="534"/>
            <ac:cxnSpMk id="13" creationId="{7A93F9FE-8270-4475-BAF9-86C2C40C09F3}"/>
          </ac:cxnSpMkLst>
        </pc:cxnChg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763130786" sldId="535"/>
        </pc:sldMkLst>
        <pc:spChg chg="mod">
          <ac:chgData name="Erik Král" userId="e92e8e71-05aa-4c44-9728-5ff1a0a20d65" providerId="ADAL" clId="{A7B7A86D-2819-4EF4-95B9-C2344C222BAD}" dt="2021-02-22T18:45:28.131" v="4036" actId="20577"/>
          <ac:spMkLst>
            <pc:docMk/>
            <pc:sldMk cId="763130786" sldId="535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35.368" v="4509" actId="20577"/>
          <ac:spMkLst>
            <pc:docMk/>
            <pc:sldMk cId="763130786" sldId="535"/>
            <ac:spMk id="20" creationId="{F4240E4B-6073-4CCD-9963-BF7C2DE396C1}"/>
          </ac:spMkLst>
        </pc:spChg>
        <pc:graphicFrameChg chg="mod modGraphic">
          <ac:chgData name="Erik Král" userId="e92e8e71-05aa-4c44-9728-5ff1a0a20d65" providerId="ADAL" clId="{A7B7A86D-2819-4EF4-95B9-C2344C222BAD}" dt="2021-02-22T18:42:49.595" v="3923"/>
          <ac:graphicFrameMkLst>
            <pc:docMk/>
            <pc:sldMk cId="763130786" sldId="535"/>
            <ac:graphicFrameMk id="22" creationId="{9486D7B5-9BDD-4C9F-810A-6E5CDF2ED9A9}"/>
          </ac:graphicFrameMkLst>
        </pc:graphicFrameChg>
        <pc:graphicFrameChg chg="del">
          <ac:chgData name="Erik Král" userId="e92e8e71-05aa-4c44-9728-5ff1a0a20d65" providerId="ADAL" clId="{A7B7A86D-2819-4EF4-95B9-C2344C222BAD}" dt="2021-02-22T18:42:20.476" v="3919" actId="478"/>
          <ac:graphicFrameMkLst>
            <pc:docMk/>
            <pc:sldMk cId="763130786" sldId="535"/>
            <ac:graphicFrameMk id="24" creationId="{4F5FADB6-0852-4834-9662-F72B40D7FF89}"/>
          </ac:graphicFrameMkLst>
        </pc:graphicFrameChg>
        <pc:cxnChg chg="add del mod">
          <ac:chgData name="Erik Král" userId="e92e8e71-05aa-4c44-9728-5ff1a0a20d65" providerId="ADAL" clId="{A7B7A86D-2819-4EF4-95B9-C2344C222BAD}" dt="2021-02-22T18:55:36.281" v="4133" actId="478"/>
          <ac:cxnSpMkLst>
            <pc:docMk/>
            <pc:sldMk cId="763130786" sldId="535"/>
            <ac:cxnSpMk id="13" creationId="{8BCC25CB-F0B5-4C22-AA35-367A5CF71C48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989635388" sldId="535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624581356" sldId="536"/>
        </pc:sldMkLst>
      </pc:sldChg>
      <pc:sldChg chg="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4011049669" sldId="536"/>
        </pc:sldMkLst>
        <pc:spChg chg="mod">
          <ac:chgData name="Erik Král" userId="e92e8e71-05aa-4c44-9728-5ff1a0a20d65" providerId="ADAL" clId="{A7B7A86D-2819-4EF4-95B9-C2344C222BAD}" dt="2021-02-22T18:45:35.881" v="4038" actId="20577"/>
          <ac:spMkLst>
            <pc:docMk/>
            <pc:sldMk cId="4011049669" sldId="536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31.427" v="4507" actId="20577"/>
          <ac:spMkLst>
            <pc:docMk/>
            <pc:sldMk cId="4011049669" sldId="536"/>
            <ac:spMk id="20" creationId="{F4240E4B-6073-4CCD-9963-BF7C2DE396C1}"/>
          </ac:spMkLst>
        </pc:spChg>
        <pc:graphicFrameChg chg="mod modGraphic">
          <ac:chgData name="Erik Král" userId="e92e8e71-05aa-4c44-9728-5ff1a0a20d65" providerId="ADAL" clId="{A7B7A86D-2819-4EF4-95B9-C2344C222BAD}" dt="2021-02-22T18:45:13.672" v="4023"/>
          <ac:graphicFrameMkLst>
            <pc:docMk/>
            <pc:sldMk cId="4011049669" sldId="536"/>
            <ac:graphicFrameMk id="22" creationId="{9486D7B5-9BDD-4C9F-810A-6E5CDF2ED9A9}"/>
          </ac:graphicFrameMkLst>
        </pc:graphicFrameChg>
        <pc:graphicFrameChg chg="del">
          <ac:chgData name="Erik Král" userId="e92e8e71-05aa-4c44-9728-5ff1a0a20d65" providerId="ADAL" clId="{A7B7A86D-2819-4EF4-95B9-C2344C222BAD}" dt="2021-02-22T18:42:24.484" v="3920" actId="478"/>
          <ac:graphicFrameMkLst>
            <pc:docMk/>
            <pc:sldMk cId="4011049669" sldId="536"/>
            <ac:graphicFrameMk id="24" creationId="{4F5FADB6-0852-4834-9662-F72B40D7FF89}"/>
          </ac:graphicFrameMkLst>
        </pc:graphicFrameChg>
        <pc:cxnChg chg="del">
          <ac:chgData name="Erik Král" userId="e92e8e71-05aa-4c44-9728-5ff1a0a20d65" providerId="ADAL" clId="{A7B7A86D-2819-4EF4-95B9-C2344C222BAD}" dt="2021-02-22T18:55:46.326" v="4134" actId="478"/>
          <ac:cxnSpMkLst>
            <pc:docMk/>
            <pc:sldMk cId="4011049669" sldId="536"/>
            <ac:cxnSpMk id="13" creationId="{8BCC25CB-F0B5-4C22-AA35-367A5CF71C48}"/>
          </ac:cxnSpMkLst>
        </pc:cxnChg>
      </pc:sldChg>
      <pc:sldChg chg="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442437718" sldId="537"/>
        </pc:sldMkLst>
        <pc:spChg chg="mod">
          <ac:chgData name="Erik Král" userId="e92e8e71-05aa-4c44-9728-5ff1a0a20d65" providerId="ADAL" clId="{A7B7A86D-2819-4EF4-95B9-C2344C222BAD}" dt="2021-02-22T19:38:02.406" v="4521" actId="20577"/>
          <ac:spMkLst>
            <pc:docMk/>
            <pc:sldMk cId="1442437718" sldId="537"/>
            <ac:spMk id="20" creationId="{F4240E4B-6073-4CCD-9963-BF7C2DE396C1}"/>
          </ac:spMkLst>
        </pc:spChg>
        <pc:graphicFrameChg chg="del">
          <ac:chgData name="Erik Král" userId="e92e8e71-05aa-4c44-9728-5ff1a0a20d65" providerId="ADAL" clId="{A7B7A86D-2819-4EF4-95B9-C2344C222BAD}" dt="2021-02-22T18:41:36.244" v="3912" actId="478"/>
          <ac:graphicFrameMkLst>
            <pc:docMk/>
            <pc:sldMk cId="1442437718" sldId="537"/>
            <ac:graphicFrameMk id="22" creationId="{9486D7B5-9BDD-4C9F-810A-6E5CDF2ED9A9}"/>
          </ac:graphicFrameMkLst>
        </pc:graphicFrameChg>
        <pc:graphicFrameChg chg="del">
          <ac:chgData name="Erik Král" userId="e92e8e71-05aa-4c44-9728-5ff1a0a20d65" providerId="ADAL" clId="{A7B7A86D-2819-4EF4-95B9-C2344C222BAD}" dt="2021-02-22T18:41:38.903" v="3914" actId="478"/>
          <ac:graphicFrameMkLst>
            <pc:docMk/>
            <pc:sldMk cId="1442437718" sldId="537"/>
            <ac:graphicFrameMk id="23" creationId="{E6C4C3BA-1316-464F-83F6-6BC2CF2460C3}"/>
          </ac:graphicFrameMkLst>
        </pc:graphicFrameChg>
        <pc:graphicFrameChg chg="del modGraphic">
          <ac:chgData name="Erik Král" userId="e92e8e71-05aa-4c44-9728-5ff1a0a20d65" providerId="ADAL" clId="{A7B7A86D-2819-4EF4-95B9-C2344C222BAD}" dt="2021-02-22T18:41:34.035" v="3911" actId="478"/>
          <ac:graphicFrameMkLst>
            <pc:docMk/>
            <pc:sldMk cId="1442437718" sldId="537"/>
            <ac:graphicFrameMk id="24" creationId="{4F5FADB6-0852-4834-9662-F72B40D7FF89}"/>
          </ac:graphicFrameMkLst>
        </pc:graphicFrameChg>
        <pc:cxnChg chg="del">
          <ac:chgData name="Erik Král" userId="e92e8e71-05aa-4c44-9728-5ff1a0a20d65" providerId="ADAL" clId="{A7B7A86D-2819-4EF4-95B9-C2344C222BAD}" dt="2021-02-22T18:41:37.412" v="3913" actId="478"/>
          <ac:cxnSpMkLst>
            <pc:docMk/>
            <pc:sldMk cId="1442437718" sldId="537"/>
            <ac:cxnSpMk id="13" creationId="{8BCC25CB-F0B5-4C22-AA35-367A5CF71C48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026216795" sldId="537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759795143" sldId="538"/>
        </pc:sldMkLst>
      </pc:sldChg>
      <pc:sldChg chg="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235928879" sldId="538"/>
        </pc:sldMkLst>
        <pc:spChg chg="mod">
          <ac:chgData name="Erik Král" userId="e92e8e71-05aa-4c44-9728-5ff1a0a20d65" providerId="ADAL" clId="{A7B7A86D-2819-4EF4-95B9-C2344C222BAD}" dt="2021-02-22T19:17:19.456" v="4257" actId="20577"/>
          <ac:spMkLst>
            <pc:docMk/>
            <pc:sldMk cId="1235928879" sldId="538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26.534" v="4505" actId="20577"/>
          <ac:spMkLst>
            <pc:docMk/>
            <pc:sldMk cId="1235928879" sldId="538"/>
            <ac:spMk id="20" creationId="{F4240E4B-6073-4CCD-9963-BF7C2DE396C1}"/>
          </ac:spMkLst>
        </pc:spChg>
        <pc:graphicFrameChg chg="modGraphic">
          <ac:chgData name="Erik Král" userId="e92e8e71-05aa-4c44-9728-5ff1a0a20d65" providerId="ADAL" clId="{A7B7A86D-2819-4EF4-95B9-C2344C222BAD}" dt="2021-02-22T18:46:04.324" v="4040" actId="2165"/>
          <ac:graphicFrameMkLst>
            <pc:docMk/>
            <pc:sldMk cId="1235928879" sldId="538"/>
            <ac:graphicFrameMk id="22" creationId="{9486D7B5-9BDD-4C9F-810A-6E5CDF2ED9A9}"/>
          </ac:graphicFrameMkLst>
        </pc:graphicFrameChg>
        <pc:cxnChg chg="del">
          <ac:chgData name="Erik Král" userId="e92e8e71-05aa-4c44-9728-5ff1a0a20d65" providerId="ADAL" clId="{A7B7A86D-2819-4EF4-95B9-C2344C222BAD}" dt="2021-02-22T18:55:50.239" v="4135" actId="478"/>
          <ac:cxnSpMkLst>
            <pc:docMk/>
            <pc:sldMk cId="1235928879" sldId="538"/>
            <ac:cxnSpMk id="13" creationId="{8BCC25CB-F0B5-4C22-AA35-367A5CF71C48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300309137" sldId="539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819700919" sldId="539"/>
        </pc:sldMkLst>
        <pc:spChg chg="mod">
          <ac:chgData name="Erik Král" userId="e92e8e71-05aa-4c44-9728-5ff1a0a20d65" providerId="ADAL" clId="{A7B7A86D-2819-4EF4-95B9-C2344C222BAD}" dt="2021-02-22T19:20:51.974" v="4308" actId="20577"/>
          <ac:spMkLst>
            <pc:docMk/>
            <pc:sldMk cId="3819700919" sldId="539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19:27.971" v="4269" actId="1076"/>
          <ac:spMkLst>
            <pc:docMk/>
            <pc:sldMk cId="3819700919" sldId="539"/>
            <ac:spMk id="14" creationId="{5512451B-40C8-4EC7-AB25-FC7F530E645A}"/>
          </ac:spMkLst>
        </pc:spChg>
        <pc:spChg chg="add mod">
          <ac:chgData name="Erik Král" userId="e92e8e71-05aa-4c44-9728-5ff1a0a20d65" providerId="ADAL" clId="{A7B7A86D-2819-4EF4-95B9-C2344C222BAD}" dt="2021-02-22T19:19:27.971" v="4269" actId="1076"/>
          <ac:spMkLst>
            <pc:docMk/>
            <pc:sldMk cId="3819700919" sldId="539"/>
            <ac:spMk id="15" creationId="{7BFF71E0-F54A-460B-8084-8F03EEB2D165}"/>
          </ac:spMkLst>
        </pc:spChg>
        <pc:spChg chg="add mod">
          <ac:chgData name="Erik Král" userId="e92e8e71-05aa-4c44-9728-5ff1a0a20d65" providerId="ADAL" clId="{A7B7A86D-2819-4EF4-95B9-C2344C222BAD}" dt="2021-02-22T20:01:53.553" v="4907"/>
          <ac:spMkLst>
            <pc:docMk/>
            <pc:sldMk cId="3819700919" sldId="539"/>
            <ac:spMk id="16" creationId="{7D9C2958-FEBD-4D97-8629-86D869987727}"/>
          </ac:spMkLst>
        </pc:spChg>
        <pc:spChg chg="mod">
          <ac:chgData name="Erik Král" userId="e92e8e71-05aa-4c44-9728-5ff1a0a20d65" providerId="ADAL" clId="{A7B7A86D-2819-4EF4-95B9-C2344C222BAD}" dt="2021-02-22T19:36:54.249" v="4500" actId="20577"/>
          <ac:spMkLst>
            <pc:docMk/>
            <pc:sldMk cId="3819700919" sldId="539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8:56:47.015" v="4140" actId="2165"/>
          <ac:graphicFrameMkLst>
            <pc:docMk/>
            <pc:sldMk cId="3819700919" sldId="539"/>
            <ac:graphicFrameMk id="6" creationId="{36630DC3-5DD3-4809-95AC-7762C8B25322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18:58:05.808" v="4148" actId="2165"/>
          <ac:graphicFrameMkLst>
            <pc:docMk/>
            <pc:sldMk cId="3819700919" sldId="539"/>
            <ac:graphicFrameMk id="11" creationId="{C739CF87-873C-48FE-A6AE-DDAA64300826}"/>
          </ac:graphicFrameMkLst>
        </pc:graphicFrameChg>
        <pc:graphicFrameChg chg="del">
          <ac:chgData name="Erik Král" userId="e92e8e71-05aa-4c44-9728-5ff1a0a20d65" providerId="ADAL" clId="{A7B7A86D-2819-4EF4-95B9-C2344C222BAD}" dt="2021-02-22T18:51:11.692" v="4086" actId="478"/>
          <ac:graphicFrameMkLst>
            <pc:docMk/>
            <pc:sldMk cId="3819700919" sldId="539"/>
            <ac:graphicFrameMk id="12" creationId="{C41EE93A-CE96-49FB-829A-2C124BB95CA0}"/>
          </ac:graphicFrameMkLst>
        </pc:graphicFrameChg>
        <pc:graphicFrameChg chg="add mod">
          <ac:chgData name="Erik Král" userId="e92e8e71-05aa-4c44-9728-5ff1a0a20d65" providerId="ADAL" clId="{A7B7A86D-2819-4EF4-95B9-C2344C222BAD}" dt="2021-02-22T18:57:36.761" v="4145"/>
          <ac:graphicFrameMkLst>
            <pc:docMk/>
            <pc:sldMk cId="3819700919" sldId="539"/>
            <ac:graphicFrameMk id="13" creationId="{7A256E81-CBB5-4184-B213-7EEF29DEE9AB}"/>
          </ac:graphicFrameMkLst>
        </pc:graphicFrameChg>
      </pc:sldChg>
      <pc:sldChg chg="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57398080" sldId="540"/>
        </pc:sldMkLst>
        <pc:spChg chg="mod">
          <ac:chgData name="Erik Král" userId="e92e8e71-05aa-4c44-9728-5ff1a0a20d65" providerId="ADAL" clId="{A7B7A86D-2819-4EF4-95B9-C2344C222BAD}" dt="2021-02-22T19:25:13.198" v="4392" actId="20577"/>
          <ac:spMkLst>
            <pc:docMk/>
            <pc:sldMk cId="57398080" sldId="540"/>
            <ac:spMk id="10" creationId="{F615CE4D-FFB9-4E03-B8F2-F4BA0E2B020E}"/>
          </ac:spMkLst>
        </pc:spChg>
        <pc:spChg chg="mod">
          <ac:chgData name="Erik Král" userId="e92e8e71-05aa-4c44-9728-5ff1a0a20d65" providerId="ADAL" clId="{A7B7A86D-2819-4EF4-95B9-C2344C222BAD}" dt="2021-02-22T19:37:58.142" v="4519" actId="20577"/>
          <ac:spMkLst>
            <pc:docMk/>
            <pc:sldMk cId="57398080" sldId="540"/>
            <ac:spMk id="20" creationId="{F4240E4B-6073-4CCD-9963-BF7C2DE396C1}"/>
          </ac:spMkLst>
        </pc:spChg>
        <pc:graphicFrameChg chg="del">
          <ac:chgData name="Erik Král" userId="e92e8e71-05aa-4c44-9728-5ff1a0a20d65" providerId="ADAL" clId="{A7B7A86D-2819-4EF4-95B9-C2344C222BAD}" dt="2021-02-22T18:47:17.628" v="4044" actId="478"/>
          <ac:graphicFrameMkLst>
            <pc:docMk/>
            <pc:sldMk cId="57398080" sldId="540"/>
            <ac:graphicFrameMk id="22" creationId="{9486D7B5-9BDD-4C9F-810A-6E5CDF2ED9A9}"/>
          </ac:graphicFrameMkLst>
        </pc:graphicFrameChg>
        <pc:graphicFrameChg chg="del">
          <ac:chgData name="Erik Král" userId="e92e8e71-05aa-4c44-9728-5ff1a0a20d65" providerId="ADAL" clId="{A7B7A86D-2819-4EF4-95B9-C2344C222BAD}" dt="2021-02-22T18:47:19.761" v="4046" actId="478"/>
          <ac:graphicFrameMkLst>
            <pc:docMk/>
            <pc:sldMk cId="57398080" sldId="540"/>
            <ac:graphicFrameMk id="23" creationId="{E6C4C3BA-1316-464F-83F6-6BC2CF2460C3}"/>
          </ac:graphicFrameMkLst>
        </pc:graphicFrameChg>
        <pc:graphicFrameChg chg="del">
          <ac:chgData name="Erik Král" userId="e92e8e71-05aa-4c44-9728-5ff1a0a20d65" providerId="ADAL" clId="{A7B7A86D-2819-4EF4-95B9-C2344C222BAD}" dt="2021-02-22T18:47:14.191" v="4043" actId="478"/>
          <ac:graphicFrameMkLst>
            <pc:docMk/>
            <pc:sldMk cId="57398080" sldId="540"/>
            <ac:graphicFrameMk id="24" creationId="{4F5FADB6-0852-4834-9662-F72B40D7FF89}"/>
          </ac:graphicFrameMkLst>
        </pc:graphicFrameChg>
        <pc:cxnChg chg="del">
          <ac:chgData name="Erik Král" userId="e92e8e71-05aa-4c44-9728-5ff1a0a20d65" providerId="ADAL" clId="{A7B7A86D-2819-4EF4-95B9-C2344C222BAD}" dt="2021-02-22T18:47:18.586" v="4045" actId="478"/>
          <ac:cxnSpMkLst>
            <pc:docMk/>
            <pc:sldMk cId="57398080" sldId="540"/>
            <ac:cxnSpMk id="13" creationId="{8BCC25CB-F0B5-4C22-AA35-367A5CF71C48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4162416269" sldId="540"/>
        </pc:sldMkLst>
      </pc:sldChg>
      <pc:sldChg chg="modSp add del mod">
        <pc:chgData name="Erik Král" userId="e92e8e71-05aa-4c44-9728-5ff1a0a20d65" providerId="ADAL" clId="{A7B7A86D-2819-4EF4-95B9-C2344C222BAD}" dt="2021-02-22T18:59:54.168" v="4149" actId="47"/>
        <pc:sldMkLst>
          <pc:docMk/>
          <pc:sldMk cId="3378902364" sldId="541"/>
        </pc:sldMkLst>
        <pc:spChg chg="mod">
          <ac:chgData name="Erik Král" userId="e92e8e71-05aa-4c44-9728-5ff1a0a20d65" providerId="ADAL" clId="{A7B7A86D-2819-4EF4-95B9-C2344C222BAD}" dt="2021-02-22T18:49:20.904" v="4070"/>
          <ac:spMkLst>
            <pc:docMk/>
            <pc:sldMk cId="3378902364" sldId="541"/>
            <ac:spMk id="10" creationId="{F615CE4D-FFB9-4E03-B8F2-F4BA0E2B020E}"/>
          </ac:spMkLst>
        </pc:spChg>
        <pc:graphicFrameChg chg="mod modGraphic">
          <ac:chgData name="Erik Král" userId="e92e8e71-05aa-4c44-9728-5ff1a0a20d65" providerId="ADAL" clId="{A7B7A86D-2819-4EF4-95B9-C2344C222BAD}" dt="2021-02-22T18:51:02.039" v="4085"/>
          <ac:graphicFrameMkLst>
            <pc:docMk/>
            <pc:sldMk cId="3378902364" sldId="541"/>
            <ac:graphicFrameMk id="12" creationId="{C41EE93A-CE96-49FB-829A-2C124BB95CA0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745374335" sldId="541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721096059" sldId="542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570326471" sldId="542"/>
        </pc:sldMkLst>
        <pc:spChg chg="mod">
          <ac:chgData name="Erik Král" userId="e92e8e71-05aa-4c44-9728-5ff1a0a20d65" providerId="ADAL" clId="{A7B7A86D-2819-4EF4-95B9-C2344C222BAD}" dt="2021-02-22T20:05:19.739" v="4945" actId="20577"/>
          <ac:spMkLst>
            <pc:docMk/>
            <pc:sldMk cId="2570326471" sldId="542"/>
            <ac:spMk id="10" creationId="{F615CE4D-FFB9-4E03-B8F2-F4BA0E2B020E}"/>
          </ac:spMkLst>
        </pc:spChg>
        <pc:spChg chg="add del mod">
          <ac:chgData name="Erik Král" userId="e92e8e71-05aa-4c44-9728-5ff1a0a20d65" providerId="ADAL" clId="{A7B7A86D-2819-4EF4-95B9-C2344C222BAD}" dt="2021-02-22T20:02:43.516" v="4912" actId="478"/>
          <ac:spMkLst>
            <pc:docMk/>
            <pc:sldMk cId="2570326471" sldId="542"/>
            <ac:spMk id="12" creationId="{E6049BD8-DF67-4429-9FA9-091BFDEC94CC}"/>
          </ac:spMkLst>
        </pc:spChg>
        <pc:graphicFrameChg chg="mod modGraphic">
          <ac:chgData name="Erik Král" userId="e92e8e71-05aa-4c44-9728-5ff1a0a20d65" providerId="ADAL" clId="{A7B7A86D-2819-4EF4-95B9-C2344C222BAD}" dt="2021-02-22T20:03:48.331" v="4924" actId="572"/>
          <ac:graphicFrameMkLst>
            <pc:docMk/>
            <pc:sldMk cId="2570326471" sldId="542"/>
            <ac:graphicFrameMk id="6" creationId="{36630DC3-5DD3-4809-95AC-7762C8B25322}"/>
          </ac:graphicFrameMkLst>
        </pc:graphicFrameChg>
        <pc:graphicFrameChg chg="del mod">
          <ac:chgData name="Erik Král" userId="e92e8e71-05aa-4c44-9728-5ff1a0a20d65" providerId="ADAL" clId="{A7B7A86D-2819-4EF4-95B9-C2344C222BAD}" dt="2021-02-22T20:02:48.252" v="4913" actId="478"/>
          <ac:graphicFrameMkLst>
            <pc:docMk/>
            <pc:sldMk cId="2570326471" sldId="542"/>
            <ac:graphicFrameMk id="11" creationId="{C739CF87-873C-48FE-A6AE-DDAA64300826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20:03:19.628" v="4919" actId="572"/>
          <ac:graphicFrameMkLst>
            <pc:docMk/>
            <pc:sldMk cId="2570326471" sldId="542"/>
            <ac:graphicFrameMk id="13" creationId="{EDEA289C-C151-42E0-BC83-B40A7FD37FD9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850279032" sldId="543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073391483" sldId="543"/>
        </pc:sldMkLst>
        <pc:spChg chg="mod">
          <ac:chgData name="Erik Král" userId="e92e8e71-05aa-4c44-9728-5ff1a0a20d65" providerId="ADAL" clId="{A7B7A86D-2819-4EF4-95B9-C2344C222BAD}" dt="2021-02-22T19:21:07.199" v="4323" actId="20577"/>
          <ac:spMkLst>
            <pc:docMk/>
            <pc:sldMk cId="1073391483" sldId="543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30:29.164" v="4429" actId="1076"/>
          <ac:spMkLst>
            <pc:docMk/>
            <pc:sldMk cId="1073391483" sldId="543"/>
            <ac:spMk id="12" creationId="{7DBA020F-93F3-48B4-972B-2EB3C8CF0524}"/>
          </ac:spMkLst>
        </pc:spChg>
        <pc:spChg chg="add mod">
          <ac:chgData name="Erik Král" userId="e92e8e71-05aa-4c44-9728-5ff1a0a20d65" providerId="ADAL" clId="{A7B7A86D-2819-4EF4-95B9-C2344C222BAD}" dt="2021-02-22T19:03:54.037" v="4167" actId="20577"/>
          <ac:spMkLst>
            <pc:docMk/>
            <pc:sldMk cId="1073391483" sldId="543"/>
            <ac:spMk id="13" creationId="{9EB43588-9282-4A68-A04D-96C65F3057A2}"/>
          </ac:spMkLst>
        </pc:spChg>
        <pc:spChg chg="add mod">
          <ac:chgData name="Erik Král" userId="e92e8e71-05aa-4c44-9728-5ff1a0a20d65" providerId="ADAL" clId="{A7B7A86D-2819-4EF4-95B9-C2344C222BAD}" dt="2021-02-22T20:01:51.610" v="4906"/>
          <ac:spMkLst>
            <pc:docMk/>
            <pc:sldMk cId="1073391483" sldId="543"/>
            <ac:spMk id="14" creationId="{2DFD2C25-097F-4CD9-AD06-B5372BDA1E1B}"/>
          </ac:spMkLst>
        </pc:spChg>
        <pc:spChg chg="mod">
          <ac:chgData name="Erik Král" userId="e92e8e71-05aa-4c44-9728-5ff1a0a20d65" providerId="ADAL" clId="{A7B7A86D-2819-4EF4-95B9-C2344C222BAD}" dt="2021-02-22T19:36:49.822" v="4498" actId="20577"/>
          <ac:spMkLst>
            <pc:docMk/>
            <pc:sldMk cId="1073391483" sldId="543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01:08.429" v="4151" actId="2165"/>
          <ac:graphicFrameMkLst>
            <pc:docMk/>
            <pc:sldMk cId="1073391483" sldId="543"/>
            <ac:graphicFrameMk id="11" creationId="{C739CF87-873C-48FE-A6AE-DDAA64300826}"/>
          </ac:graphicFrameMkLst>
        </pc:graphicFrameChg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61770562" sldId="544"/>
        </pc:sldMkLst>
        <pc:spChg chg="mod">
          <ac:chgData name="Erik Král" userId="e92e8e71-05aa-4c44-9728-5ff1a0a20d65" providerId="ADAL" clId="{A7B7A86D-2819-4EF4-95B9-C2344C222BAD}" dt="2021-02-22T19:21:22.963" v="4338" actId="20577"/>
          <ac:spMkLst>
            <pc:docMk/>
            <pc:sldMk cId="361770562" sldId="544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1:48.296" v="4905"/>
          <ac:spMkLst>
            <pc:docMk/>
            <pc:sldMk cId="361770562" sldId="544"/>
            <ac:spMk id="12" creationId="{14AFB5E2-A59F-41AB-8A06-1CDCCF235B1F}"/>
          </ac:spMkLst>
        </pc:spChg>
        <pc:spChg chg="mod">
          <ac:chgData name="Erik Král" userId="e92e8e71-05aa-4c44-9728-5ff1a0a20d65" providerId="ADAL" clId="{A7B7A86D-2819-4EF4-95B9-C2344C222BAD}" dt="2021-02-22T19:36:45.470" v="4496" actId="20577"/>
          <ac:spMkLst>
            <pc:docMk/>
            <pc:sldMk cId="361770562" sldId="544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19:55.754" v="4270" actId="790"/>
          <ac:graphicFrameMkLst>
            <pc:docMk/>
            <pc:sldMk cId="361770562" sldId="544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4181088593" sldId="544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658804130" sldId="545"/>
        </pc:sldMkLst>
        <pc:spChg chg="mod">
          <ac:chgData name="Erik Král" userId="e92e8e71-05aa-4c44-9728-5ff1a0a20d65" providerId="ADAL" clId="{A7B7A86D-2819-4EF4-95B9-C2344C222BAD}" dt="2021-02-22T19:25:36.670" v="4394"/>
          <ac:spMkLst>
            <pc:docMk/>
            <pc:sldMk cId="658804130" sldId="545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12:49.429" v="4237" actId="20577"/>
          <ac:spMkLst>
            <pc:docMk/>
            <pc:sldMk cId="658804130" sldId="545"/>
            <ac:spMk id="12" creationId="{FE10EC4C-764C-4521-BBA9-A65C7CB368B6}"/>
          </ac:spMkLst>
        </pc:spChg>
        <pc:spChg chg="add mod">
          <ac:chgData name="Erik Král" userId="e92e8e71-05aa-4c44-9728-5ff1a0a20d65" providerId="ADAL" clId="{A7B7A86D-2819-4EF4-95B9-C2344C222BAD}" dt="2021-02-22T19:12:58.347" v="4241" actId="14100"/>
          <ac:spMkLst>
            <pc:docMk/>
            <pc:sldMk cId="658804130" sldId="545"/>
            <ac:spMk id="13" creationId="{1CDC2488-CE7B-417E-82CE-D8A5976E9B16}"/>
          </ac:spMkLst>
        </pc:spChg>
        <pc:spChg chg="add mod">
          <ac:chgData name="Erik Král" userId="e92e8e71-05aa-4c44-9728-5ff1a0a20d65" providerId="ADAL" clId="{A7B7A86D-2819-4EF4-95B9-C2344C222BAD}" dt="2021-02-22T20:01:46.209" v="4904"/>
          <ac:spMkLst>
            <pc:docMk/>
            <pc:sldMk cId="658804130" sldId="545"/>
            <ac:spMk id="14" creationId="{07A86A99-4C13-4F23-9E5B-4307DF32B21D}"/>
          </ac:spMkLst>
        </pc:spChg>
        <pc:spChg chg="mod">
          <ac:chgData name="Erik Král" userId="e92e8e71-05aa-4c44-9728-5ff1a0a20d65" providerId="ADAL" clId="{A7B7A86D-2819-4EF4-95B9-C2344C222BAD}" dt="2021-02-22T19:36:40.942" v="4494" actId="20577"/>
          <ac:spMkLst>
            <pc:docMk/>
            <pc:sldMk cId="658804130" sldId="545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10:49.044" v="4225" actId="2165"/>
          <ac:graphicFrameMkLst>
            <pc:docMk/>
            <pc:sldMk cId="658804130" sldId="545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678384410" sldId="545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639815901" sldId="546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167306439" sldId="546"/>
        </pc:sldMkLst>
        <pc:spChg chg="mod">
          <ac:chgData name="Erik Král" userId="e92e8e71-05aa-4c44-9728-5ff1a0a20d65" providerId="ADAL" clId="{A7B7A86D-2819-4EF4-95B9-C2344C222BAD}" dt="2021-02-22T19:25:46.376" v="4395"/>
          <ac:spMkLst>
            <pc:docMk/>
            <pc:sldMk cId="2167306439" sldId="546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14:11.024" v="4244" actId="1076"/>
          <ac:spMkLst>
            <pc:docMk/>
            <pc:sldMk cId="2167306439" sldId="546"/>
            <ac:spMk id="13" creationId="{EF616B72-393F-4925-AF96-4D974B8A7C0E}"/>
          </ac:spMkLst>
        </pc:spChg>
        <pc:spChg chg="add mod">
          <ac:chgData name="Erik Král" userId="e92e8e71-05aa-4c44-9728-5ff1a0a20d65" providerId="ADAL" clId="{A7B7A86D-2819-4EF4-95B9-C2344C222BAD}" dt="2021-02-22T19:14:11.024" v="4244" actId="1076"/>
          <ac:spMkLst>
            <pc:docMk/>
            <pc:sldMk cId="2167306439" sldId="546"/>
            <ac:spMk id="14" creationId="{FFB5B125-35E8-4C53-AD6A-5FB11966712F}"/>
          </ac:spMkLst>
        </pc:spChg>
        <pc:spChg chg="add mod">
          <ac:chgData name="Erik Král" userId="e92e8e71-05aa-4c44-9728-5ff1a0a20d65" providerId="ADAL" clId="{A7B7A86D-2819-4EF4-95B9-C2344C222BAD}" dt="2021-02-22T20:01:44.504" v="4903"/>
          <ac:spMkLst>
            <pc:docMk/>
            <pc:sldMk cId="2167306439" sldId="546"/>
            <ac:spMk id="15" creationId="{BCCFA0A7-6F7E-4305-9956-B07B368B72D4}"/>
          </ac:spMkLst>
        </pc:spChg>
        <pc:spChg chg="mod">
          <ac:chgData name="Erik Král" userId="e92e8e71-05aa-4c44-9728-5ff1a0a20d65" providerId="ADAL" clId="{A7B7A86D-2819-4EF4-95B9-C2344C222BAD}" dt="2021-02-22T19:36:36.470" v="4492" actId="20577"/>
          <ac:spMkLst>
            <pc:docMk/>
            <pc:sldMk cId="2167306439" sldId="546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14:32.248" v="4246" actId="2165"/>
          <ac:graphicFrameMkLst>
            <pc:docMk/>
            <pc:sldMk cId="2167306439" sldId="546"/>
            <ac:graphicFrameMk id="11" creationId="{C739CF87-873C-48FE-A6AE-DDAA64300826}"/>
          </ac:graphicFrameMkLst>
        </pc:graphicFrameChg>
        <pc:graphicFrameChg chg="add mod">
          <ac:chgData name="Erik Král" userId="e92e8e71-05aa-4c44-9728-5ff1a0a20d65" providerId="ADAL" clId="{A7B7A86D-2819-4EF4-95B9-C2344C222BAD}" dt="2021-02-22T19:11:01.806" v="4228"/>
          <ac:graphicFrameMkLst>
            <pc:docMk/>
            <pc:sldMk cId="2167306439" sldId="546"/>
            <ac:graphicFrameMk id="12" creationId="{3FDF1E2C-2811-41DA-8596-295937412E3A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5550120" sldId="547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069484510" sldId="547"/>
        </pc:sldMkLst>
        <pc:spChg chg="mod">
          <ac:chgData name="Erik Král" userId="e92e8e71-05aa-4c44-9728-5ff1a0a20d65" providerId="ADAL" clId="{A7B7A86D-2819-4EF4-95B9-C2344C222BAD}" dt="2021-02-22T19:25:56.410" v="4397" actId="207"/>
          <ac:spMkLst>
            <pc:docMk/>
            <pc:sldMk cId="2069484510" sldId="547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1:41.058" v="4902" actId="20577"/>
          <ac:spMkLst>
            <pc:docMk/>
            <pc:sldMk cId="2069484510" sldId="547"/>
            <ac:spMk id="12" creationId="{FE045E13-3EE8-4292-9E82-90443516D8E2}"/>
          </ac:spMkLst>
        </pc:spChg>
        <pc:spChg chg="mod">
          <ac:chgData name="Erik Král" userId="e92e8e71-05aa-4c44-9728-5ff1a0a20d65" providerId="ADAL" clId="{A7B7A86D-2819-4EF4-95B9-C2344C222BAD}" dt="2021-02-22T19:36:31.267" v="4490" actId="20577"/>
          <ac:spMkLst>
            <pc:docMk/>
            <pc:sldMk cId="2069484510" sldId="547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15:44.370" v="4248" actId="2165"/>
          <ac:graphicFrameMkLst>
            <pc:docMk/>
            <pc:sldMk cId="2069484510" sldId="547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70465809" sldId="548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4291408311" sldId="548"/>
        </pc:sldMkLst>
        <pc:spChg chg="mod">
          <ac:chgData name="Erik Král" userId="e92e8e71-05aa-4c44-9728-5ff1a0a20d65" providerId="ADAL" clId="{A7B7A86D-2819-4EF4-95B9-C2344C222BAD}" dt="2021-02-22T19:26:00.789" v="4398"/>
          <ac:spMkLst>
            <pc:docMk/>
            <pc:sldMk cId="4291408311" sldId="548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1:35.086" v="4891"/>
          <ac:spMkLst>
            <pc:docMk/>
            <pc:sldMk cId="4291408311" sldId="548"/>
            <ac:spMk id="16" creationId="{2F8F2CE1-A8A0-45F7-9DDE-7CA385FAFC5B}"/>
          </ac:spMkLst>
        </pc:spChg>
        <pc:spChg chg="mod">
          <ac:chgData name="Erik Král" userId="e92e8e71-05aa-4c44-9728-5ff1a0a20d65" providerId="ADAL" clId="{A7B7A86D-2819-4EF4-95B9-C2344C222BAD}" dt="2021-02-22T19:36:26.174" v="4488" actId="20577"/>
          <ac:spMkLst>
            <pc:docMk/>
            <pc:sldMk cId="4291408311" sldId="548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24:24.781" v="4359" actId="20577"/>
          <ac:graphicFrameMkLst>
            <pc:docMk/>
            <pc:sldMk cId="4291408311" sldId="548"/>
            <ac:graphicFrameMk id="11" creationId="{C739CF87-873C-48FE-A6AE-DDAA64300826}"/>
          </ac:graphicFrameMkLst>
        </pc:graphicFrameChg>
        <pc:cxnChg chg="add mod">
          <ac:chgData name="Erik Král" userId="e92e8e71-05aa-4c44-9728-5ff1a0a20d65" providerId="ADAL" clId="{A7B7A86D-2819-4EF4-95B9-C2344C222BAD}" dt="2021-02-22T19:27:09.433" v="4407" actId="208"/>
          <ac:cxnSpMkLst>
            <pc:docMk/>
            <pc:sldMk cId="4291408311" sldId="548"/>
            <ac:cxnSpMk id="4" creationId="{484C8E49-A4F0-4DE0-823A-D43F7694E8B6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450043507" sldId="549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632443260" sldId="549"/>
        </pc:sldMkLst>
        <pc:spChg chg="mod">
          <ac:chgData name="Erik Král" userId="e92e8e71-05aa-4c44-9728-5ff1a0a20d65" providerId="ADAL" clId="{A7B7A86D-2819-4EF4-95B9-C2344C222BAD}" dt="2021-02-22T19:29:32.718" v="4423" actId="207"/>
          <ac:spMkLst>
            <pc:docMk/>
            <pc:sldMk cId="3632443260" sldId="549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29:41.650" v="4425" actId="20577"/>
          <ac:spMkLst>
            <pc:docMk/>
            <pc:sldMk cId="3632443260" sldId="549"/>
            <ac:spMk id="12" creationId="{278EA307-F8B9-4B31-AF05-56E7654F4C4B}"/>
          </ac:spMkLst>
        </pc:spChg>
        <pc:spChg chg="add mod">
          <ac:chgData name="Erik Král" userId="e92e8e71-05aa-4c44-9728-5ff1a0a20d65" providerId="ADAL" clId="{A7B7A86D-2819-4EF4-95B9-C2344C222BAD}" dt="2021-02-22T19:29:23.788" v="4422"/>
          <ac:spMkLst>
            <pc:docMk/>
            <pc:sldMk cId="3632443260" sldId="549"/>
            <ac:spMk id="13" creationId="{15D80582-5F94-4B62-A628-A4FBF060AAA7}"/>
          </ac:spMkLst>
        </pc:spChg>
        <pc:spChg chg="add mod">
          <ac:chgData name="Erik Král" userId="e92e8e71-05aa-4c44-9728-5ff1a0a20d65" providerId="ADAL" clId="{A7B7A86D-2819-4EF4-95B9-C2344C222BAD}" dt="2021-02-22T20:01:32.967" v="4890"/>
          <ac:spMkLst>
            <pc:docMk/>
            <pc:sldMk cId="3632443260" sldId="549"/>
            <ac:spMk id="14" creationId="{F39C30A9-3048-45EB-9319-43BA759FA104}"/>
          </ac:spMkLst>
        </pc:spChg>
        <pc:spChg chg="mod">
          <ac:chgData name="Erik Král" userId="e92e8e71-05aa-4c44-9728-5ff1a0a20d65" providerId="ADAL" clId="{A7B7A86D-2819-4EF4-95B9-C2344C222BAD}" dt="2021-02-22T19:36:22.250" v="4486" actId="20577"/>
          <ac:spMkLst>
            <pc:docMk/>
            <pc:sldMk cId="3632443260" sldId="549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29:01.188" v="4421" actId="2165"/>
          <ac:graphicFrameMkLst>
            <pc:docMk/>
            <pc:sldMk cId="3632443260" sldId="549"/>
            <ac:graphicFrameMk id="11" creationId="{C739CF87-873C-48FE-A6AE-DDAA64300826}"/>
          </ac:graphicFrameMkLst>
        </pc:graphicFrameChg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85102445" sldId="550"/>
        </pc:sldMkLst>
        <pc:spChg chg="mod">
          <ac:chgData name="Erik Král" userId="e92e8e71-05aa-4c44-9728-5ff1a0a20d65" providerId="ADAL" clId="{A7B7A86D-2819-4EF4-95B9-C2344C222BAD}" dt="2021-02-22T19:30:11.548" v="4428" actId="207"/>
          <ac:spMkLst>
            <pc:docMk/>
            <pc:sldMk cId="185102445" sldId="550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31:06.607" v="4439" actId="20577"/>
          <ac:spMkLst>
            <pc:docMk/>
            <pc:sldMk cId="185102445" sldId="550"/>
            <ac:spMk id="12" creationId="{FD0B2A81-D3EA-4257-8BA9-AA13D4CFCB52}"/>
          </ac:spMkLst>
        </pc:spChg>
        <pc:spChg chg="add mod">
          <ac:chgData name="Erik Král" userId="e92e8e71-05aa-4c44-9728-5ff1a0a20d65" providerId="ADAL" clId="{A7B7A86D-2819-4EF4-95B9-C2344C222BAD}" dt="2021-02-22T19:31:02.538" v="4437"/>
          <ac:spMkLst>
            <pc:docMk/>
            <pc:sldMk cId="185102445" sldId="550"/>
            <ac:spMk id="13" creationId="{B7B44F24-A217-4E47-92AE-F5533B8CE544}"/>
          </ac:spMkLst>
        </pc:spChg>
        <pc:spChg chg="add mod">
          <ac:chgData name="Erik Král" userId="e92e8e71-05aa-4c44-9728-5ff1a0a20d65" providerId="ADAL" clId="{A7B7A86D-2819-4EF4-95B9-C2344C222BAD}" dt="2021-02-22T20:01:31.597" v="4889"/>
          <ac:spMkLst>
            <pc:docMk/>
            <pc:sldMk cId="185102445" sldId="550"/>
            <ac:spMk id="14" creationId="{4F516129-22B5-4002-B4AC-3AFCB2EFC8C8}"/>
          </ac:spMkLst>
        </pc:spChg>
        <pc:spChg chg="mod">
          <ac:chgData name="Erik Král" userId="e92e8e71-05aa-4c44-9728-5ff1a0a20d65" providerId="ADAL" clId="{A7B7A86D-2819-4EF4-95B9-C2344C222BAD}" dt="2021-02-22T19:36:17.538" v="4484" actId="20577"/>
          <ac:spMkLst>
            <pc:docMk/>
            <pc:sldMk cId="185102445" sldId="550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29:57.181" v="4427" actId="2165"/>
          <ac:graphicFrameMkLst>
            <pc:docMk/>
            <pc:sldMk cId="185102445" sldId="550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679752647" sldId="550"/>
        </pc:sldMkLst>
      </pc:sldChg>
      <pc:sldChg chg="add del">
        <pc:chgData name="Erik Král" userId="e92e8e71-05aa-4c44-9728-5ff1a0a20d65" providerId="ADAL" clId="{A7B7A86D-2819-4EF4-95B9-C2344C222BAD}" dt="2021-02-22T19:28:36.165" v="4419" actId="47"/>
        <pc:sldMkLst>
          <pc:docMk/>
          <pc:sldMk cId="2701507257" sldId="551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856115935" sldId="551"/>
        </pc:sldMkLst>
        <pc:spChg chg="mod">
          <ac:chgData name="Erik Král" userId="e92e8e71-05aa-4c44-9728-5ff1a0a20d65" providerId="ADAL" clId="{A7B7A86D-2819-4EF4-95B9-C2344C222BAD}" dt="2021-02-22T19:31:19.976" v="4441" actId="207"/>
          <ac:spMkLst>
            <pc:docMk/>
            <pc:sldMk cId="3856115935" sldId="551"/>
            <ac:spMk id="10" creationId="{F615CE4D-FFB9-4E03-B8F2-F4BA0E2B020E}"/>
          </ac:spMkLst>
        </pc:spChg>
        <pc:spChg chg="add del mod">
          <ac:chgData name="Erik Král" userId="e92e8e71-05aa-4c44-9728-5ff1a0a20d65" providerId="ADAL" clId="{A7B7A86D-2819-4EF4-95B9-C2344C222BAD}" dt="2021-02-22T19:30:59.652" v="4436"/>
          <ac:spMkLst>
            <pc:docMk/>
            <pc:sldMk cId="3856115935" sldId="551"/>
            <ac:spMk id="12" creationId="{BC3EE66E-D5D3-43DE-8CA0-BC736BA9851C}"/>
          </ac:spMkLst>
        </pc:spChg>
        <pc:spChg chg="add del mod">
          <ac:chgData name="Erik Král" userId="e92e8e71-05aa-4c44-9728-5ff1a0a20d65" providerId="ADAL" clId="{A7B7A86D-2819-4EF4-95B9-C2344C222BAD}" dt="2021-02-22T19:30:59.652" v="4436"/>
          <ac:spMkLst>
            <pc:docMk/>
            <pc:sldMk cId="3856115935" sldId="551"/>
            <ac:spMk id="13" creationId="{07FB50BB-4708-4213-9DC1-0197FA5E4EB2}"/>
          </ac:spMkLst>
        </pc:spChg>
        <pc:spChg chg="add mod">
          <ac:chgData name="Erik Král" userId="e92e8e71-05aa-4c44-9728-5ff1a0a20d65" providerId="ADAL" clId="{A7B7A86D-2819-4EF4-95B9-C2344C222BAD}" dt="2021-02-22T20:01:29.619" v="4888"/>
          <ac:spMkLst>
            <pc:docMk/>
            <pc:sldMk cId="3856115935" sldId="551"/>
            <ac:spMk id="14" creationId="{CAD1217D-63B4-44A2-A5B0-2B1A9DA14750}"/>
          </ac:spMkLst>
        </pc:spChg>
        <pc:spChg chg="mod">
          <ac:chgData name="Erik Král" userId="e92e8e71-05aa-4c44-9728-5ff1a0a20d65" providerId="ADAL" clId="{A7B7A86D-2819-4EF4-95B9-C2344C222BAD}" dt="2021-02-22T19:36:12.903" v="4482" actId="20577"/>
          <ac:spMkLst>
            <pc:docMk/>
            <pc:sldMk cId="3856115935" sldId="551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31:50.768" v="4450"/>
          <ac:graphicFrameMkLst>
            <pc:docMk/>
            <pc:sldMk cId="3856115935" sldId="551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900380323" sldId="551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38715238" sldId="552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465527765" sldId="552"/>
        </pc:sldMkLst>
        <pc:spChg chg="mod">
          <ac:chgData name="Erik Král" userId="e92e8e71-05aa-4c44-9728-5ff1a0a20d65" providerId="ADAL" clId="{A7B7A86D-2819-4EF4-95B9-C2344C222BAD}" dt="2021-02-22T19:32:54.114" v="4455" actId="207"/>
          <ac:spMkLst>
            <pc:docMk/>
            <pc:sldMk cId="1465527765" sldId="552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33:21.284" v="4460" actId="14100"/>
          <ac:spMkLst>
            <pc:docMk/>
            <pc:sldMk cId="1465527765" sldId="552"/>
            <ac:spMk id="12" creationId="{3C86B2BC-71E4-4C15-8CA3-740A71E7A704}"/>
          </ac:spMkLst>
        </pc:spChg>
        <pc:spChg chg="add mod">
          <ac:chgData name="Erik Král" userId="e92e8e71-05aa-4c44-9728-5ff1a0a20d65" providerId="ADAL" clId="{A7B7A86D-2819-4EF4-95B9-C2344C222BAD}" dt="2021-02-22T19:33:10.120" v="4456"/>
          <ac:spMkLst>
            <pc:docMk/>
            <pc:sldMk cId="1465527765" sldId="552"/>
            <ac:spMk id="13" creationId="{328B9186-12B6-4604-AF13-B8A248B3C24A}"/>
          </ac:spMkLst>
        </pc:spChg>
        <pc:spChg chg="add mod">
          <ac:chgData name="Erik Král" userId="e92e8e71-05aa-4c44-9728-5ff1a0a20d65" providerId="ADAL" clId="{A7B7A86D-2819-4EF4-95B9-C2344C222BAD}" dt="2021-02-22T20:01:26.172" v="4887"/>
          <ac:spMkLst>
            <pc:docMk/>
            <pc:sldMk cId="1465527765" sldId="552"/>
            <ac:spMk id="14" creationId="{1931A556-090B-4324-9EA6-D776EB74BB34}"/>
          </ac:spMkLst>
        </pc:spChg>
        <pc:spChg chg="mod">
          <ac:chgData name="Erik Král" userId="e92e8e71-05aa-4c44-9728-5ff1a0a20d65" providerId="ADAL" clId="{A7B7A86D-2819-4EF4-95B9-C2344C222BAD}" dt="2021-02-22T19:36:08.905" v="4480" actId="20577"/>
          <ac:spMkLst>
            <pc:docMk/>
            <pc:sldMk cId="1465527765" sldId="552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33:44.062" v="4461" actId="2165"/>
          <ac:graphicFrameMkLst>
            <pc:docMk/>
            <pc:sldMk cId="1465527765" sldId="552"/>
            <ac:graphicFrameMk id="11" creationId="{C739CF87-873C-48FE-A6AE-DDAA64300826}"/>
          </ac:graphicFrameMkLst>
        </pc:graphicFrameChg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310353808" sldId="553"/>
        </pc:sldMkLst>
        <pc:spChg chg="mod">
          <ac:chgData name="Erik Král" userId="e92e8e71-05aa-4c44-9728-5ff1a0a20d65" providerId="ADAL" clId="{A7B7A86D-2819-4EF4-95B9-C2344C222BAD}" dt="2021-02-22T19:34:04.587" v="4463" actId="207"/>
          <ac:spMkLst>
            <pc:docMk/>
            <pc:sldMk cId="1310353808" sldId="553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34:31.138" v="4468" actId="14100"/>
          <ac:spMkLst>
            <pc:docMk/>
            <pc:sldMk cId="1310353808" sldId="553"/>
            <ac:spMk id="12" creationId="{27B878EB-9F4E-4833-A0C2-C631695A02C0}"/>
          </ac:spMkLst>
        </pc:spChg>
        <pc:spChg chg="add mod">
          <ac:chgData name="Erik Král" userId="e92e8e71-05aa-4c44-9728-5ff1a0a20d65" providerId="ADAL" clId="{A7B7A86D-2819-4EF4-95B9-C2344C222BAD}" dt="2021-02-22T19:34:21.996" v="4464"/>
          <ac:spMkLst>
            <pc:docMk/>
            <pc:sldMk cId="1310353808" sldId="553"/>
            <ac:spMk id="13" creationId="{5A9A03D9-53EC-4645-8FEF-19C91575E5E0}"/>
          </ac:spMkLst>
        </pc:spChg>
        <pc:spChg chg="add mod">
          <ac:chgData name="Erik Král" userId="e92e8e71-05aa-4c44-9728-5ff1a0a20d65" providerId="ADAL" clId="{A7B7A86D-2819-4EF4-95B9-C2344C222BAD}" dt="2021-02-22T20:01:23.927" v="4886"/>
          <ac:spMkLst>
            <pc:docMk/>
            <pc:sldMk cId="1310353808" sldId="553"/>
            <ac:spMk id="14" creationId="{C25676EC-4F3A-4B5D-A8F6-36B74CCC5684}"/>
          </ac:spMkLst>
        </pc:spChg>
        <pc:spChg chg="mod">
          <ac:chgData name="Erik Král" userId="e92e8e71-05aa-4c44-9728-5ff1a0a20d65" providerId="ADAL" clId="{A7B7A86D-2819-4EF4-95B9-C2344C222BAD}" dt="2021-02-22T19:36:03.882" v="4478" actId="20577"/>
          <ac:spMkLst>
            <pc:docMk/>
            <pc:sldMk cId="1310353808" sldId="553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34:48.839" v="4470" actId="2165"/>
          <ac:graphicFrameMkLst>
            <pc:docMk/>
            <pc:sldMk cId="1310353808" sldId="553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960476285" sldId="553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337425376" sldId="554"/>
        </pc:sldMkLst>
        <pc:spChg chg="mod">
          <ac:chgData name="Erik Král" userId="e92e8e71-05aa-4c44-9728-5ff1a0a20d65" providerId="ADAL" clId="{A7B7A86D-2819-4EF4-95B9-C2344C222BAD}" dt="2021-02-22T19:35:28.271" v="4472" actId="207"/>
          <ac:spMkLst>
            <pc:docMk/>
            <pc:sldMk cId="2337425376" sldId="554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1:12.006" v="4885" actId="20577"/>
          <ac:spMkLst>
            <pc:docMk/>
            <pc:sldMk cId="2337425376" sldId="554"/>
            <ac:spMk id="12" creationId="{3703A3B2-958C-493F-A9D0-194E5C081A08}"/>
          </ac:spMkLst>
        </pc:spChg>
        <pc:spChg chg="mod">
          <ac:chgData name="Erik Král" userId="e92e8e71-05aa-4c44-9728-5ff1a0a20d65" providerId="ADAL" clId="{A7B7A86D-2819-4EF4-95B9-C2344C222BAD}" dt="2021-02-22T19:35:59.938" v="4476" actId="20577"/>
          <ac:spMkLst>
            <pc:docMk/>
            <pc:sldMk cId="2337425376" sldId="554"/>
            <ac:spMk id="18" creationId="{AE3984B1-2875-40AF-A5F7-1D744D81A2B6}"/>
          </ac:spMkLst>
        </pc:spChg>
        <pc:graphicFrameChg chg="modGraphic">
          <ac:chgData name="Erik Král" userId="e92e8e71-05aa-4c44-9728-5ff1a0a20d65" providerId="ADAL" clId="{A7B7A86D-2819-4EF4-95B9-C2344C222BAD}" dt="2021-02-22T19:35:14.401" v="4471" actId="2165"/>
          <ac:graphicFrameMkLst>
            <pc:docMk/>
            <pc:sldMk cId="2337425376" sldId="554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521705598" sldId="554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556772014" sldId="555"/>
        </pc:sldMkLst>
        <pc:spChg chg="mod">
          <ac:chgData name="Erik Král" userId="e92e8e71-05aa-4c44-9728-5ff1a0a20d65" providerId="ADAL" clId="{A7B7A86D-2819-4EF4-95B9-C2344C222BAD}" dt="2021-02-22T19:40:18.967" v="4535" actId="207"/>
          <ac:spMkLst>
            <pc:docMk/>
            <pc:sldMk cId="1556772014" sldId="555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0:46.458" v="4856"/>
          <ac:spMkLst>
            <pc:docMk/>
            <pc:sldMk cId="1556772014" sldId="555"/>
            <ac:spMk id="15" creationId="{42BAE520-1FB4-4F30-B663-5BE50A482242}"/>
          </ac:spMkLst>
        </pc:spChg>
        <pc:spChg chg="mod">
          <ac:chgData name="Erik Král" userId="e92e8e71-05aa-4c44-9728-5ff1a0a20d65" providerId="ADAL" clId="{A7B7A86D-2819-4EF4-95B9-C2344C222BAD}" dt="2021-02-22T19:35:52.945" v="4474" actId="20577"/>
          <ac:spMkLst>
            <pc:docMk/>
            <pc:sldMk cId="1556772014" sldId="555"/>
            <ac:spMk id="18" creationId="{AE3984B1-2875-40AF-A5F7-1D744D81A2B6}"/>
          </ac:spMkLst>
        </pc:spChg>
        <pc:graphicFrameChg chg="mod modGraphic">
          <ac:chgData name="Erik Král" userId="e92e8e71-05aa-4c44-9728-5ff1a0a20d65" providerId="ADAL" clId="{A7B7A86D-2819-4EF4-95B9-C2344C222BAD}" dt="2021-02-22T19:40:33.004" v="4539"/>
          <ac:graphicFrameMkLst>
            <pc:docMk/>
            <pc:sldMk cId="1556772014" sldId="555"/>
            <ac:graphicFrameMk id="11" creationId="{C739CF87-873C-48FE-A6AE-DDAA64300826}"/>
          </ac:graphicFrameMkLst>
        </pc:graphicFrameChg>
        <pc:cxnChg chg="add mod">
          <ac:chgData name="Erik Král" userId="e92e8e71-05aa-4c44-9728-5ff1a0a20d65" providerId="ADAL" clId="{A7B7A86D-2819-4EF4-95B9-C2344C222BAD}" dt="2021-02-22T19:41:07.644" v="4543" actId="208"/>
          <ac:cxnSpMkLst>
            <pc:docMk/>
            <pc:sldMk cId="1556772014" sldId="555"/>
            <ac:cxnSpMk id="4" creationId="{1A91E6F9-D783-4DB2-97EF-BF9EED7EE198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813144359" sldId="555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132538201" sldId="556"/>
        </pc:sldMkLst>
        <pc:spChg chg="mod">
          <ac:chgData name="Erik Král" userId="e92e8e71-05aa-4c44-9728-5ff1a0a20d65" providerId="ADAL" clId="{A7B7A86D-2819-4EF4-95B9-C2344C222BAD}" dt="2021-02-22T19:42:01.206" v="4545" actId="207"/>
          <ac:spMkLst>
            <pc:docMk/>
            <pc:sldMk cId="1132538201" sldId="556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19:42:26.797" v="4548" actId="20577"/>
          <ac:spMkLst>
            <pc:docMk/>
            <pc:sldMk cId="1132538201" sldId="556"/>
            <ac:spMk id="12" creationId="{DA500DA4-9587-418D-B50E-385253143549}"/>
          </ac:spMkLst>
        </pc:spChg>
        <pc:spChg chg="add mod">
          <ac:chgData name="Erik Král" userId="e92e8e71-05aa-4c44-9728-5ff1a0a20d65" providerId="ADAL" clId="{A7B7A86D-2819-4EF4-95B9-C2344C222BAD}" dt="2021-02-22T19:42:21.160" v="4546"/>
          <ac:spMkLst>
            <pc:docMk/>
            <pc:sldMk cId="1132538201" sldId="556"/>
            <ac:spMk id="13" creationId="{144998FC-BFC5-4425-A632-8AE67B23779A}"/>
          </ac:spMkLst>
        </pc:spChg>
        <pc:spChg chg="add mod">
          <ac:chgData name="Erik Král" userId="e92e8e71-05aa-4c44-9728-5ff1a0a20d65" providerId="ADAL" clId="{A7B7A86D-2819-4EF4-95B9-C2344C222BAD}" dt="2021-02-22T20:00:44.943" v="4855"/>
          <ac:spMkLst>
            <pc:docMk/>
            <pc:sldMk cId="1132538201" sldId="556"/>
            <ac:spMk id="14" creationId="{7558FD7D-D2F1-44E3-A6CA-62B6AED31BA7}"/>
          </ac:spMkLst>
        </pc:spChg>
        <pc:graphicFrameChg chg="mod modGraphic">
          <ac:chgData name="Erik Král" userId="e92e8e71-05aa-4c44-9728-5ff1a0a20d65" providerId="ADAL" clId="{A7B7A86D-2819-4EF4-95B9-C2344C222BAD}" dt="2021-02-22T19:43:23.380" v="4549" actId="2165"/>
          <ac:graphicFrameMkLst>
            <pc:docMk/>
            <pc:sldMk cId="1132538201" sldId="556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473190074" sldId="556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29885580" sldId="557"/>
        </pc:sldMkLst>
        <pc:spChg chg="mod">
          <ac:chgData name="Erik Král" userId="e92e8e71-05aa-4c44-9728-5ff1a0a20d65" providerId="ADAL" clId="{A7B7A86D-2819-4EF4-95B9-C2344C222BAD}" dt="2021-02-22T19:44:13.893" v="4552" actId="207"/>
          <ac:spMkLst>
            <pc:docMk/>
            <pc:sldMk cId="329885580" sldId="557"/>
            <ac:spMk id="10" creationId="{F615CE4D-FFB9-4E03-B8F2-F4BA0E2B020E}"/>
          </ac:spMkLst>
        </pc:spChg>
        <pc:spChg chg="add del mod">
          <ac:chgData name="Erik Král" userId="e92e8e71-05aa-4c44-9728-5ff1a0a20d65" providerId="ADAL" clId="{A7B7A86D-2819-4EF4-95B9-C2344C222BAD}" dt="2021-02-22T19:44:30.368" v="4554"/>
          <ac:spMkLst>
            <pc:docMk/>
            <pc:sldMk cId="329885580" sldId="557"/>
            <ac:spMk id="12" creationId="{5931249C-4CCC-46D8-A536-E92EAA81EE0A}"/>
          </ac:spMkLst>
        </pc:spChg>
        <pc:spChg chg="add del mod">
          <ac:chgData name="Erik Král" userId="e92e8e71-05aa-4c44-9728-5ff1a0a20d65" providerId="ADAL" clId="{A7B7A86D-2819-4EF4-95B9-C2344C222BAD}" dt="2021-02-22T19:44:30.368" v="4554"/>
          <ac:spMkLst>
            <pc:docMk/>
            <pc:sldMk cId="329885580" sldId="557"/>
            <ac:spMk id="13" creationId="{F57ABF4A-0833-421B-AFE0-EFD8FB2B426D}"/>
          </ac:spMkLst>
        </pc:spChg>
        <pc:spChg chg="add mod">
          <ac:chgData name="Erik Král" userId="e92e8e71-05aa-4c44-9728-5ff1a0a20d65" providerId="ADAL" clId="{A7B7A86D-2819-4EF4-95B9-C2344C222BAD}" dt="2021-02-22T19:44:49.003" v="4557" actId="20577"/>
          <ac:spMkLst>
            <pc:docMk/>
            <pc:sldMk cId="329885580" sldId="557"/>
            <ac:spMk id="14" creationId="{A0F72120-6FE0-4180-872F-8657DAB67D03}"/>
          </ac:spMkLst>
        </pc:spChg>
        <pc:spChg chg="add mod">
          <ac:chgData name="Erik Král" userId="e92e8e71-05aa-4c44-9728-5ff1a0a20d65" providerId="ADAL" clId="{A7B7A86D-2819-4EF4-95B9-C2344C222BAD}" dt="2021-02-22T19:44:44.839" v="4555"/>
          <ac:spMkLst>
            <pc:docMk/>
            <pc:sldMk cId="329885580" sldId="557"/>
            <ac:spMk id="15" creationId="{9BB406E6-B87A-4EFE-9618-131CE4809D94}"/>
          </ac:spMkLst>
        </pc:spChg>
        <pc:spChg chg="add mod">
          <ac:chgData name="Erik Král" userId="e92e8e71-05aa-4c44-9728-5ff1a0a20d65" providerId="ADAL" clId="{A7B7A86D-2819-4EF4-95B9-C2344C222BAD}" dt="2021-02-22T20:00:42.970" v="4854"/>
          <ac:spMkLst>
            <pc:docMk/>
            <pc:sldMk cId="329885580" sldId="557"/>
            <ac:spMk id="16" creationId="{F04A6AD2-EF59-4AEB-B8D4-E3EB69D8E390}"/>
          </ac:spMkLst>
        </pc:spChg>
        <pc:graphicFrameChg chg="modGraphic">
          <ac:chgData name="Erik Král" userId="e92e8e71-05aa-4c44-9728-5ff1a0a20d65" providerId="ADAL" clId="{A7B7A86D-2819-4EF4-95B9-C2344C222BAD}" dt="2021-02-22T19:43:47.987" v="4551" actId="2165"/>
          <ac:graphicFrameMkLst>
            <pc:docMk/>
            <pc:sldMk cId="329885580" sldId="557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753437364" sldId="557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545477511" sldId="558"/>
        </pc:sldMkLst>
        <pc:spChg chg="mod">
          <ac:chgData name="Erik Král" userId="e92e8e71-05aa-4c44-9728-5ff1a0a20d65" providerId="ADAL" clId="{A7B7A86D-2819-4EF4-95B9-C2344C222BAD}" dt="2021-02-22T19:45:07.489" v="4559" actId="207"/>
          <ac:spMkLst>
            <pc:docMk/>
            <pc:sldMk cId="2545477511" sldId="558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0:41.052" v="4853"/>
          <ac:spMkLst>
            <pc:docMk/>
            <pc:sldMk cId="2545477511" sldId="558"/>
            <ac:spMk id="12" creationId="{A8C8E6BF-12A0-419D-B7FB-7D77A924B89C}"/>
          </ac:spMkLst>
        </pc:spChg>
        <pc:graphicFrameChg chg="mod modGraphic">
          <ac:chgData name="Erik Král" userId="e92e8e71-05aa-4c44-9728-5ff1a0a20d65" providerId="ADAL" clId="{A7B7A86D-2819-4EF4-95B9-C2344C222BAD}" dt="2021-02-22T19:45:30.650" v="4562"/>
          <ac:graphicFrameMkLst>
            <pc:docMk/>
            <pc:sldMk cId="2545477511" sldId="558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603536110" sldId="558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782828052" sldId="559"/>
        </pc:sldMkLst>
        <pc:spChg chg="mod">
          <ac:chgData name="Erik Král" userId="e92e8e71-05aa-4c44-9728-5ff1a0a20d65" providerId="ADAL" clId="{A7B7A86D-2819-4EF4-95B9-C2344C222BAD}" dt="2021-02-22T19:46:45.194" v="4565" actId="207"/>
          <ac:spMkLst>
            <pc:docMk/>
            <pc:sldMk cId="782828052" sldId="559"/>
            <ac:spMk id="10" creationId="{F615CE4D-FFB9-4E03-B8F2-F4BA0E2B020E}"/>
          </ac:spMkLst>
        </pc:spChg>
        <pc:spChg chg="add del mod">
          <ac:chgData name="Erik Král" userId="e92e8e71-05aa-4c44-9728-5ff1a0a20d65" providerId="ADAL" clId="{A7B7A86D-2819-4EF4-95B9-C2344C222BAD}" dt="2021-02-22T19:47:02.396" v="4567"/>
          <ac:spMkLst>
            <pc:docMk/>
            <pc:sldMk cId="782828052" sldId="559"/>
            <ac:spMk id="12" creationId="{CF1610A2-A9F8-4EB7-9A55-C716C300C041}"/>
          </ac:spMkLst>
        </pc:spChg>
        <pc:spChg chg="add del mod">
          <ac:chgData name="Erik Král" userId="e92e8e71-05aa-4c44-9728-5ff1a0a20d65" providerId="ADAL" clId="{A7B7A86D-2819-4EF4-95B9-C2344C222BAD}" dt="2021-02-22T19:47:02.396" v="4567"/>
          <ac:spMkLst>
            <pc:docMk/>
            <pc:sldMk cId="782828052" sldId="559"/>
            <ac:spMk id="13" creationId="{A513FD02-F8D9-41C6-87C2-EC11404224A6}"/>
          </ac:spMkLst>
        </pc:spChg>
        <pc:spChg chg="add mod">
          <ac:chgData name="Erik Král" userId="e92e8e71-05aa-4c44-9728-5ff1a0a20d65" providerId="ADAL" clId="{A7B7A86D-2819-4EF4-95B9-C2344C222BAD}" dt="2021-02-22T19:47:30.336" v="4572" actId="20577"/>
          <ac:spMkLst>
            <pc:docMk/>
            <pc:sldMk cId="782828052" sldId="559"/>
            <ac:spMk id="14" creationId="{8EFE0335-D710-4C72-B594-0E2C30E06A00}"/>
          </ac:spMkLst>
        </pc:spChg>
        <pc:spChg chg="add mod">
          <ac:chgData name="Erik Král" userId="e92e8e71-05aa-4c44-9728-5ff1a0a20d65" providerId="ADAL" clId="{A7B7A86D-2819-4EF4-95B9-C2344C222BAD}" dt="2021-02-22T19:47:20.195" v="4568"/>
          <ac:spMkLst>
            <pc:docMk/>
            <pc:sldMk cId="782828052" sldId="559"/>
            <ac:spMk id="15" creationId="{EAEC21F8-D258-42F4-96DC-A6B3BECC89F4}"/>
          </ac:spMkLst>
        </pc:spChg>
        <pc:spChg chg="add mod">
          <ac:chgData name="Erik Král" userId="e92e8e71-05aa-4c44-9728-5ff1a0a20d65" providerId="ADAL" clId="{A7B7A86D-2819-4EF4-95B9-C2344C222BAD}" dt="2021-02-22T20:00:38.646" v="4852"/>
          <ac:spMkLst>
            <pc:docMk/>
            <pc:sldMk cId="782828052" sldId="559"/>
            <ac:spMk id="16" creationId="{55DC8E4C-6AD2-4CCA-85B1-5AEA7542CCDD}"/>
          </ac:spMkLst>
        </pc:spChg>
        <pc:graphicFrameChg chg="modGraphic">
          <ac:chgData name="Erik Král" userId="e92e8e71-05aa-4c44-9728-5ff1a0a20d65" providerId="ADAL" clId="{A7B7A86D-2819-4EF4-95B9-C2344C222BAD}" dt="2021-02-22T19:45:41.696" v="4563" actId="20577"/>
          <ac:graphicFrameMkLst>
            <pc:docMk/>
            <pc:sldMk cId="782828052" sldId="559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209071540" sldId="559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2265428491" sldId="560"/>
        </pc:sldMkLst>
        <pc:spChg chg="mod">
          <ac:chgData name="Erik Král" userId="e92e8e71-05aa-4c44-9728-5ff1a0a20d65" providerId="ADAL" clId="{A7B7A86D-2819-4EF4-95B9-C2344C222BAD}" dt="2021-02-22T19:56:54.938" v="4759" actId="207"/>
          <ac:spMkLst>
            <pc:docMk/>
            <pc:sldMk cId="2265428491" sldId="560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0:34.244" v="4851" actId="20577"/>
          <ac:spMkLst>
            <pc:docMk/>
            <pc:sldMk cId="2265428491" sldId="560"/>
            <ac:spMk id="23" creationId="{6B2DBF3F-71ED-49EF-B45C-9E7D490B5DD1}"/>
          </ac:spMkLst>
        </pc:spChg>
        <pc:graphicFrameChg chg="mod">
          <ac:chgData name="Erik Král" userId="e92e8e71-05aa-4c44-9728-5ff1a0a20d65" providerId="ADAL" clId="{A7B7A86D-2819-4EF4-95B9-C2344C222BAD}" dt="2021-02-22T19:48:11.540" v="4578"/>
          <ac:graphicFrameMkLst>
            <pc:docMk/>
            <pc:sldMk cId="2265428491" sldId="560"/>
            <ac:graphicFrameMk id="6" creationId="{36630DC3-5DD3-4809-95AC-7762C8B25322}"/>
          </ac:graphicFrameMkLst>
        </pc:graphicFrameChg>
        <pc:graphicFrameChg chg="mod modGraphic">
          <ac:chgData name="Erik Král" userId="e92e8e71-05aa-4c44-9728-5ff1a0a20d65" providerId="ADAL" clId="{A7B7A86D-2819-4EF4-95B9-C2344C222BAD}" dt="2021-02-22T19:54:28.527" v="4737" actId="572"/>
          <ac:graphicFrameMkLst>
            <pc:docMk/>
            <pc:sldMk cId="2265428491" sldId="560"/>
            <ac:graphicFrameMk id="11" creationId="{C739CF87-873C-48FE-A6AE-DDAA64300826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19:51:38.621" v="4726" actId="20577"/>
          <ac:graphicFrameMkLst>
            <pc:docMk/>
            <pc:sldMk cId="2265428491" sldId="560"/>
            <ac:graphicFrameMk id="12" creationId="{5FEAC026-665D-4579-BEC7-6E8DD7CA756F}"/>
          </ac:graphicFrameMkLst>
        </pc:graphicFrameChg>
        <pc:cxnChg chg="add del mod">
          <ac:chgData name="Erik Král" userId="e92e8e71-05aa-4c44-9728-5ff1a0a20d65" providerId="ADAL" clId="{A7B7A86D-2819-4EF4-95B9-C2344C222BAD}" dt="2021-02-22T19:55:30.458" v="4749" actId="478"/>
          <ac:cxnSpMkLst>
            <pc:docMk/>
            <pc:sldMk cId="2265428491" sldId="560"/>
            <ac:cxnSpMk id="4" creationId="{A4AB52D0-BB55-4A6F-AE87-DF4F956AAF77}"/>
          </ac:cxnSpMkLst>
        </pc:cxnChg>
        <pc:cxnChg chg="add del mod">
          <ac:chgData name="Erik Král" userId="e92e8e71-05aa-4c44-9728-5ff1a0a20d65" providerId="ADAL" clId="{A7B7A86D-2819-4EF4-95B9-C2344C222BAD}" dt="2021-02-22T19:55:32.071" v="4750" actId="478"/>
          <ac:cxnSpMkLst>
            <pc:docMk/>
            <pc:sldMk cId="2265428491" sldId="560"/>
            <ac:cxnSpMk id="16" creationId="{B6C3E51B-0955-4C38-898B-4B2C5FA40E3F}"/>
          </ac:cxnSpMkLst>
        </pc:cxn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23744271" sldId="561"/>
        </pc:sldMkLst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443234427" sldId="561"/>
        </pc:sldMkLst>
        <pc:spChg chg="mod">
          <ac:chgData name="Erik Král" userId="e92e8e71-05aa-4c44-9728-5ff1a0a20d65" providerId="ADAL" clId="{A7B7A86D-2819-4EF4-95B9-C2344C222BAD}" dt="2021-02-22T19:56:59.205" v="4760" actId="207"/>
          <ac:spMkLst>
            <pc:docMk/>
            <pc:sldMk cId="3443234427" sldId="561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00:15.786" v="4833" actId="20577"/>
          <ac:spMkLst>
            <pc:docMk/>
            <pc:sldMk cId="3443234427" sldId="561"/>
            <ac:spMk id="13" creationId="{0249845A-A623-4D4D-804F-BA28923AB748}"/>
          </ac:spMkLst>
        </pc:spChg>
        <pc:graphicFrameChg chg="mod modGraphic">
          <ac:chgData name="Erik Král" userId="e92e8e71-05aa-4c44-9728-5ff1a0a20d65" providerId="ADAL" clId="{A7B7A86D-2819-4EF4-95B9-C2344C222BAD}" dt="2021-02-22T19:57:41.941" v="4767" actId="572"/>
          <ac:graphicFrameMkLst>
            <pc:docMk/>
            <pc:sldMk cId="3443234427" sldId="561"/>
            <ac:graphicFrameMk id="11" creationId="{C739CF87-873C-48FE-A6AE-DDAA64300826}"/>
          </ac:graphicFrameMkLst>
        </pc:graphicFrameChg>
        <pc:graphicFrameChg chg="add mod modGraphic">
          <ac:chgData name="Erik Král" userId="e92e8e71-05aa-4c44-9728-5ff1a0a20d65" providerId="ADAL" clId="{A7B7A86D-2819-4EF4-95B9-C2344C222BAD}" dt="2021-02-22T19:51:49.413" v="4729" actId="20577"/>
          <ac:graphicFrameMkLst>
            <pc:docMk/>
            <pc:sldMk cId="3443234427" sldId="561"/>
            <ac:graphicFrameMk id="12" creationId="{D92AF9A1-F40D-4939-B255-12C0DC623CF1}"/>
          </ac:graphicFrameMkLst>
        </pc:graphicFrameChg>
      </pc:sldChg>
      <pc:sldChg chg="add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782997572" sldId="562"/>
        </pc:sldMkLst>
        <pc:spChg chg="add mod">
          <ac:chgData name="Erik Král" userId="e92e8e71-05aa-4c44-9728-5ff1a0a20d65" providerId="ADAL" clId="{A7B7A86D-2819-4EF4-95B9-C2344C222BAD}" dt="2021-02-22T20:00:23.995" v="4840" actId="20577"/>
          <ac:spMkLst>
            <pc:docMk/>
            <pc:sldMk cId="782997572" sldId="562"/>
            <ac:spMk id="3" creationId="{A804224D-2C65-4AE5-96B8-A9C0966EA30F}"/>
          </ac:spMkLst>
        </pc:spChg>
        <pc:spChg chg="mod">
          <ac:chgData name="Erik Král" userId="e92e8e71-05aa-4c44-9728-5ff1a0a20d65" providerId="ADAL" clId="{A7B7A86D-2819-4EF4-95B9-C2344C222BAD}" dt="2021-02-22T19:58:38.391" v="4770" actId="207"/>
          <ac:spMkLst>
            <pc:docMk/>
            <pc:sldMk cId="782997572" sldId="562"/>
            <ac:spMk id="10" creationId="{F615CE4D-FFB9-4E03-B8F2-F4BA0E2B020E}"/>
          </ac:spMkLst>
        </pc:spChg>
        <pc:graphicFrameChg chg="mod modGraphic">
          <ac:chgData name="Erik Král" userId="e92e8e71-05aa-4c44-9728-5ff1a0a20d65" providerId="ADAL" clId="{A7B7A86D-2819-4EF4-95B9-C2344C222BAD}" dt="2021-02-22T19:59:03.281" v="4774" actId="572"/>
          <ac:graphicFrameMkLst>
            <pc:docMk/>
            <pc:sldMk cId="782997572" sldId="562"/>
            <ac:graphicFrameMk id="11" creationId="{C739CF87-873C-48FE-A6AE-DDAA64300826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232067273" sldId="562"/>
        </pc:sldMkLst>
      </pc:sldChg>
      <pc:sldChg chg="add del">
        <pc:chgData name="Erik Král" userId="e92e8e71-05aa-4c44-9728-5ff1a0a20d65" providerId="ADAL" clId="{A7B7A86D-2819-4EF4-95B9-C2344C222BAD}" dt="2021-02-22T19:51:20.550" v="4722"/>
        <pc:sldMkLst>
          <pc:docMk/>
          <pc:sldMk cId="2364498587" sldId="562"/>
        </pc:sldMkLst>
      </pc:sldChg>
      <pc:sldChg chg="add del">
        <pc:chgData name="Erik Král" userId="e92e8e71-05aa-4c44-9728-5ff1a0a20d65" providerId="ADAL" clId="{A7B7A86D-2819-4EF4-95B9-C2344C222BAD}" dt="2021-02-22T20:02:22.176" v="4909" actId="47"/>
        <pc:sldMkLst>
          <pc:docMk/>
          <pc:sldMk cId="1452820570" sldId="563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1547218825" sldId="563"/>
        </pc:sldMkLst>
      </pc:sldChg>
      <pc:sldChg chg="addSp delSp 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3294232444" sldId="563"/>
        </pc:sldMkLst>
        <pc:spChg chg="mod">
          <ac:chgData name="Erik Král" userId="e92e8e71-05aa-4c44-9728-5ff1a0a20d65" providerId="ADAL" clId="{A7B7A86D-2819-4EF4-95B9-C2344C222BAD}" dt="2021-02-22T20:16:06.681" v="4946" actId="207"/>
          <ac:spMkLst>
            <pc:docMk/>
            <pc:sldMk cId="3294232444" sldId="563"/>
            <ac:spMk id="10" creationId="{F615CE4D-FFB9-4E03-B8F2-F4BA0E2B020E}"/>
          </ac:spMkLst>
        </pc:spChg>
        <pc:spChg chg="add mod">
          <ac:chgData name="Erik Král" userId="e92e8e71-05aa-4c44-9728-5ff1a0a20d65" providerId="ADAL" clId="{A7B7A86D-2819-4EF4-95B9-C2344C222BAD}" dt="2021-02-22T20:16:37.060" v="4952" actId="20577"/>
          <ac:spMkLst>
            <pc:docMk/>
            <pc:sldMk cId="3294232444" sldId="563"/>
            <ac:spMk id="11" creationId="{A19A074C-D2DB-472B-B49F-5DF10EE79C70}"/>
          </ac:spMkLst>
        </pc:spChg>
        <pc:graphicFrameChg chg="mod modGraphic">
          <ac:chgData name="Erik Král" userId="e92e8e71-05aa-4c44-9728-5ff1a0a20d65" providerId="ADAL" clId="{A7B7A86D-2819-4EF4-95B9-C2344C222BAD}" dt="2021-02-22T20:04:50.662" v="4931" actId="572"/>
          <ac:graphicFrameMkLst>
            <pc:docMk/>
            <pc:sldMk cId="3294232444" sldId="563"/>
            <ac:graphicFrameMk id="6" creationId="{36630DC3-5DD3-4809-95AC-7762C8B25322}"/>
          </ac:graphicFrameMkLst>
        </pc:graphicFrameChg>
        <pc:graphicFrameChg chg="del modGraphic">
          <ac:chgData name="Erik Král" userId="e92e8e71-05aa-4c44-9728-5ff1a0a20d65" providerId="ADAL" clId="{A7B7A86D-2819-4EF4-95B9-C2344C222BAD}" dt="2021-02-22T20:04:56.971" v="4933" actId="478"/>
          <ac:graphicFrameMkLst>
            <pc:docMk/>
            <pc:sldMk cId="3294232444" sldId="563"/>
            <ac:graphicFrameMk id="13" creationId="{EDEA289C-C151-42E0-BC83-B40A7FD37FD9}"/>
          </ac:graphicFrameMkLst>
        </pc:graphicFrameChg>
      </pc:sldChg>
      <pc:sldChg chg="modSp add del mod">
        <pc:chgData name="Erik Král" userId="e92e8e71-05aa-4c44-9728-5ff1a0a20d65" providerId="ADAL" clId="{A7B7A86D-2819-4EF4-95B9-C2344C222BAD}" dt="2021-02-23T10:28:47.009" v="5243" actId="47"/>
        <pc:sldMkLst>
          <pc:docMk/>
          <pc:sldMk cId="1326759942" sldId="564"/>
        </pc:sldMkLst>
        <pc:spChg chg="mod">
          <ac:chgData name="Erik Král" userId="e92e8e71-05aa-4c44-9728-5ff1a0a20d65" providerId="ADAL" clId="{A7B7A86D-2819-4EF4-95B9-C2344C222BAD}" dt="2021-02-22T20:16:46.601" v="4953" actId="207"/>
          <ac:spMkLst>
            <pc:docMk/>
            <pc:sldMk cId="1326759942" sldId="564"/>
            <ac:spMk id="10" creationId="{F615CE4D-FFB9-4E03-B8F2-F4BA0E2B020E}"/>
          </ac:spMkLst>
        </pc:spChg>
        <pc:graphicFrameChg chg="modGraphic">
          <ac:chgData name="Erik Král" userId="e92e8e71-05aa-4c44-9728-5ff1a0a20d65" providerId="ADAL" clId="{A7B7A86D-2819-4EF4-95B9-C2344C222BAD}" dt="2021-02-22T20:16:50.153" v="4954" actId="207"/>
          <ac:graphicFrameMkLst>
            <pc:docMk/>
            <pc:sldMk cId="1326759942" sldId="564"/>
            <ac:graphicFrameMk id="6" creationId="{36630DC3-5DD3-4809-95AC-7762C8B25322}"/>
          </ac:graphicFrameMkLst>
        </pc:graphicFrame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3919404780" sldId="564"/>
        </pc:sldMkLst>
      </pc:sldChg>
      <pc:sldChg chg="modSp add mod">
        <pc:chgData name="Erik Král" userId="e92e8e71-05aa-4c44-9728-5ff1a0a20d65" providerId="ADAL" clId="{A7B7A86D-2819-4EF4-95B9-C2344C222BAD}" dt="2021-02-23T10:26:53.603" v="5236" actId="313"/>
        <pc:sldMkLst>
          <pc:docMk/>
          <pc:sldMk cId="1484693391" sldId="565"/>
        </pc:sldMkLst>
        <pc:spChg chg="mod">
          <ac:chgData name="Erik Král" userId="e92e8e71-05aa-4c44-9728-5ff1a0a20d65" providerId="ADAL" clId="{A7B7A86D-2819-4EF4-95B9-C2344C222BAD}" dt="2021-02-23T10:26:53.603" v="5236" actId="313"/>
          <ac:spMkLst>
            <pc:docMk/>
            <pc:sldMk cId="1484693391" sldId="565"/>
            <ac:spMk id="3" creationId="{0E647F8A-77B4-4560-BE7E-C48ED4D6417C}"/>
          </ac:spMkLst>
        </pc:spChg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4143570065" sldId="565"/>
        </pc:sldMkLst>
      </pc:sldChg>
      <pc:sldChg chg="del">
        <pc:chgData name="Erik Král" userId="e92e8e71-05aa-4c44-9728-5ff1a0a20d65" providerId="ADAL" clId="{A7B7A86D-2819-4EF4-95B9-C2344C222BAD}" dt="2021-02-13T20:16:41.242" v="2082" actId="47"/>
        <pc:sldMkLst>
          <pc:docMk/>
          <pc:sldMk cId="2491518802" sldId="56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D0AD91-F87B-4CDF-979B-6E9740DC3FF3}" type="datetimeFigureOut">
              <a:rPr lang="cs-CZ" smtClean="0"/>
              <a:t>23.02.2021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7BA3ED-2AE1-4D19-AF6D-FD23B8BBAB84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31788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720860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471245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697200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45344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5741885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163151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65973159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774887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154774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1478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631280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91027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3089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1987984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342679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49531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50669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29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1618180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3046038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883185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2510494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230836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7181302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34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36393951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564860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3672666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14733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979386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4732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obrázek snímk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Zástupný symbol pro poznámky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  <p:sp>
        <p:nvSpPr>
          <p:cNvPr id="4" name="Zástupný symbol pro číslo snímk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7BA3ED-2AE1-4D19-AF6D-FD23B8BBAB84}" type="slidenum">
              <a:rPr lang="cs-CZ" smtClean="0"/>
              <a:t>13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342166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microsoft.com/office/2007/relationships/hdphoto" Target="../media/hdphoto2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3AE70BB8-C2A6-4D9E-9F95-6CE54E2B51F3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5">
            <a:extLst>
              <a:ext uri="{FF2B5EF4-FFF2-40B4-BE49-F238E27FC236}">
                <a16:creationId xmlns:a16="http://schemas.microsoft.com/office/drawing/2014/main" id="{B44B3E2B-37FB-49FA-9E09-A138A0BCA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DF58D6A-A3FF-488F-B1E1-839E5E63C3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>
            <a:normAutofit/>
          </a:bodyPr>
          <a:lstStyle>
            <a:lvl1pPr algn="ctr">
              <a:defRPr lang="cs-CZ" sz="4400" kern="1200" dirty="0">
                <a:solidFill>
                  <a:schemeClr val="tx1"/>
                </a:solidFill>
                <a:latin typeface="Source Sans Pro Bold" panose="020B0703030403020204" pitchFamily="34" charset="0"/>
                <a:ea typeface="Source Sans Pro Bold" panose="020B0703030403020204" pitchFamily="34" charset="0"/>
                <a:cs typeface="+mj-cs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A0CBD08D-EF2A-492B-9390-2EF31DA56D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1" name="Picture 6">
            <a:extLst>
              <a:ext uri="{FF2B5EF4-FFF2-40B4-BE49-F238E27FC236}">
                <a16:creationId xmlns:a16="http://schemas.microsoft.com/office/drawing/2014/main" id="{A523BF9E-4134-41E4-B9D0-999DAE8960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2" name="TextovéPole 11">
            <a:extLst>
              <a:ext uri="{FF2B5EF4-FFF2-40B4-BE49-F238E27FC236}">
                <a16:creationId xmlns:a16="http://schemas.microsoft.com/office/drawing/2014/main" id="{B72CAA61-0200-4C5D-BCB4-7AA68AEF80B8}"/>
              </a:ext>
            </a:extLst>
          </p:cNvPr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Strategický projekt UTB ve Zlíně, </a:t>
            </a:r>
            <a:r>
              <a:rPr lang="cs-CZ" sz="1400" dirty="0" err="1">
                <a:latin typeface="Source Sans Pro" panose="020B0503030403020204" pitchFamily="34" charset="0"/>
                <a:ea typeface="Source Sans Pro" panose="020B0503030403020204" pitchFamily="34" charset="0"/>
              </a:rPr>
              <a:t>reg</a:t>
            </a:r>
            <a:r>
              <a:rPr lang="cs-CZ" sz="1400" dirty="0">
                <a:latin typeface="Source Sans Pro" panose="020B0503030403020204" pitchFamily="34" charset="0"/>
                <a:ea typeface="Source Sans Pro" panose="020B0503030403020204" pitchFamily="34" charset="0"/>
              </a:rPr>
              <a:t>. č. CZ.02.2.69/0.0/0.0/16_015/0002204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30D4DB71-25B8-4B2C-9BFD-6B6DF24DE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6" name="Zástupný symbol pro číslo snímku 15">
            <a:extLst>
              <a:ext uri="{FF2B5EF4-FFF2-40B4-BE49-F238E27FC236}">
                <a16:creationId xmlns:a16="http://schemas.microsoft.com/office/drawing/2014/main" id="{707E7758-3ED4-412D-A756-CECFE409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7" name="Zástupný symbol pro zápatí 14">
            <a:extLst>
              <a:ext uri="{FF2B5EF4-FFF2-40B4-BE49-F238E27FC236}">
                <a16:creationId xmlns:a16="http://schemas.microsoft.com/office/drawing/2014/main" id="{07DF84DB-4662-471C-BBB1-81129F43E46B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137555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31B0228A-F715-40B7-A1D0-7CAA9241A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555EB38C-152E-43C9-B82C-E165D5192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12" name="Obrázek 11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9B7EC987-6680-4B28-AC4D-8F7EDC3B993E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Picture 6">
            <a:extLst>
              <a:ext uri="{FF2B5EF4-FFF2-40B4-BE49-F238E27FC236}">
                <a16:creationId xmlns:a16="http://schemas.microsoft.com/office/drawing/2014/main" id="{FC2ABEC6-7F1B-4E21-A5F0-00012E4745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0072CFBA-A2D9-4A4F-A074-F43EC2565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CDF690A4-3836-48B1-8102-133D1B68D56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  <p:sp>
        <p:nvSpPr>
          <p:cNvPr id="19" name="Zástupný obsah 18">
            <a:extLst>
              <a:ext uri="{FF2B5EF4-FFF2-40B4-BE49-F238E27FC236}">
                <a16:creationId xmlns:a16="http://schemas.microsoft.com/office/drawing/2014/main" id="{88BEC965-431D-4571-A4D1-34A7F9C9CA2F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049005" y="2401301"/>
            <a:ext cx="8169503" cy="3551823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</p:spTree>
    <p:extLst>
      <p:ext uri="{BB962C8B-B14F-4D97-AF65-F5344CB8AC3E}">
        <p14:creationId xmlns:p14="http://schemas.microsoft.com/office/powerpoint/2010/main" val="316016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apito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1B68FE64-71A8-4387-8457-E450D1F6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BEB08509-7795-41DA-A2A6-EF4BFB669EA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2825788-EFA1-46C5-A9B4-8E9E7976C9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02624" cy="1470025"/>
          </a:xfrm>
        </p:spPr>
        <p:txBody>
          <a:bodyPr/>
          <a:lstStyle>
            <a:lvl1pPr algn="ctr">
              <a:defRPr>
                <a:latin typeface="Source Sans Pro Bold" panose="020B0703030403020204" pitchFamily="34" charset="0"/>
              </a:defRPr>
            </a:lvl1pPr>
          </a:lstStyle>
          <a:p>
            <a:r>
              <a:rPr lang="cs-CZ"/>
              <a:t>Kliknutím lze upravit styl.</a:t>
            </a:r>
            <a:endParaRPr lang="cs-CZ" dirty="0"/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7A5366AE-62DB-426E-BE47-BF99E747AB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>
            <a:lvl1pPr marL="0" indent="0" algn="ctr">
              <a:buNone/>
              <a:defRPr>
                <a:latin typeface="Source Sans Pro" panose="020B0503030403020204" pitchFamily="34" charset="0"/>
                <a:ea typeface="Source Sans Pro" panose="020B0503030403020204" pitchFamily="34" charset="0"/>
              </a:defRPr>
            </a:lvl1pPr>
          </a:lstStyle>
          <a:p>
            <a:r>
              <a:rPr lang="cs-CZ" sz="2800" i="1">
                <a:solidFill>
                  <a:schemeClr val="tx1"/>
                </a:solidFill>
              </a:rPr>
              <a:t>Kliknutím můžete upravit styl předlohy.</a:t>
            </a:r>
            <a:endParaRPr lang="cs-CZ" sz="2800" i="1" dirty="0">
              <a:solidFill>
                <a:schemeClr val="tx1"/>
              </a:solidFill>
            </a:endParaRPr>
          </a:p>
        </p:txBody>
      </p:sp>
      <p:pic>
        <p:nvPicPr>
          <p:cNvPr id="13" name="Picture 6">
            <a:extLst>
              <a:ext uri="{FF2B5EF4-FFF2-40B4-BE49-F238E27FC236}">
                <a16:creationId xmlns:a16="http://schemas.microsoft.com/office/drawing/2014/main" id="{FEE836EF-6241-4D22-B5B9-5A208E7E42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4" name="Zástupný symbol pro zápatí 14">
            <a:extLst>
              <a:ext uri="{FF2B5EF4-FFF2-40B4-BE49-F238E27FC236}">
                <a16:creationId xmlns:a16="http://schemas.microsoft.com/office/drawing/2014/main" id="{D9837C4A-E324-413A-BD03-6D548BE9A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5" name="Zástupný symbol pro zápatí 14">
            <a:extLst>
              <a:ext uri="{FF2B5EF4-FFF2-40B4-BE49-F238E27FC236}">
                <a16:creationId xmlns:a16="http://schemas.microsoft.com/office/drawing/2014/main" id="{AEDE1916-4E45-43E7-BBB5-CA716BAE02C4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20181397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BC767D-65F8-4769-82BC-95DCF25322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036002" y="2476501"/>
            <a:ext cx="3983798" cy="3700462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D8C8890-11ED-4D6B-9DEE-73E4365B3A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76501"/>
            <a:ext cx="4046309" cy="3700461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cs-CZ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AEA9FA94-1692-4B1A-A852-4A3C39E71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D74774-9D6E-4C6E-8C82-907489FC7F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9" name="Obrázek 8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368BA54-DA60-4BD7-9CBC-1A9C6ED4C087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6">
            <a:extLst>
              <a:ext uri="{FF2B5EF4-FFF2-40B4-BE49-F238E27FC236}">
                <a16:creationId xmlns:a16="http://schemas.microsoft.com/office/drawing/2014/main" id="{312897AB-8651-4A4F-A324-AF0922D36C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11" name="Zástupný symbol pro zápatí 14">
            <a:extLst>
              <a:ext uri="{FF2B5EF4-FFF2-40B4-BE49-F238E27FC236}">
                <a16:creationId xmlns:a16="http://schemas.microsoft.com/office/drawing/2014/main" id="{D93DD0F6-CE63-4EF0-8BB2-4CD85F37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2" name="Zástupný symbol pro zápatí 14">
            <a:extLst>
              <a:ext uri="{FF2B5EF4-FFF2-40B4-BE49-F238E27FC236}">
                <a16:creationId xmlns:a16="http://schemas.microsoft.com/office/drawing/2014/main" id="{D3373BB6-09EA-4105-9FCA-BD78FC015329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055324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4038509E-64AC-4CC8-9D23-E4947BF232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F14B4FE0-E589-4096-B4E1-D517B109B3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36002" y="1277620"/>
            <a:ext cx="8182507" cy="1008112"/>
          </a:xfrm>
        </p:spPr>
        <p:txBody>
          <a:bodyPr>
            <a:normAutofit/>
          </a:bodyPr>
          <a:lstStyle/>
          <a:p>
            <a:pPr algn="l"/>
            <a:r>
              <a:rPr lang="cs-CZ" sz="3200"/>
              <a:t>Kliknutím lze upravit styl.</a:t>
            </a:r>
            <a:endParaRPr lang="cs-CZ" sz="3200" dirty="0"/>
          </a:p>
        </p:txBody>
      </p:sp>
      <p:pic>
        <p:nvPicPr>
          <p:cNvPr id="7" name="Obrázek 6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862E03AA-5BD2-4C13-92B9-67BE4F4EA8D5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024BFC62-3F62-4EA5-B823-47E32D60BF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9" name="Zástupný symbol pro zápatí 14">
            <a:extLst>
              <a:ext uri="{FF2B5EF4-FFF2-40B4-BE49-F238E27FC236}">
                <a16:creationId xmlns:a16="http://schemas.microsoft.com/office/drawing/2014/main" id="{3759461E-8676-458B-B411-A7BC0783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10" name="Zástupný symbol pro zápatí 14">
            <a:extLst>
              <a:ext uri="{FF2B5EF4-FFF2-40B4-BE49-F238E27FC236}">
                <a16:creationId xmlns:a16="http://schemas.microsoft.com/office/drawing/2014/main" id="{97A80C9E-D971-46B3-9CB0-DFE661018B58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485699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BC288433-B4BD-4C15-9B6E-3E9BD517E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  <p:pic>
        <p:nvPicPr>
          <p:cNvPr id="5" name="Obrázek 4" descr="http://www.msmt.cz/uploads/OP_VVV/Pravidla_pro_publicitu/logolinky/Logolink_OP_VVV_hor_barva_cz.jpg">
            <a:extLst>
              <a:ext uri="{FF2B5EF4-FFF2-40B4-BE49-F238E27FC236}">
                <a16:creationId xmlns:a16="http://schemas.microsoft.com/office/drawing/2014/main" id="{25B5C02F-37B8-4D48-9BF8-3A8525401EB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3352ED15-0E93-44DA-AC62-05B31B72D66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sp>
        <p:nvSpPr>
          <p:cNvPr id="7" name="Zástupný symbol pro zápatí 14">
            <a:extLst>
              <a:ext uri="{FF2B5EF4-FFF2-40B4-BE49-F238E27FC236}">
                <a16:creationId xmlns:a16="http://schemas.microsoft.com/office/drawing/2014/main" id="{F5026EBA-C7B5-429E-B1DF-9F2FB41D5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21126"/>
            <a:ext cx="1364646" cy="235224"/>
          </a:xfrm>
        </p:spPr>
        <p:txBody>
          <a:bodyPr/>
          <a:lstStyle>
            <a:lvl1pPr algn="l">
              <a:defRPr/>
            </a:lvl1pPr>
          </a:lstStyle>
          <a:p>
            <a:r>
              <a:rPr lang="cs-CZ" dirty="0"/>
              <a:t>Jméno Příjmení (zápatí)</a:t>
            </a:r>
          </a:p>
        </p:txBody>
      </p:sp>
      <p:sp>
        <p:nvSpPr>
          <p:cNvPr id="8" name="Zástupný symbol pro zápatí 14">
            <a:extLst>
              <a:ext uri="{FF2B5EF4-FFF2-40B4-BE49-F238E27FC236}">
                <a16:creationId xmlns:a16="http://schemas.microsoft.com/office/drawing/2014/main" id="{8383FBA8-FA3A-43A8-9EA1-9A88D7EEBEF7}"/>
              </a:ext>
            </a:extLst>
          </p:cNvPr>
          <p:cNvSpPr txBox="1">
            <a:spLocks/>
          </p:cNvSpPr>
          <p:nvPr/>
        </p:nvSpPr>
        <p:spPr>
          <a:xfrm>
            <a:off x="2412018" y="6357955"/>
            <a:ext cx="2307466" cy="22927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cs-CZ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cs-CZ" dirty="0"/>
              <a:t>Fakulta aplikované informatiky</a:t>
            </a:r>
          </a:p>
        </p:txBody>
      </p:sp>
    </p:spTree>
    <p:extLst>
      <p:ext uri="{BB962C8B-B14F-4D97-AF65-F5344CB8AC3E}">
        <p14:creationId xmlns:p14="http://schemas.microsoft.com/office/powerpoint/2010/main" val="35936180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47095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23.02.2021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033231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FC4CB69D-44A3-4BF7-843D-BBC7E6C46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dirty="0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806D9F4D-DD9C-4D98-A66F-2E1C55F400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 dirty="0"/>
              <a:t>Po kliknutí můžete upravovat styly textu v předloze.</a:t>
            </a:r>
          </a:p>
          <a:p>
            <a:pPr marL="742950" lvl="1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</a:pPr>
            <a:r>
              <a:rPr lang="cs-CZ" dirty="0"/>
              <a:t>Druhá úroveň</a:t>
            </a:r>
          </a:p>
          <a:p>
            <a:pPr lvl="2"/>
            <a:r>
              <a:rPr lang="cs-CZ" dirty="0"/>
              <a:t>Třetí úroveň</a:t>
            </a:r>
          </a:p>
          <a:p>
            <a:pPr lvl="3"/>
            <a:r>
              <a:rPr lang="cs-CZ" dirty="0"/>
              <a:t>Čtvrtá úroveň</a:t>
            </a:r>
          </a:p>
          <a:p>
            <a:pPr lvl="4"/>
            <a:r>
              <a:rPr lang="cs-CZ" dirty="0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7FA4640-67D5-4981-9A61-F17F7CA1A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E4F2B630-266A-42AF-BA54-195F91ADC8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LULU</a:t>
            </a:r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E0AFFA6-802C-4B28-9399-C87B9714E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92B9C2-08A1-439B-B21B-84846CB096A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7206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Source Sans Pro Bold" panose="020B0703030403020204" pitchFamily="34" charset="0"/>
          <a:ea typeface="Source Sans Pro Bold" panose="020B0703030403020204" pitchFamily="34" charset="0"/>
          <a:cs typeface="+mj-cs"/>
        </a:defRPr>
      </a:lvl1pPr>
    </p:titleStyle>
    <p:bodyStyle>
      <a:lvl1pPr marL="361950" indent="-361950" algn="l" defTabSz="914400" rtl="0" eaLnBrk="1" latinLnBrk="0" hangingPunct="1">
        <a:lnSpc>
          <a:spcPct val="90000"/>
        </a:lnSpc>
        <a:spcBef>
          <a:spcPts val="1000"/>
        </a:spcBef>
        <a:buFont typeface="Courier New" panose="02070309020205020404" pitchFamily="49" charset="0"/>
        <a:buChar char="o"/>
        <a:defRPr sz="2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cs-CZ" sz="2800" kern="1200" dirty="0" smtClean="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Source Sans Pro" panose="020B0503030403020204" pitchFamily="34" charset="0"/>
          <a:ea typeface="Source Sans Pro" panose="020B0503030403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microsoft.com/en-us/dotnet/csharp/programming-guide/arrays/single-dimensional-arrays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8.xml"/><Relationship Id="rId6" Type="http://schemas.microsoft.com/office/2007/relationships/hdphoto" Target="../media/hdphoto2.wdp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91B820A-848D-4CD9-A765-F43B9AE3B6A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7CC82277-CC8D-409C-B300-2B8FCF8D2D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  <a:p>
            <a:r>
              <a:rPr lang="cs-CZ" dirty="0"/>
              <a:t>Iterační řešení</a:t>
            </a:r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4BEC12AB-D390-4268-9E47-03CFB8DF7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12017" y="6189710"/>
            <a:ext cx="3005110" cy="166639"/>
          </a:xfrm>
        </p:spPr>
        <p:txBody>
          <a:bodyPr/>
          <a:lstStyle/>
          <a:p>
            <a:r>
              <a:rPr lang="cs-CZ" dirty="0"/>
              <a:t>Ing. et Ing. Erik Král, Ph.D.</a:t>
            </a:r>
          </a:p>
          <a:p>
            <a:r>
              <a:rPr lang="cs-CZ" dirty="0"/>
              <a:t>ÚPKS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990314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 = new int[] { 1, 5, 6, 9, 11, 12, 15, 20 };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727050"/>
              </p:ext>
            </p:extLst>
          </p:nvPr>
        </p:nvGraphicFramePr>
        <p:xfrm>
          <a:off x="5209360" y="2692807"/>
          <a:ext cx="3424510" cy="45895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2000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  <p:cxnSp>
        <p:nvCxnSpPr>
          <p:cNvPr id="10" name="Přímá spojnice se šipkou 9">
            <a:extLst>
              <a:ext uri="{FF2B5EF4-FFF2-40B4-BE49-F238E27FC236}">
                <a16:creationId xmlns:a16="http://schemas.microsoft.com/office/drawing/2014/main" id="{2E796DBD-92D3-4553-96B9-3E87A40710EB}"/>
              </a:ext>
            </a:extLst>
          </p:cNvPr>
          <p:cNvCxnSpPr>
            <a:cxnSpLocks/>
          </p:cNvCxnSpPr>
          <p:nvPr/>
        </p:nvCxnSpPr>
        <p:spPr>
          <a:xfrm>
            <a:off x="8453718" y="2913529"/>
            <a:ext cx="727998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B61D9D1B-9822-490F-9518-DE8AD8D82F8A}"/>
              </a:ext>
            </a:extLst>
          </p:cNvPr>
          <p:cNvSpPr txBox="1"/>
          <p:nvPr/>
        </p:nvSpPr>
        <p:spPr>
          <a:xfrm rot="16200000">
            <a:off x="8183000" y="3696284"/>
            <a:ext cx="2376286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adresa 2000</a:t>
            </a:r>
            <a:endParaRPr lang="cs-CZ" dirty="0"/>
          </a:p>
        </p:txBody>
      </p:sp>
      <p:graphicFrame>
        <p:nvGraphicFramePr>
          <p:cNvPr id="14" name="Tabulka 8">
            <a:extLst>
              <a:ext uri="{FF2B5EF4-FFF2-40B4-BE49-F238E27FC236}">
                <a16:creationId xmlns:a16="http://schemas.microsoft.com/office/drawing/2014/main" id="{1433495C-4054-4ED9-82CB-969B1B10984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225224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1564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hledanaHodnota = 6;</a:t>
            </a:r>
          </a:p>
          <a:p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552835"/>
              </p:ext>
            </p:extLst>
          </p:nvPr>
        </p:nvGraphicFramePr>
        <p:xfrm>
          <a:off x="5209360" y="2692807"/>
          <a:ext cx="3424510" cy="91791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7085282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57249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levyIndex = 0;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424339"/>
              </p:ext>
            </p:extLst>
          </p:nvPr>
        </p:nvGraphicFramePr>
        <p:xfrm>
          <a:off x="5209360" y="2692807"/>
          <a:ext cx="3424510" cy="1376868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1938547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F91F24B0-4AF4-428F-BD90-2B3900991D45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06973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pravy</a:t>
            </a:r>
            <a:r>
              <a:rPr lang="en-US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 = pole.Length - 1;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884869"/>
              </p:ext>
            </p:extLst>
          </p:nvPr>
        </p:nvGraphicFramePr>
        <p:xfrm>
          <a:off x="5209360" y="2692807"/>
          <a:ext cx="3424510" cy="1835824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425079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28B19054-8C1F-4BC4-B2BA-96ECEA282B43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54EBF9B-5AB6-46C7-9BDE-7B7CA7545EF2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40743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15465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nalezenyIndex = -1;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07866454"/>
              </p:ext>
            </p:extLst>
          </p:nvPr>
        </p:nvGraphicFramePr>
        <p:xfrm>
          <a:off x="5209360" y="2692807"/>
          <a:ext cx="3424510" cy="22947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-1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65918904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C4E06417-EA6E-4080-8A9C-2D210D0A7716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4BBFA28B-C62D-4985-9B25-A9D5DB5828CF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180629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</a:t>
            </a:r>
            <a:r>
              <a:rPr lang="en-US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211992"/>
              </p:ext>
            </p:extLst>
          </p:nvPr>
        </p:nvGraphicFramePr>
        <p:xfrm>
          <a:off x="5209360" y="2692807"/>
          <a:ext cx="3424510" cy="275373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469951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5" name="TextovéPole 14">
            <a:extLst>
              <a:ext uri="{FF2B5EF4-FFF2-40B4-BE49-F238E27FC236}">
                <a16:creationId xmlns:a16="http://schemas.microsoft.com/office/drawing/2014/main" id="{A9B93548-D300-40EB-955E-AC7BCC4FDB7D}"/>
              </a:ext>
            </a:extLst>
          </p:cNvPr>
          <p:cNvSpPr txBox="1"/>
          <p:nvPr/>
        </p:nvSpPr>
        <p:spPr>
          <a:xfrm>
            <a:off x="3138397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FAB344EF-3356-41F5-8F76-CFDEF6DD6502}"/>
              </a:ext>
            </a:extLst>
          </p:cNvPr>
          <p:cNvSpPr txBox="1"/>
          <p:nvPr/>
        </p:nvSpPr>
        <p:spPr>
          <a:xfrm>
            <a:off x="3988642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7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09C6B7A-C0B4-4458-BF84-04AB0A5122D5}"/>
              </a:ext>
            </a:extLst>
          </p:cNvPr>
          <p:cNvSpPr txBox="1"/>
          <p:nvPr/>
        </p:nvSpPr>
        <p:spPr>
          <a:xfrm>
            <a:off x="1910661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3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1" name="Přímá spojnice se šipkou 20">
            <a:extLst>
              <a:ext uri="{FF2B5EF4-FFF2-40B4-BE49-F238E27FC236}">
                <a16:creationId xmlns:a16="http://schemas.microsoft.com/office/drawing/2014/main" id="{558FAAFA-A9A6-4AE2-AE7A-949666BFC3F8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Přímá spojnice se šipkou 21">
            <a:extLst>
              <a:ext uri="{FF2B5EF4-FFF2-40B4-BE49-F238E27FC236}">
                <a16:creationId xmlns:a16="http://schemas.microsoft.com/office/drawing/2014/main" id="{035CB9DF-1AF5-411E-944D-CE2BED9F28B6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7635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659467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2403477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025AC600-5630-45F7-B697-1F490222C39C}"/>
              </a:ext>
            </a:extLst>
          </p:cNvPr>
          <p:cNvSpPr txBox="1"/>
          <p:nvPr/>
        </p:nvSpPr>
        <p:spPr>
          <a:xfrm>
            <a:off x="2788499" y="3429000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3</a:t>
            </a:r>
            <a:endParaRPr lang="cs-CZ" dirty="0">
              <a:solidFill>
                <a:srgbClr val="00B050"/>
              </a:solidFill>
            </a:endParaRPr>
          </a:p>
        </p:txBody>
      </p:sp>
      <p:cxnSp>
        <p:nvCxnSpPr>
          <p:cNvPr id="14" name="Přímá spojnice se šipkou 13">
            <a:extLst>
              <a:ext uri="{FF2B5EF4-FFF2-40B4-BE49-F238E27FC236}">
                <a16:creationId xmlns:a16="http://schemas.microsoft.com/office/drawing/2014/main" id="{C1EE0EB4-89A6-4D10-A80B-B1A3EFA4A8FD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F146A376-9516-437E-AB01-DA6A3C7E2E58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8534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 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7871298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84F793D5-DAEB-4363-83EC-CA4D73A994BE}"/>
              </a:ext>
            </a:extLst>
          </p:cNvPr>
          <p:cNvSpPr txBox="1"/>
          <p:nvPr/>
        </p:nvSpPr>
        <p:spPr>
          <a:xfrm>
            <a:off x="1756738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A4EA449B-3DFF-4555-B9B6-0F285DA12FFE}"/>
              </a:ext>
            </a:extLst>
          </p:cNvPr>
          <p:cNvSpPr txBox="1"/>
          <p:nvPr/>
        </p:nvSpPr>
        <p:spPr>
          <a:xfrm>
            <a:off x="2787679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BFD81B0B-7661-43D9-B990-BD322B3F963F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43893A8F-D737-4867-8126-17960BF240C8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56887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 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1122102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7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4122762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D0F4A88F-C108-4260-A314-8B2FE37EEFDD}"/>
              </a:ext>
            </a:extLst>
          </p:cNvPr>
          <p:cNvSpPr txBox="1"/>
          <p:nvPr/>
        </p:nvSpPr>
        <p:spPr>
          <a:xfrm>
            <a:off x="2150866" y="450663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B4EA3EDC-DE40-4474-81E3-0B5AC0285B3B}"/>
              </a:ext>
            </a:extLst>
          </p:cNvPr>
          <p:cNvSpPr txBox="1"/>
          <p:nvPr/>
        </p:nvSpPr>
        <p:spPr>
          <a:xfrm>
            <a:off x="3068501" y="450663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9</a:t>
            </a:r>
          </a:p>
        </p:txBody>
      </p: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4B85D20B-3EEC-4829-974B-78A9421C8916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Přímá spojnice se šipkou 15">
            <a:extLst>
              <a:ext uri="{FF2B5EF4-FFF2-40B4-BE49-F238E27FC236}">
                <a16:creationId xmlns:a16="http://schemas.microsoft.com/office/drawing/2014/main" id="{6471C478-E302-46DB-B740-8486AB80E7B6}"/>
              </a:ext>
            </a:extLst>
          </p:cNvPr>
          <p:cNvCxnSpPr>
            <a:cxnSpLocks/>
          </p:cNvCxnSpPr>
          <p:nvPr/>
        </p:nvCxnSpPr>
        <p:spPr>
          <a:xfrm>
            <a:off x="8172903" y="4299153"/>
            <a:ext cx="1430678" cy="18492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44600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pravy</a:t>
            </a:r>
            <a:r>
              <a:rPr lang="en-US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= prostredniIndex - 1;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0284445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E12C60B9-43F6-4515-B6A7-4E00358B35D4}"/>
              </a:ext>
            </a:extLst>
          </p:cNvPr>
          <p:cNvSpPr txBox="1"/>
          <p:nvPr/>
        </p:nvSpPr>
        <p:spPr>
          <a:xfrm>
            <a:off x="2872583" y="546675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20655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Iterační implementace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    </a:t>
            </a:r>
            <a:endParaRPr lang="cs-CZ" sz="1050" noProof="1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solidFill>
                  <a:srgbClr val="00B05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66611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1ABEB624-DCFB-4FFC-AEB3-20F83157F700}"/>
              </a:ext>
            </a:extLst>
          </p:cNvPr>
          <p:cNvSpPr txBox="1"/>
          <p:nvPr/>
        </p:nvSpPr>
        <p:spPr>
          <a:xfrm>
            <a:off x="1803011" y="5948361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0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448259FB-2A99-4E57-AC7A-4195167B4B5F}"/>
              </a:ext>
            </a:extLst>
          </p:cNvPr>
          <p:cNvSpPr txBox="1"/>
          <p:nvPr/>
        </p:nvSpPr>
        <p:spPr>
          <a:xfrm>
            <a:off x="2767833" y="5948361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09220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7782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</a:t>
            </a:r>
            <a:r>
              <a:rPr lang="en-US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    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5214838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7992B61E-11B5-4A50-B984-FE2ACDB01A13}"/>
              </a:ext>
            </a:extLst>
          </p:cNvPr>
          <p:cNvSpPr txBox="1"/>
          <p:nvPr/>
        </p:nvSpPr>
        <p:spPr>
          <a:xfrm>
            <a:off x="3138397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B050"/>
                </a:solidFill>
              </a:rPr>
              <a:t>0</a:t>
            </a:r>
            <a:endParaRPr lang="cs-CZ" dirty="0">
              <a:solidFill>
                <a:srgbClr val="00B050"/>
              </a:solidFill>
            </a:endParaRP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17D16BA-D440-475D-A3A1-5502CE03DEDF}"/>
              </a:ext>
            </a:extLst>
          </p:cNvPr>
          <p:cNvSpPr txBox="1"/>
          <p:nvPr/>
        </p:nvSpPr>
        <p:spPr>
          <a:xfrm>
            <a:off x="3988642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176829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8029065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/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BCBF100F-F4FE-477A-8F16-82E90E8C6820}"/>
              </a:ext>
            </a:extLst>
          </p:cNvPr>
          <p:cNvSpPr txBox="1"/>
          <p:nvPr/>
        </p:nvSpPr>
        <p:spPr>
          <a:xfrm>
            <a:off x="2778081" y="3411110"/>
            <a:ext cx="2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219087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491795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ovéPole 12">
            <a:extLst>
              <a:ext uri="{FF2B5EF4-FFF2-40B4-BE49-F238E27FC236}">
                <a16:creationId xmlns:a16="http://schemas.microsoft.com/office/drawing/2014/main" id="{479CEADA-D23B-4745-B400-3BF7A117EA20}"/>
              </a:ext>
            </a:extLst>
          </p:cNvPr>
          <p:cNvSpPr txBox="1"/>
          <p:nvPr/>
        </p:nvSpPr>
        <p:spPr>
          <a:xfrm>
            <a:off x="1756738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D30247FA-B525-4E90-9D3D-D8D368A58D74}"/>
              </a:ext>
            </a:extLst>
          </p:cNvPr>
          <p:cNvSpPr txBox="1"/>
          <p:nvPr/>
        </p:nvSpPr>
        <p:spPr>
          <a:xfrm>
            <a:off x="2787679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4579758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385834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cs-CZ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 flipV="1">
            <a:off x="8172903" y="2936081"/>
            <a:ext cx="1430678" cy="9024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DD700738-1EB1-451B-9CAD-F44B4799F745}"/>
              </a:ext>
            </a:extLst>
          </p:cNvPr>
          <p:cNvSpPr txBox="1"/>
          <p:nvPr/>
        </p:nvSpPr>
        <p:spPr>
          <a:xfrm>
            <a:off x="2150866" y="450663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1B22154-1CD8-442F-B3C5-D56B206C74F1}"/>
              </a:ext>
            </a:extLst>
          </p:cNvPr>
          <p:cNvSpPr txBox="1"/>
          <p:nvPr/>
        </p:nvSpPr>
        <p:spPr>
          <a:xfrm>
            <a:off x="3068501" y="450663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4038909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levyIndex = prostredniIndex + 1;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112332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201BAF29-708E-4FF6-A3DF-187D791A4455}"/>
              </a:ext>
            </a:extLst>
          </p:cNvPr>
          <p:cNvSpPr txBox="1"/>
          <p:nvPr/>
        </p:nvSpPr>
        <p:spPr>
          <a:xfrm>
            <a:off x="2788496" y="4843338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812563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solidFill>
                  <a:srgbClr val="00B05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212927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72F118E0-B5B7-4681-9B1D-7F24B470E273}"/>
              </a:ext>
            </a:extLst>
          </p:cNvPr>
          <p:cNvSpPr txBox="1"/>
          <p:nvPr/>
        </p:nvSpPr>
        <p:spPr>
          <a:xfrm>
            <a:off x="1856733" y="590549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7AFD0F21-9E40-4781-BCD0-6AC1F358C4FC}"/>
              </a:ext>
            </a:extLst>
          </p:cNvPr>
          <p:cNvSpPr txBox="1"/>
          <p:nvPr/>
        </p:nvSpPr>
        <p:spPr>
          <a:xfrm>
            <a:off x="2821555" y="5905499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57876652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prostredniIndex = (levyIndex + pravy</a:t>
            </a:r>
            <a:r>
              <a:rPr lang="en-US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) / 2;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655697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CB8339C2-3E3E-466A-8E5C-FD3BFC45D185}"/>
              </a:ext>
            </a:extLst>
          </p:cNvPr>
          <p:cNvSpPr txBox="1"/>
          <p:nvPr/>
        </p:nvSpPr>
        <p:spPr>
          <a:xfrm>
            <a:off x="3138397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19" name="TextovéPole 18">
            <a:extLst>
              <a:ext uri="{FF2B5EF4-FFF2-40B4-BE49-F238E27FC236}">
                <a16:creationId xmlns:a16="http://schemas.microsoft.com/office/drawing/2014/main" id="{744C98E2-E4EC-4D5A-B4FD-E44DE5F1B782}"/>
              </a:ext>
            </a:extLst>
          </p:cNvPr>
          <p:cNvSpPr txBox="1"/>
          <p:nvPr/>
        </p:nvSpPr>
        <p:spPr>
          <a:xfrm>
            <a:off x="3988642" y="3012043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416951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8757709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BFBB226B-A029-4601-B3EC-B90A52A07B92}"/>
              </a:ext>
            </a:extLst>
          </p:cNvPr>
          <p:cNvSpPr txBox="1"/>
          <p:nvPr/>
        </p:nvSpPr>
        <p:spPr>
          <a:xfrm>
            <a:off x="2778081" y="3411110"/>
            <a:ext cx="282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803994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solidFill>
                  <a:srgbClr val="00B050"/>
                </a:solidFill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/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-1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265C152F-B190-476D-AF6A-1FA1ECC435B8}"/>
              </a:ext>
            </a:extLst>
          </p:cNvPr>
          <p:cNvSpPr txBox="1"/>
          <p:nvPr/>
        </p:nvSpPr>
        <p:spPr>
          <a:xfrm>
            <a:off x="1756738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  <p:sp>
        <p:nvSpPr>
          <p:cNvPr id="16" name="TextovéPole 15">
            <a:extLst>
              <a:ext uri="{FF2B5EF4-FFF2-40B4-BE49-F238E27FC236}">
                <a16:creationId xmlns:a16="http://schemas.microsoft.com/office/drawing/2014/main" id="{D1344CB0-57A5-4141-8962-5BC860F461C8}"/>
              </a:ext>
            </a:extLst>
          </p:cNvPr>
          <p:cNvSpPr txBox="1"/>
          <p:nvPr/>
        </p:nvSpPr>
        <p:spPr>
          <a:xfrm>
            <a:off x="2787679" y="3720255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765388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0DB9FB8-0033-448A-A388-F798A068D6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B016201-C33D-47AC-8CB4-26911FDA5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následujících snímcích probereme algoritmus Binary </a:t>
            </a:r>
            <a:r>
              <a:rPr lang="en-US" dirty="0"/>
              <a:t>Search</a:t>
            </a:r>
            <a:r>
              <a:rPr lang="cs-CZ" dirty="0"/>
              <a:t>.</a:t>
            </a:r>
          </a:p>
          <a:p>
            <a:r>
              <a:rPr lang="cs-CZ" dirty="0"/>
              <a:t>Na těchto příkladech si demonstrujeme práci s jednorozměrným polem s pevnou délkou </a:t>
            </a:r>
            <a:r>
              <a:rPr lang="en-US" dirty="0"/>
              <a:t>[1]</a:t>
            </a:r>
            <a:r>
              <a:rPr lang="cs-CZ" dirty="0"/>
              <a:t> a iterační implementaci algoritmu.</a:t>
            </a:r>
          </a:p>
        </p:txBody>
      </p:sp>
    </p:spTree>
    <p:extLst>
      <p:ext uri="{BB962C8B-B14F-4D97-AF65-F5344CB8AC3E}">
        <p14:creationId xmlns:p14="http://schemas.microsoft.com/office/powerpoint/2010/main" val="195631730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769832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354132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==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</a:t>
            </a:r>
            <a:r>
              <a:rPr lang="cs-CZ" sz="1050" noProof="1">
                <a:latin typeface="Consolas" panose="020B0609020204030204" pitchFamily="49" charset="0"/>
              </a:rPr>
              <a:t>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break;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noProof="1">
                <a:latin typeface="Consolas" panose="020B0609020204030204" pitchFamily="49" charset="0"/>
              </a:rPr>
              <a:t>hledanaHodnota &gt; prvek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noProof="1">
                <a:latin typeface="Consolas" panose="020B0609020204030204" pitchFamily="49" charset="0"/>
              </a:rPr>
              <a:t>levyIndex &lt;= pravy</a:t>
            </a:r>
            <a:r>
              <a:rPr lang="en-US" sz="1050" noProof="1"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7869491"/>
              </p:ext>
            </p:extLst>
          </p:nvPr>
        </p:nvGraphicFramePr>
        <p:xfrm>
          <a:off x="5209360" y="2692807"/>
          <a:ext cx="3424510" cy="3212692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prostredniIndex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5053758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prvek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01053309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cxnSp>
        <p:nvCxnSpPr>
          <p:cNvPr id="4" name="Přímá spojnice se šipkou 3">
            <a:extLst>
              <a:ext uri="{FF2B5EF4-FFF2-40B4-BE49-F238E27FC236}">
                <a16:creationId xmlns:a16="http://schemas.microsoft.com/office/drawing/2014/main" id="{5C371540-205F-49D2-BD05-D9FC9A907259}"/>
              </a:ext>
            </a:extLst>
          </p:cNvPr>
          <p:cNvCxnSpPr>
            <a:cxnSpLocks/>
          </p:cNvCxnSpPr>
          <p:nvPr/>
        </p:nvCxnSpPr>
        <p:spPr>
          <a:xfrm>
            <a:off x="8172903" y="3838515"/>
            <a:ext cx="13829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Přímá spojnice se šipkou 10">
            <a:extLst>
              <a:ext uri="{FF2B5EF4-FFF2-40B4-BE49-F238E27FC236}">
                <a16:creationId xmlns:a16="http://schemas.microsoft.com/office/drawing/2014/main" id="{7CDC3E01-A8BB-4042-9D2D-3B15F4C4D93B}"/>
              </a:ext>
            </a:extLst>
          </p:cNvPr>
          <p:cNvCxnSpPr>
            <a:cxnSpLocks/>
          </p:cNvCxnSpPr>
          <p:nvPr/>
        </p:nvCxnSpPr>
        <p:spPr>
          <a:xfrm flipV="1">
            <a:off x="8172903" y="3838515"/>
            <a:ext cx="1382906" cy="460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00579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6" y="2249700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dirty="0" err="1">
                <a:solidFill>
                  <a:srgbClr val="00B050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dirty="0">
                <a:solidFill>
                  <a:srgbClr val="00B050"/>
                </a:solidFill>
                <a:latin typeface="Consolas" panose="020B0609020204030204" pitchFamily="49" charset="0"/>
              </a:rPr>
              <a:t> &lt; 0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dirty="0">
                <a:solidFill>
                  <a:srgbClr val="A31515"/>
                </a:solidFill>
                <a:latin typeface="Consolas" panose="020B0609020204030204" pitchFamily="49" charset="0"/>
              </a:rPr>
              <a:t>$"Hodnota nenalezena"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A31515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3352389"/>
              </p:ext>
            </p:extLst>
          </p:nvPr>
        </p:nvGraphicFramePr>
        <p:xfrm>
          <a:off x="5209360" y="2692807"/>
          <a:ext cx="3424510" cy="22947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  <p:sp>
        <p:nvSpPr>
          <p:cNvPr id="14" name="TextovéPole 13">
            <a:extLst>
              <a:ext uri="{FF2B5EF4-FFF2-40B4-BE49-F238E27FC236}">
                <a16:creationId xmlns:a16="http://schemas.microsoft.com/office/drawing/2014/main" id="{2998223A-A55B-4238-9FBC-C927D0A76EA7}"/>
              </a:ext>
            </a:extLst>
          </p:cNvPr>
          <p:cNvSpPr txBox="1"/>
          <p:nvPr/>
        </p:nvSpPr>
        <p:spPr>
          <a:xfrm>
            <a:off x="1594813" y="1451200"/>
            <a:ext cx="2800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00B050"/>
                </a:solidFill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14017176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60" y="2252998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cs-CZ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cs-CZ" sz="105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1050" dirty="0">
                <a:solidFill>
                  <a:srgbClr val="A31515"/>
                </a:solidFill>
                <a:latin typeface="Consolas" panose="020B0609020204030204" pitchFamily="49" charset="0"/>
              </a:rPr>
              <a:t>$"Hodnota nenalezena"</a:t>
            </a:r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1050" dirty="0" err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   </a:t>
            </a:r>
            <a:r>
              <a:rPr lang="cs-CZ" sz="1050" dirty="0">
                <a:solidFill>
                  <a:srgbClr val="FF0000"/>
                </a:solidFill>
                <a:latin typeface="Consolas" panose="020B0609020204030204" pitchFamily="49" charset="0"/>
              </a:rPr>
              <a:t> </a:t>
            </a:r>
            <a:r>
              <a:rPr lang="cs-CZ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Console.WriteLine</a:t>
            </a:r>
            <a:r>
              <a:rPr lang="cs-CZ" sz="1050" dirty="0">
                <a:solidFill>
                  <a:srgbClr val="FF0000"/>
                </a:solidFill>
                <a:latin typeface="Consolas" panose="020B0609020204030204" pitchFamily="49" charset="0"/>
              </a:rPr>
              <a:t>(</a:t>
            </a:r>
            <a:r>
              <a:rPr lang="cs-CZ" sz="1050" dirty="0" err="1">
                <a:solidFill>
                  <a:srgbClr val="FF0000"/>
                </a:solidFill>
                <a:latin typeface="Consolas" panose="020B0609020204030204" pitchFamily="49" charset="0"/>
              </a:rPr>
              <a:t>nalezenyIndex</a:t>
            </a:r>
            <a:r>
              <a:rPr lang="cs-CZ" sz="1050" dirty="0">
                <a:solidFill>
                  <a:srgbClr val="FF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cs-CZ" sz="105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5752857"/>
              </p:ext>
            </p:extLst>
          </p:nvPr>
        </p:nvGraphicFramePr>
        <p:xfrm>
          <a:off x="5209360" y="2692807"/>
          <a:ext cx="3424510" cy="2294780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2000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chemeClr val="tx1"/>
                          </a:solidFill>
                          <a:latin typeface="Consolas" panose="020B0609020204030204" pitchFamily="49" charset="0"/>
                        </a:rPr>
                        <a:t>hledanaHodnota</a:t>
                      </a:r>
                      <a:endParaRPr lang="cs-CZ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815784504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levyIndex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1367284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pravy</a:t>
                      </a:r>
                      <a:r>
                        <a:rPr lang="en-US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21098465"/>
                  </a:ext>
                </a:extLst>
              </a:tr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nalezenyIndex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2400" dirty="0">
                          <a:solidFill>
                            <a:srgbClr val="FF0000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11202190"/>
                  </a:ext>
                </a:extLst>
              </a:tr>
            </a:tbl>
          </a:graphicData>
        </a:graphic>
      </p:graphicFrame>
      <p:graphicFrame>
        <p:nvGraphicFramePr>
          <p:cNvPr id="8" name="Tabulka 8">
            <a:extLst>
              <a:ext uri="{FF2B5EF4-FFF2-40B4-BE49-F238E27FC236}">
                <a16:creationId xmlns:a16="http://schemas.microsoft.com/office/drawing/2014/main" id="{2CCB58C3-82F7-4A35-B396-9A95862196AD}"/>
              </a:ext>
            </a:extLst>
          </p:cNvPr>
          <p:cNvGraphicFramePr>
            <a:graphicFrameLocks noGrp="1"/>
          </p:cNvGraphicFramePr>
          <p:nvPr/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0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1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2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3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9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4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11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5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6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15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/>
                        <a:t>7</a:t>
                      </a:r>
                      <a:endParaRPr lang="cs-CZ" sz="1800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20</a:t>
                      </a:r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572448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1A88DC-0B89-4D53-BD2F-855A41221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Použité zdroje</a:t>
            </a:r>
          </a:p>
        </p:txBody>
      </p:sp>
      <p:sp>
        <p:nvSpPr>
          <p:cNvPr id="3" name="Zástupný symbol pro obsah 2">
            <a:extLst>
              <a:ext uri="{FF2B5EF4-FFF2-40B4-BE49-F238E27FC236}">
                <a16:creationId xmlns:a16="http://schemas.microsoft.com/office/drawing/2014/main" id="{CBC81314-8DA4-4AC1-9C67-9526CB54DA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[</a:t>
            </a:r>
            <a:r>
              <a:rPr lang="cs-CZ" sz="2000" dirty="0"/>
              <a:t>1</a:t>
            </a:r>
            <a:r>
              <a:rPr lang="en-US" sz="2000" dirty="0"/>
              <a:t>] </a:t>
            </a:r>
            <a:r>
              <a:rPr lang="cs-CZ" sz="2000" dirty="0"/>
              <a:t>Single-</a:t>
            </a:r>
            <a:r>
              <a:rPr lang="cs-CZ" sz="2000" dirty="0" err="1"/>
              <a:t>Dimensional</a:t>
            </a:r>
            <a:r>
              <a:rPr lang="cs-CZ" sz="2000" dirty="0"/>
              <a:t> </a:t>
            </a:r>
            <a:r>
              <a:rPr lang="cs-CZ" sz="2000" dirty="0" err="1"/>
              <a:t>Arrays</a:t>
            </a:r>
            <a:r>
              <a:rPr lang="cs-CZ" sz="2000" dirty="0"/>
              <a:t> - C# </a:t>
            </a:r>
            <a:r>
              <a:rPr lang="cs-CZ" sz="2000" dirty="0" err="1"/>
              <a:t>Programming</a:t>
            </a:r>
            <a:r>
              <a:rPr lang="cs-CZ" sz="2000" dirty="0"/>
              <a:t> </a:t>
            </a:r>
            <a:r>
              <a:rPr lang="cs-CZ" sz="2000" dirty="0" err="1"/>
              <a:t>Guide</a:t>
            </a:r>
            <a:r>
              <a:rPr lang="cs-CZ" sz="2000" dirty="0"/>
              <a:t> | Microsoft </a:t>
            </a:r>
            <a:r>
              <a:rPr lang="cs-CZ" sz="2000" dirty="0" err="1"/>
              <a:t>Docs</a:t>
            </a:r>
            <a:r>
              <a:rPr lang="cs-CZ" sz="2000" dirty="0"/>
              <a:t>. [online]. Copyright © Microsoft 2021 [cit. 02.02.2021]. Dostupné z: </a:t>
            </a:r>
            <a:r>
              <a:rPr lang="cs-CZ" sz="2000" dirty="0">
                <a:hlinkClick r:id="rId3"/>
              </a:rPr>
              <a:t>https://docs.microsoft.com/en-us/dotnet/csharp/programming-guide/arrays/single-dimensional-arrays</a:t>
            </a:r>
            <a:endParaRPr lang="cs-CZ" sz="2000" dirty="0"/>
          </a:p>
          <a:p>
            <a:pPr marL="0" indent="0">
              <a:buNone/>
            </a:pP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8659542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Programování a algoritmizace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dirty="0"/>
              <a:t>Strategický projekt UTB ve Zlíně, </a:t>
            </a:r>
            <a:r>
              <a:rPr lang="cs-CZ" sz="1400" dirty="0" err="1"/>
              <a:t>reg</a:t>
            </a:r>
            <a:r>
              <a:rPr lang="cs-CZ" sz="1400" dirty="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951698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572B0E96-B454-4191-BD8C-696F865AA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F66AA24-F169-407A-94F9-FBCA794013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cs-CZ" dirty="0"/>
              <a:t>Algoritmus binárního vyhledávání, který se také nazývá vyhledávání půlením intervalu. </a:t>
            </a:r>
          </a:p>
          <a:p>
            <a:r>
              <a:rPr lang="cs-CZ" dirty="0"/>
              <a:t>Vyhledává hodnotu v předem </a:t>
            </a:r>
            <a:r>
              <a:rPr lang="cs-CZ" b="1" dirty="0"/>
              <a:t>seřazeném poli</a:t>
            </a:r>
            <a:r>
              <a:rPr lang="cs-CZ" dirty="0"/>
              <a:t> prvků.</a:t>
            </a:r>
          </a:p>
          <a:p>
            <a:r>
              <a:rPr lang="cs-CZ" dirty="0"/>
              <a:t>Binární vyhledávání porovnává hledanou hodnotu s prvkem na pozici uprostřed pole. Pokud nejsou stejné, polovina, ve které hledaný prvek nemůže být, je vyloučena a hledání pokračuje na zbývající polovině pole, přičemž se prostřední prvek znovu porovná s hledanou hodnotou a postup opakuje se, dokud není nalezena cílová hodnota nebo už v poli nezbyly žádné prvky k prohledání.</a:t>
            </a:r>
          </a:p>
          <a:p>
            <a:r>
              <a:rPr lang="cs-CZ" dirty="0"/>
              <a:t>Algoritmus může být vyřešen s pomocí rekurzivní metody, ale i bez ní. V </a:t>
            </a:r>
            <a:r>
              <a:rPr lang="cs-CZ"/>
              <a:t>této prezentaci </a:t>
            </a:r>
            <a:r>
              <a:rPr lang="cs-CZ" dirty="0"/>
              <a:t>probereme iterační řešení.</a:t>
            </a:r>
          </a:p>
          <a:p>
            <a:endParaRPr lang="cs-CZ" dirty="0"/>
          </a:p>
          <a:p>
            <a:endParaRPr lang="cs-CZ" dirty="0"/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4142280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C0B371A-8982-4FF8-8FC8-7E3AC1E81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6" name="Obdélník: se zakulacenými rohy 5">
            <a:extLst>
              <a:ext uri="{FF2B5EF4-FFF2-40B4-BE49-F238E27FC236}">
                <a16:creationId xmlns:a16="http://schemas.microsoft.com/office/drawing/2014/main" id="{D75989D7-EC58-46B3-8BCD-F85857651CD8}"/>
              </a:ext>
            </a:extLst>
          </p:cNvPr>
          <p:cNvSpPr/>
          <p:nvPr/>
        </p:nvSpPr>
        <p:spPr>
          <a:xfrm>
            <a:off x="1510553" y="2757642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1000" dirty="0"/>
              <a:t>Start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613D96A-C2B1-4786-B72B-C7A0CA60201F}"/>
              </a:ext>
            </a:extLst>
          </p:cNvPr>
          <p:cNvSpPr/>
          <p:nvPr/>
        </p:nvSpPr>
        <p:spPr>
          <a:xfrm>
            <a:off x="3155576" y="2757642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Nastav </a:t>
            </a:r>
            <a:r>
              <a:rPr lang="cs-CZ" sz="900" i="1" dirty="0" err="1"/>
              <a:t>levyIndex</a:t>
            </a:r>
            <a:r>
              <a:rPr lang="cs-CZ" sz="900" dirty="0"/>
              <a:t> na první prvek pole a </a:t>
            </a:r>
            <a:r>
              <a:rPr lang="cs-CZ" sz="900" i="1" dirty="0" err="1"/>
              <a:t>pravyIndex</a:t>
            </a:r>
            <a:r>
              <a:rPr lang="cs-CZ" sz="900" dirty="0"/>
              <a:t> na poslední prvek pole</a:t>
            </a:r>
            <a:endParaRPr lang="cs-CZ" sz="900" i="1" dirty="0"/>
          </a:p>
        </p:txBody>
      </p:sp>
      <p:sp>
        <p:nvSpPr>
          <p:cNvPr id="8" name="Kosočtverec 7">
            <a:extLst>
              <a:ext uri="{FF2B5EF4-FFF2-40B4-BE49-F238E27FC236}">
                <a16:creationId xmlns:a16="http://schemas.microsoft.com/office/drawing/2014/main" id="{20A54793-2BF3-4853-8B6D-042966B63D57}"/>
              </a:ext>
            </a:extLst>
          </p:cNvPr>
          <p:cNvSpPr/>
          <p:nvPr/>
        </p:nvSpPr>
        <p:spPr>
          <a:xfrm>
            <a:off x="6471621" y="4372093"/>
            <a:ext cx="1495385" cy="1098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Má prvek </a:t>
            </a:r>
            <a:r>
              <a:rPr lang="en-US" sz="900" dirty="0" err="1"/>
              <a:t>hledan</a:t>
            </a:r>
            <a:r>
              <a:rPr lang="cs-CZ" sz="900" dirty="0"/>
              <a:t>ou</a:t>
            </a:r>
            <a:r>
              <a:rPr lang="en-US" sz="900" dirty="0"/>
              <a:t> </a:t>
            </a:r>
            <a:r>
              <a:rPr lang="en-US" sz="900" dirty="0" err="1"/>
              <a:t>hodnot</a:t>
            </a:r>
            <a:r>
              <a:rPr lang="cs-CZ" sz="900" dirty="0"/>
              <a:t>u?</a:t>
            </a:r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E0DB0AA5-229E-423A-9CC4-941633108C36}"/>
              </a:ext>
            </a:extLst>
          </p:cNvPr>
          <p:cNvSpPr/>
          <p:nvPr/>
        </p:nvSpPr>
        <p:spPr>
          <a:xfrm>
            <a:off x="6605231" y="5875549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i="1" dirty="0" err="1"/>
              <a:t>nalezenyIndex</a:t>
            </a:r>
            <a:r>
              <a:rPr lang="cs-CZ" sz="900" i="1" dirty="0"/>
              <a:t> = </a:t>
            </a:r>
            <a:r>
              <a:rPr lang="cs-CZ" sz="900" i="1" dirty="0" err="1"/>
              <a:t>prostredIndex</a:t>
            </a:r>
            <a:endParaRPr lang="cs-CZ" sz="900" i="1" dirty="0"/>
          </a:p>
        </p:txBody>
      </p:sp>
      <p:sp>
        <p:nvSpPr>
          <p:cNvPr id="11" name="Obdélník: se zakulacenými rohy 10">
            <a:extLst>
              <a:ext uri="{FF2B5EF4-FFF2-40B4-BE49-F238E27FC236}">
                <a16:creationId xmlns:a16="http://schemas.microsoft.com/office/drawing/2014/main" id="{2A140F44-EFFE-43A2-A48C-020197968135}"/>
              </a:ext>
            </a:extLst>
          </p:cNvPr>
          <p:cNvSpPr/>
          <p:nvPr/>
        </p:nvSpPr>
        <p:spPr>
          <a:xfrm>
            <a:off x="4800598" y="5875549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Hodnota nalezena</a:t>
            </a:r>
          </a:p>
        </p:txBody>
      </p:sp>
      <p:cxnSp>
        <p:nvCxnSpPr>
          <p:cNvPr id="13" name="Přímá spojnice se šipkou 12">
            <a:extLst>
              <a:ext uri="{FF2B5EF4-FFF2-40B4-BE49-F238E27FC236}">
                <a16:creationId xmlns:a16="http://schemas.microsoft.com/office/drawing/2014/main" id="{6A5FE46D-DDCA-46AC-9262-412E3603A0CB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2738717" y="3053477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Přímá spojnice se šipkou 14">
            <a:extLst>
              <a:ext uri="{FF2B5EF4-FFF2-40B4-BE49-F238E27FC236}">
                <a16:creationId xmlns:a16="http://schemas.microsoft.com/office/drawing/2014/main" id="{1F7D2AC0-4E91-4F58-9773-852B75F2579A}"/>
              </a:ext>
            </a:extLst>
          </p:cNvPr>
          <p:cNvCxnSpPr>
            <a:cxnSpLocks/>
            <a:stCxn id="7" idx="3"/>
            <a:endCxn id="20" idx="1"/>
          </p:cNvCxnSpPr>
          <p:nvPr/>
        </p:nvCxnSpPr>
        <p:spPr>
          <a:xfrm>
            <a:off x="4383741" y="3053477"/>
            <a:ext cx="4168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ovéPole 2">
            <a:extLst>
              <a:ext uri="{FF2B5EF4-FFF2-40B4-BE49-F238E27FC236}">
                <a16:creationId xmlns:a16="http://schemas.microsoft.com/office/drawing/2014/main" id="{766F928C-8CDD-4470-AA46-228DCD57BC00}"/>
              </a:ext>
            </a:extLst>
          </p:cNvPr>
          <p:cNvSpPr txBox="1"/>
          <p:nvPr/>
        </p:nvSpPr>
        <p:spPr>
          <a:xfrm>
            <a:off x="7967006" y="4570502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3C568319-0A99-4D6A-BFC2-4049A26EA63A}"/>
              </a:ext>
            </a:extLst>
          </p:cNvPr>
          <p:cNvSpPr txBox="1"/>
          <p:nvPr/>
        </p:nvSpPr>
        <p:spPr>
          <a:xfrm>
            <a:off x="6768353" y="5545863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20" name="Obdélník 19">
            <a:extLst>
              <a:ext uri="{FF2B5EF4-FFF2-40B4-BE49-F238E27FC236}">
                <a16:creationId xmlns:a16="http://schemas.microsoft.com/office/drawing/2014/main" id="{5AC7683A-984C-402B-8F6D-343F680C824B}"/>
              </a:ext>
            </a:extLst>
          </p:cNvPr>
          <p:cNvSpPr/>
          <p:nvPr/>
        </p:nvSpPr>
        <p:spPr>
          <a:xfrm>
            <a:off x="4800600" y="2757642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Nastav </a:t>
            </a:r>
            <a:r>
              <a:rPr lang="cs-CZ" sz="900" i="1" dirty="0" err="1"/>
              <a:t>nalezenyIndex</a:t>
            </a:r>
            <a:r>
              <a:rPr lang="cs-CZ" sz="900" dirty="0"/>
              <a:t> na hodnotu </a:t>
            </a:r>
            <a:r>
              <a:rPr lang="en-US" sz="900" i="1" dirty="0"/>
              <a:t>-1</a:t>
            </a:r>
            <a:endParaRPr lang="cs-CZ" sz="900" i="1" dirty="0"/>
          </a:p>
        </p:txBody>
      </p:sp>
      <p:cxnSp>
        <p:nvCxnSpPr>
          <p:cNvPr id="24" name="Přímá spojnice se šipkou 23">
            <a:extLst>
              <a:ext uri="{FF2B5EF4-FFF2-40B4-BE49-F238E27FC236}">
                <a16:creationId xmlns:a16="http://schemas.microsoft.com/office/drawing/2014/main" id="{84A883E7-A8A1-4A98-A718-3EE55D472F23}"/>
              </a:ext>
            </a:extLst>
          </p:cNvPr>
          <p:cNvCxnSpPr>
            <a:cxnSpLocks/>
            <a:stCxn id="20" idx="2"/>
            <a:endCxn id="42" idx="0"/>
          </p:cNvCxnSpPr>
          <p:nvPr/>
        </p:nvCxnSpPr>
        <p:spPr>
          <a:xfrm flipH="1">
            <a:off x="5414682" y="3349312"/>
            <a:ext cx="1" cy="3459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A39FBF1-8C77-4756-AC41-FF5366FADE82}"/>
                  </a:ext>
                </a:extLst>
              </p:cNvPr>
              <p:cNvSpPr/>
              <p:nvPr/>
            </p:nvSpPr>
            <p:spPr>
              <a:xfrm>
                <a:off x="4800599" y="3695259"/>
                <a:ext cx="1228165" cy="591670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900" i="1" dirty="0"/>
                  <a:t>prostredniIndex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9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𝑙𝑒𝑣𝑦𝐼𝑛𝑑𝑒𝑥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900" i="1">
                            <a:latin typeface="Cambria Math" panose="02040503050406030204" pitchFamily="18" charset="0"/>
                          </a:rPr>
                          <m:t>𝑝𝑟𝑎𝑣𝑦𝐼𝑛𝑑𝑒𝑥</m:t>
                        </m:r>
                      </m:num>
                      <m:den>
                        <m:r>
                          <a:rPr lang="en-US" sz="9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cs-CZ" sz="900" i="1" dirty="0"/>
              </a:p>
            </p:txBody>
          </p:sp>
        </mc:Choice>
        <mc:Fallback xmlns="">
          <p:sp>
            <p:nvSpPr>
              <p:cNvPr id="42" name="Obdélník 41">
                <a:extLst>
                  <a:ext uri="{FF2B5EF4-FFF2-40B4-BE49-F238E27FC236}">
                    <a16:creationId xmlns:a16="http://schemas.microsoft.com/office/drawing/2014/main" id="{9A39FBF1-8C77-4756-AC41-FF5366FADE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0599" y="3695259"/>
                <a:ext cx="1228165" cy="59167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cs-CZ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0" name="Obdélník 69">
            <a:extLst>
              <a:ext uri="{FF2B5EF4-FFF2-40B4-BE49-F238E27FC236}">
                <a16:creationId xmlns:a16="http://schemas.microsoft.com/office/drawing/2014/main" id="{EABF1893-C73D-4306-859D-D28B780DF507}"/>
              </a:ext>
            </a:extLst>
          </p:cNvPr>
          <p:cNvSpPr/>
          <p:nvPr/>
        </p:nvSpPr>
        <p:spPr>
          <a:xfrm>
            <a:off x="4800598" y="4625258"/>
            <a:ext cx="1228165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Nastav prvek na hodnotu pole s </a:t>
            </a:r>
            <a:r>
              <a:rPr lang="cs-CZ" sz="900" dirty="0" err="1"/>
              <a:t>prostredimIndexem</a:t>
            </a:r>
            <a:endParaRPr lang="cs-CZ" sz="900" i="1" dirty="0"/>
          </a:p>
        </p:txBody>
      </p:sp>
      <p:cxnSp>
        <p:nvCxnSpPr>
          <p:cNvPr id="84" name="Přímá spojnice se šipkou 83">
            <a:extLst>
              <a:ext uri="{FF2B5EF4-FFF2-40B4-BE49-F238E27FC236}">
                <a16:creationId xmlns:a16="http://schemas.microsoft.com/office/drawing/2014/main" id="{8CDA46C0-141B-4F27-91D0-27DD43EC0895}"/>
              </a:ext>
            </a:extLst>
          </p:cNvPr>
          <p:cNvCxnSpPr>
            <a:cxnSpLocks/>
            <a:stCxn id="42" idx="2"/>
            <a:endCxn id="70" idx="0"/>
          </p:cNvCxnSpPr>
          <p:nvPr/>
        </p:nvCxnSpPr>
        <p:spPr>
          <a:xfrm flipH="1">
            <a:off x="5414681" y="4286929"/>
            <a:ext cx="1" cy="3383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Přímá spojnice se šipkou 111">
            <a:extLst>
              <a:ext uri="{FF2B5EF4-FFF2-40B4-BE49-F238E27FC236}">
                <a16:creationId xmlns:a16="http://schemas.microsoft.com/office/drawing/2014/main" id="{BD2C49EE-9E1F-4BB4-885E-01AE30DDC01C}"/>
              </a:ext>
            </a:extLst>
          </p:cNvPr>
          <p:cNvCxnSpPr>
            <a:cxnSpLocks/>
            <a:stCxn id="70" idx="3"/>
            <a:endCxn id="8" idx="1"/>
          </p:cNvCxnSpPr>
          <p:nvPr/>
        </p:nvCxnSpPr>
        <p:spPr>
          <a:xfrm>
            <a:off x="6028763" y="4921093"/>
            <a:ext cx="44285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Přímá spojnice se šipkou 113">
            <a:extLst>
              <a:ext uri="{FF2B5EF4-FFF2-40B4-BE49-F238E27FC236}">
                <a16:creationId xmlns:a16="http://schemas.microsoft.com/office/drawing/2014/main" id="{6C1AA6CE-4E14-415C-B582-58546547F492}"/>
              </a:ext>
            </a:extLst>
          </p:cNvPr>
          <p:cNvCxnSpPr>
            <a:cxnSpLocks/>
            <a:stCxn id="8" idx="2"/>
            <a:endCxn id="9" idx="0"/>
          </p:cNvCxnSpPr>
          <p:nvPr/>
        </p:nvCxnSpPr>
        <p:spPr>
          <a:xfrm>
            <a:off x="7219314" y="5470093"/>
            <a:ext cx="0" cy="40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Kosočtverec 115">
            <a:extLst>
              <a:ext uri="{FF2B5EF4-FFF2-40B4-BE49-F238E27FC236}">
                <a16:creationId xmlns:a16="http://schemas.microsoft.com/office/drawing/2014/main" id="{42631ED2-0FF3-45D0-8B1F-82C5361F9D71}"/>
              </a:ext>
            </a:extLst>
          </p:cNvPr>
          <p:cNvSpPr/>
          <p:nvPr/>
        </p:nvSpPr>
        <p:spPr>
          <a:xfrm>
            <a:off x="8368551" y="4372093"/>
            <a:ext cx="1414930" cy="1098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Je hledaná hodnota větší než prvek?</a:t>
            </a:r>
          </a:p>
        </p:txBody>
      </p:sp>
      <p:cxnSp>
        <p:nvCxnSpPr>
          <p:cNvPr id="118" name="Přímá spojnice se šipkou 117">
            <a:extLst>
              <a:ext uri="{FF2B5EF4-FFF2-40B4-BE49-F238E27FC236}">
                <a16:creationId xmlns:a16="http://schemas.microsoft.com/office/drawing/2014/main" id="{61C0E484-9B1C-4B95-8695-B00B12E0F58B}"/>
              </a:ext>
            </a:extLst>
          </p:cNvPr>
          <p:cNvCxnSpPr>
            <a:cxnSpLocks/>
            <a:stCxn id="8" idx="3"/>
            <a:endCxn id="116" idx="1"/>
          </p:cNvCxnSpPr>
          <p:nvPr/>
        </p:nvCxnSpPr>
        <p:spPr>
          <a:xfrm>
            <a:off x="7967006" y="4921093"/>
            <a:ext cx="40154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bdélník 119">
            <a:extLst>
              <a:ext uri="{FF2B5EF4-FFF2-40B4-BE49-F238E27FC236}">
                <a16:creationId xmlns:a16="http://schemas.microsoft.com/office/drawing/2014/main" id="{4ACC8024-6DC8-4DFC-955D-E140A99D2FB5}"/>
              </a:ext>
            </a:extLst>
          </p:cNvPr>
          <p:cNvSpPr/>
          <p:nvPr/>
        </p:nvSpPr>
        <p:spPr>
          <a:xfrm>
            <a:off x="8462216" y="5901205"/>
            <a:ext cx="1227600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i="1" dirty="0" err="1"/>
              <a:t>levyIndex</a:t>
            </a:r>
            <a:r>
              <a:rPr lang="cs-CZ" sz="900" i="1" dirty="0"/>
              <a:t> = </a:t>
            </a:r>
          </a:p>
          <a:p>
            <a:pPr algn="ctr"/>
            <a:r>
              <a:rPr lang="cs-CZ" sz="900" i="1" dirty="0" err="1"/>
              <a:t>prostredniIndex</a:t>
            </a:r>
            <a:r>
              <a:rPr lang="cs-CZ" sz="900" i="1" dirty="0"/>
              <a:t> + 1;</a:t>
            </a:r>
          </a:p>
        </p:txBody>
      </p:sp>
      <p:cxnSp>
        <p:nvCxnSpPr>
          <p:cNvPr id="122" name="Přímá spojnice se šipkou 121">
            <a:extLst>
              <a:ext uri="{FF2B5EF4-FFF2-40B4-BE49-F238E27FC236}">
                <a16:creationId xmlns:a16="http://schemas.microsoft.com/office/drawing/2014/main" id="{51DB5629-B59D-43C2-A344-AD01761F3EFD}"/>
              </a:ext>
            </a:extLst>
          </p:cNvPr>
          <p:cNvCxnSpPr>
            <a:cxnSpLocks/>
            <a:stCxn id="116" idx="2"/>
            <a:endCxn id="120" idx="0"/>
          </p:cNvCxnSpPr>
          <p:nvPr/>
        </p:nvCxnSpPr>
        <p:spPr>
          <a:xfrm>
            <a:off x="9076016" y="5470093"/>
            <a:ext cx="0" cy="4311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ovéPole 122">
            <a:extLst>
              <a:ext uri="{FF2B5EF4-FFF2-40B4-BE49-F238E27FC236}">
                <a16:creationId xmlns:a16="http://schemas.microsoft.com/office/drawing/2014/main" id="{3F8CE08D-7A3F-43D2-AF8F-E489FF80D73D}"/>
              </a:ext>
            </a:extLst>
          </p:cNvPr>
          <p:cNvSpPr txBox="1"/>
          <p:nvPr/>
        </p:nvSpPr>
        <p:spPr>
          <a:xfrm>
            <a:off x="8633158" y="5554828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sp>
        <p:nvSpPr>
          <p:cNvPr id="127" name="Obdélník 126">
            <a:extLst>
              <a:ext uri="{FF2B5EF4-FFF2-40B4-BE49-F238E27FC236}">
                <a16:creationId xmlns:a16="http://schemas.microsoft.com/office/drawing/2014/main" id="{2D05845D-A8F8-41B3-88AE-89B227A2D49E}"/>
              </a:ext>
            </a:extLst>
          </p:cNvPr>
          <p:cNvSpPr/>
          <p:nvPr/>
        </p:nvSpPr>
        <p:spPr>
          <a:xfrm>
            <a:off x="8462216" y="3344030"/>
            <a:ext cx="1227600" cy="59167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i="1" dirty="0" err="1"/>
              <a:t>pravyIndex</a:t>
            </a:r>
            <a:r>
              <a:rPr lang="cs-CZ" sz="900" i="1" dirty="0"/>
              <a:t> = </a:t>
            </a:r>
          </a:p>
          <a:p>
            <a:pPr algn="ctr"/>
            <a:r>
              <a:rPr lang="cs-CZ" sz="900" i="1" dirty="0" err="1"/>
              <a:t>prostredniIndex</a:t>
            </a:r>
            <a:r>
              <a:rPr lang="cs-CZ" sz="900" i="1" dirty="0"/>
              <a:t> + 1;</a:t>
            </a:r>
          </a:p>
        </p:txBody>
      </p:sp>
      <p:cxnSp>
        <p:nvCxnSpPr>
          <p:cNvPr id="132" name="Přímá spojnice se šipkou 131">
            <a:extLst>
              <a:ext uri="{FF2B5EF4-FFF2-40B4-BE49-F238E27FC236}">
                <a16:creationId xmlns:a16="http://schemas.microsoft.com/office/drawing/2014/main" id="{85FAB48C-477C-466E-9B93-FA6D6AD4E439}"/>
              </a:ext>
            </a:extLst>
          </p:cNvPr>
          <p:cNvCxnSpPr>
            <a:cxnSpLocks/>
            <a:stCxn id="116" idx="0"/>
            <a:endCxn id="127" idx="2"/>
          </p:cNvCxnSpPr>
          <p:nvPr/>
        </p:nvCxnSpPr>
        <p:spPr>
          <a:xfrm flipV="1">
            <a:off x="9076016" y="3935700"/>
            <a:ext cx="0" cy="4363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ovéPole 135">
            <a:extLst>
              <a:ext uri="{FF2B5EF4-FFF2-40B4-BE49-F238E27FC236}">
                <a16:creationId xmlns:a16="http://schemas.microsoft.com/office/drawing/2014/main" id="{566BC461-BB49-4A23-9616-B1518D739CD5}"/>
              </a:ext>
            </a:extLst>
          </p:cNvPr>
          <p:cNvSpPr txBox="1"/>
          <p:nvPr/>
        </p:nvSpPr>
        <p:spPr>
          <a:xfrm>
            <a:off x="8684257" y="4099296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  <p:cxnSp>
        <p:nvCxnSpPr>
          <p:cNvPr id="138" name="Spojnice: pravoúhlá 137">
            <a:extLst>
              <a:ext uri="{FF2B5EF4-FFF2-40B4-BE49-F238E27FC236}">
                <a16:creationId xmlns:a16="http://schemas.microsoft.com/office/drawing/2014/main" id="{009DFC37-4E31-4DB2-98B9-8CA77398A105}"/>
              </a:ext>
            </a:extLst>
          </p:cNvPr>
          <p:cNvCxnSpPr>
            <a:cxnSpLocks/>
            <a:stCxn id="127" idx="0"/>
            <a:endCxn id="152" idx="3"/>
          </p:cNvCxnSpPr>
          <p:nvPr/>
        </p:nvCxnSpPr>
        <p:spPr>
          <a:xfrm rot="16200000" flipV="1">
            <a:off x="8370725" y="2638738"/>
            <a:ext cx="290553" cy="112003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Obdélník: se zakulacenými rohy 149">
            <a:extLst>
              <a:ext uri="{FF2B5EF4-FFF2-40B4-BE49-F238E27FC236}">
                <a16:creationId xmlns:a16="http://schemas.microsoft.com/office/drawing/2014/main" id="{E8B0B579-F2A8-4B3C-80F6-511D0BCDB084}"/>
              </a:ext>
            </a:extLst>
          </p:cNvPr>
          <p:cNvSpPr/>
          <p:nvPr/>
        </p:nvSpPr>
        <p:spPr>
          <a:xfrm>
            <a:off x="6605232" y="1507351"/>
            <a:ext cx="1228164" cy="591670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/>
              <a:t>Hodnota nenalezena</a:t>
            </a:r>
          </a:p>
        </p:txBody>
      </p:sp>
      <p:sp>
        <p:nvSpPr>
          <p:cNvPr id="152" name="Kosočtverec 151">
            <a:extLst>
              <a:ext uri="{FF2B5EF4-FFF2-40B4-BE49-F238E27FC236}">
                <a16:creationId xmlns:a16="http://schemas.microsoft.com/office/drawing/2014/main" id="{F91EAF04-19E0-4AAF-9F99-9246E98F8AE7}"/>
              </a:ext>
            </a:extLst>
          </p:cNvPr>
          <p:cNvSpPr/>
          <p:nvPr/>
        </p:nvSpPr>
        <p:spPr>
          <a:xfrm>
            <a:off x="6461985" y="2504477"/>
            <a:ext cx="1494000" cy="1098000"/>
          </a:xfrm>
          <a:prstGeom prst="diamond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cs-CZ" sz="900" dirty="0" err="1"/>
              <a:t>levyIndex</a:t>
            </a:r>
            <a:r>
              <a:rPr lang="cs-CZ" sz="900" dirty="0"/>
              <a:t> </a:t>
            </a:r>
            <a:endParaRPr lang="en-US" sz="900" dirty="0"/>
          </a:p>
          <a:p>
            <a:pPr algn="ctr"/>
            <a:r>
              <a:rPr lang="en-US" sz="900" dirty="0"/>
              <a:t>&lt;</a:t>
            </a:r>
            <a:r>
              <a:rPr lang="cs-CZ" sz="900" dirty="0"/>
              <a:t>= </a:t>
            </a:r>
          </a:p>
          <a:p>
            <a:pPr algn="ctr"/>
            <a:r>
              <a:rPr lang="cs-CZ" sz="900" dirty="0" err="1"/>
              <a:t>pravyInde</a:t>
            </a:r>
            <a:r>
              <a:rPr lang="en-US" sz="900" dirty="0"/>
              <a:t>x</a:t>
            </a:r>
            <a:r>
              <a:rPr lang="cs-CZ" sz="900" dirty="0"/>
              <a:t>?</a:t>
            </a:r>
          </a:p>
        </p:txBody>
      </p:sp>
      <p:sp>
        <p:nvSpPr>
          <p:cNvPr id="166" name="TextovéPole 165">
            <a:extLst>
              <a:ext uri="{FF2B5EF4-FFF2-40B4-BE49-F238E27FC236}">
                <a16:creationId xmlns:a16="http://schemas.microsoft.com/office/drawing/2014/main" id="{A0080909-3571-46A9-80F0-A2CF9A522D98}"/>
              </a:ext>
            </a:extLst>
          </p:cNvPr>
          <p:cNvSpPr txBox="1"/>
          <p:nvPr/>
        </p:nvSpPr>
        <p:spPr>
          <a:xfrm>
            <a:off x="6471621" y="3681784"/>
            <a:ext cx="44285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ano</a:t>
            </a:r>
          </a:p>
        </p:txBody>
      </p:sp>
      <p:cxnSp>
        <p:nvCxnSpPr>
          <p:cNvPr id="169" name="Přímá spojnice se šipkou 168">
            <a:extLst>
              <a:ext uri="{FF2B5EF4-FFF2-40B4-BE49-F238E27FC236}">
                <a16:creationId xmlns:a16="http://schemas.microsoft.com/office/drawing/2014/main" id="{3E516915-2783-4F4E-80C2-E617D6C3BC2E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flipH="1">
            <a:off x="6028762" y="6171384"/>
            <a:ext cx="57646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Přímá spojnice se šipkou 172">
            <a:extLst>
              <a:ext uri="{FF2B5EF4-FFF2-40B4-BE49-F238E27FC236}">
                <a16:creationId xmlns:a16="http://schemas.microsoft.com/office/drawing/2014/main" id="{DC469E0B-9D00-495F-B884-F35BB982DDB0}"/>
              </a:ext>
            </a:extLst>
          </p:cNvPr>
          <p:cNvCxnSpPr>
            <a:stCxn id="152" idx="0"/>
            <a:endCxn id="150" idx="2"/>
          </p:cNvCxnSpPr>
          <p:nvPr/>
        </p:nvCxnSpPr>
        <p:spPr>
          <a:xfrm flipV="1">
            <a:off x="7208985" y="2099021"/>
            <a:ext cx="10329" cy="405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Spojnice: pravoúhlá 179">
            <a:extLst>
              <a:ext uri="{FF2B5EF4-FFF2-40B4-BE49-F238E27FC236}">
                <a16:creationId xmlns:a16="http://schemas.microsoft.com/office/drawing/2014/main" id="{BE78264F-4DD9-4382-9D94-DC6BB6FF6119}"/>
              </a:ext>
            </a:extLst>
          </p:cNvPr>
          <p:cNvCxnSpPr>
            <a:stCxn id="120" idx="3"/>
            <a:endCxn id="152" idx="3"/>
          </p:cNvCxnSpPr>
          <p:nvPr/>
        </p:nvCxnSpPr>
        <p:spPr>
          <a:xfrm flipH="1" flipV="1">
            <a:off x="7955985" y="3053477"/>
            <a:ext cx="1733831" cy="3143563"/>
          </a:xfrm>
          <a:prstGeom prst="bentConnector3">
            <a:avLst>
              <a:gd name="adj1" fmla="val -2352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Spojnice: pravoúhlá 182">
            <a:extLst>
              <a:ext uri="{FF2B5EF4-FFF2-40B4-BE49-F238E27FC236}">
                <a16:creationId xmlns:a16="http://schemas.microsoft.com/office/drawing/2014/main" id="{BAA9AC3A-2E5A-4676-B880-BD7E8C654192}"/>
              </a:ext>
            </a:extLst>
          </p:cNvPr>
          <p:cNvCxnSpPr>
            <a:stCxn id="152" idx="2"/>
            <a:endCxn id="42" idx="3"/>
          </p:cNvCxnSpPr>
          <p:nvPr/>
        </p:nvCxnSpPr>
        <p:spPr>
          <a:xfrm rot="5400000">
            <a:off x="6424567" y="3206675"/>
            <a:ext cx="388617" cy="118022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ovéPole 183">
            <a:extLst>
              <a:ext uri="{FF2B5EF4-FFF2-40B4-BE49-F238E27FC236}">
                <a16:creationId xmlns:a16="http://schemas.microsoft.com/office/drawing/2014/main" id="{64EC1C08-C7B4-4E79-B6B7-EC4A15900C86}"/>
              </a:ext>
            </a:extLst>
          </p:cNvPr>
          <p:cNvSpPr txBox="1"/>
          <p:nvPr/>
        </p:nvSpPr>
        <p:spPr>
          <a:xfrm>
            <a:off x="6868326" y="2171254"/>
            <a:ext cx="34065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1050" dirty="0"/>
              <a:t>ne</a:t>
            </a:r>
          </a:p>
        </p:txBody>
      </p:sp>
    </p:spTree>
    <p:extLst>
      <p:ext uri="{BB962C8B-B14F-4D97-AF65-F5344CB8AC3E}">
        <p14:creationId xmlns:p14="http://schemas.microsoft.com/office/powerpoint/2010/main" val="26872800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538599C-27CD-4712-BC04-E9204DDBA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Algoritmus a paměť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E647F8A-77B4-4560-BE7E-C48ED4D641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Algoritmus si alokuje paměť pro parametry, lokální proměnné a další hodnoty na zásobníku (</a:t>
            </a:r>
            <a:r>
              <a:rPr lang="cs-CZ" dirty="0" err="1"/>
              <a:t>Stack</a:t>
            </a:r>
            <a:r>
              <a:rPr lang="cs-CZ" dirty="0"/>
              <a:t>) a pro dynamicky alokované objekty alokuje paměť na haldě (</a:t>
            </a:r>
            <a:r>
              <a:rPr lang="cs-CZ" dirty="0" err="1"/>
              <a:t>Heap</a:t>
            </a:r>
            <a:r>
              <a:rPr lang="cs-CZ" dirty="0"/>
              <a:t>).</a:t>
            </a:r>
          </a:p>
          <a:p>
            <a:r>
              <a:rPr lang="cs-CZ" dirty="0"/>
              <a:t>V příkladech je </a:t>
            </a:r>
            <a:r>
              <a:rPr lang="cs-CZ" b="1" dirty="0"/>
              <a:t>zjednodušeně</a:t>
            </a:r>
            <a:r>
              <a:rPr lang="cs-CZ" dirty="0"/>
              <a:t> demonstrováno využití paměti z hlediska zásobníku a haldy.</a:t>
            </a:r>
          </a:p>
          <a:p>
            <a:r>
              <a:rPr lang="cs-CZ" dirty="0"/>
              <a:t>Práce se zásobníkem je ve skutečnosti složitější a v příkladech jsou zobrazeny </a:t>
            </a:r>
            <a:r>
              <a:rPr lang="cs-CZ" b="1" dirty="0"/>
              <a:t>pouze proměnné přímo související s algoritmem </a:t>
            </a:r>
            <a:r>
              <a:rPr lang="cs-CZ" dirty="0"/>
              <a:t>a jsou vynechány uložené hodnoty registrů nebo návratové hodnoty. Také pořadí předávaných argumentů a parametrů metody může být jiné.</a:t>
            </a:r>
          </a:p>
          <a:p>
            <a:pPr marL="0" indent="0">
              <a:buNone/>
            </a:pP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4846933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49398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hledanaHodnota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levyIndex =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= pole.Length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nalezenyIndex = -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do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prostredniIndex = (levyIndex +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 /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prvek = pole[prostredniIndex];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==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nalezenyIndex = prostredniIndex;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break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 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(hledanaHodnota &gt; prvek)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levyIndex = prostredniIndex +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cs-CZ" sz="1050" noProof="1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{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   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 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prostredniIndex -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   }</a:t>
            </a:r>
          </a:p>
          <a:p>
            <a:b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}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while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(levyIndex &lt;= pravy</a:t>
            </a:r>
            <a:r>
              <a:rPr lang="en-US" sz="1050" noProof="1">
                <a:solidFill>
                  <a:srgbClr val="000000"/>
                </a:solidFill>
                <a:latin typeface="Consolas" panose="020B0609020204030204" pitchFamily="49" charset="0"/>
              </a:rPr>
              <a:t>Index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10543182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int[] pole 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=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{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11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12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cs-CZ" sz="1050" noProof="1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 };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9875833"/>
              </p:ext>
            </p:extLst>
          </p:nvPr>
        </p:nvGraphicFramePr>
        <p:xfrm>
          <a:off x="5209360" y="2692807"/>
          <a:ext cx="3424510" cy="45895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FF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32638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5138F08-A3F7-438E-8933-75AF7526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cs-CZ" dirty="0"/>
              <a:t>Binary </a:t>
            </a:r>
            <a:r>
              <a:rPr lang="cs-CZ" dirty="0" err="1"/>
              <a:t>search</a:t>
            </a:r>
            <a:endParaRPr lang="cs-CZ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8F47A0C-386C-4DF6-974C-FA9C220F40AA}"/>
              </a:ext>
            </a:extLst>
          </p:cNvPr>
          <p:cNvSpPr/>
          <p:nvPr/>
        </p:nvSpPr>
        <p:spPr>
          <a:xfrm>
            <a:off x="5065059" y="2243103"/>
            <a:ext cx="6288729" cy="42789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cs-CZ" sz="2800"/>
          </a:p>
        </p:txBody>
      </p:sp>
      <p:sp>
        <p:nvSpPr>
          <p:cNvPr id="7" name="TextovéPole 6">
            <a:extLst>
              <a:ext uri="{FF2B5EF4-FFF2-40B4-BE49-F238E27FC236}">
                <a16:creationId xmlns:a16="http://schemas.microsoft.com/office/drawing/2014/main" id="{6B29595A-29CB-4A89-B880-5F50688498A7}"/>
              </a:ext>
            </a:extLst>
          </p:cNvPr>
          <p:cNvSpPr txBox="1"/>
          <p:nvPr/>
        </p:nvSpPr>
        <p:spPr>
          <a:xfrm>
            <a:off x="6096000" y="1690688"/>
            <a:ext cx="5257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sz="2800" dirty="0"/>
              <a:t>Paměť RAM</a:t>
            </a:r>
          </a:p>
        </p:txBody>
      </p:sp>
      <p:cxnSp>
        <p:nvCxnSpPr>
          <p:cNvPr id="17" name="Přímá spojnice 16">
            <a:extLst>
              <a:ext uri="{FF2B5EF4-FFF2-40B4-BE49-F238E27FC236}">
                <a16:creationId xmlns:a16="http://schemas.microsoft.com/office/drawing/2014/main" id="{E20B8E5E-FBAB-43E6-80CC-434AD375F98A}"/>
              </a:ext>
            </a:extLst>
          </p:cNvPr>
          <p:cNvCxnSpPr>
            <a:cxnSpLocks/>
          </p:cNvCxnSpPr>
          <p:nvPr/>
        </p:nvCxnSpPr>
        <p:spPr>
          <a:xfrm flipV="1">
            <a:off x="8778174" y="2213908"/>
            <a:ext cx="0" cy="42789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ovéPole 17">
            <a:extLst>
              <a:ext uri="{FF2B5EF4-FFF2-40B4-BE49-F238E27FC236}">
                <a16:creationId xmlns:a16="http://schemas.microsoft.com/office/drawing/2014/main" id="{AE3984B1-2875-40AF-A5F7-1D744D81A2B6}"/>
              </a:ext>
            </a:extLst>
          </p:cNvPr>
          <p:cNvSpPr txBox="1"/>
          <p:nvPr/>
        </p:nvSpPr>
        <p:spPr>
          <a:xfrm>
            <a:off x="5065058" y="2254724"/>
            <a:ext cx="37131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 err="1"/>
              <a:t>Zasobník</a:t>
            </a:r>
            <a:endParaRPr lang="cs-CZ" sz="1400" i="1" dirty="0"/>
          </a:p>
        </p:txBody>
      </p:sp>
      <p:sp>
        <p:nvSpPr>
          <p:cNvPr id="20" name="TextovéPole 19">
            <a:extLst>
              <a:ext uri="{FF2B5EF4-FFF2-40B4-BE49-F238E27FC236}">
                <a16:creationId xmlns:a16="http://schemas.microsoft.com/office/drawing/2014/main" id="{5377B655-0933-4642-BE63-46C8C4126F34}"/>
              </a:ext>
            </a:extLst>
          </p:cNvPr>
          <p:cNvSpPr txBox="1"/>
          <p:nvPr/>
        </p:nvSpPr>
        <p:spPr>
          <a:xfrm>
            <a:off x="8778174" y="2257080"/>
            <a:ext cx="25756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 i="1" dirty="0"/>
              <a:t>Halda</a:t>
            </a:r>
          </a:p>
        </p:txBody>
      </p:sp>
      <p:sp>
        <p:nvSpPr>
          <p:cNvPr id="23" name="Obdélník 22">
            <a:extLst>
              <a:ext uri="{FF2B5EF4-FFF2-40B4-BE49-F238E27FC236}">
                <a16:creationId xmlns:a16="http://schemas.microsoft.com/office/drawing/2014/main" id="{6DF2805F-410F-4652-8256-953049703000}"/>
              </a:ext>
            </a:extLst>
          </p:cNvPr>
          <p:cNvSpPr/>
          <p:nvPr/>
        </p:nvSpPr>
        <p:spPr>
          <a:xfrm>
            <a:off x="838189" y="1686306"/>
            <a:ext cx="4226870" cy="2539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050" noProof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1050" noProof="1">
                <a:solidFill>
                  <a:srgbClr val="000000"/>
                </a:solidFill>
                <a:latin typeface="Consolas" panose="020B0609020204030204" pitchFamily="49" charset="0"/>
              </a:rPr>
              <a:t>[] pole = </a:t>
            </a:r>
            <a:r>
              <a:rPr lang="cs-CZ" sz="1050" noProof="1">
                <a:solidFill>
                  <a:srgbClr val="FF0000"/>
                </a:solidFill>
                <a:latin typeface="Consolas" panose="020B0609020204030204" pitchFamily="49" charset="0"/>
              </a:rPr>
              <a:t>new int[] { 1, 5, 6, 9, 11, 12, 15, 20 };</a:t>
            </a:r>
          </a:p>
        </p:txBody>
      </p:sp>
      <p:graphicFrame>
        <p:nvGraphicFramePr>
          <p:cNvPr id="6" name="Tabulka 7">
            <a:extLst>
              <a:ext uri="{FF2B5EF4-FFF2-40B4-BE49-F238E27FC236}">
                <a16:creationId xmlns:a16="http://schemas.microsoft.com/office/drawing/2014/main" id="{36630DC3-5DD3-4809-95AC-7762C8B253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5767153"/>
              </p:ext>
            </p:extLst>
          </p:nvPr>
        </p:nvGraphicFramePr>
        <p:xfrm>
          <a:off x="5209360" y="2692807"/>
          <a:ext cx="3424510" cy="458956"/>
        </p:xfrm>
        <a:graphic>
          <a:graphicData uri="http://schemas.openxmlformats.org/drawingml/2006/table">
            <a:tbl>
              <a:tblPr bandRow="1">
                <a:tableStyleId>{5940675A-B579-460E-94D1-54222C63F5DA}</a:tableStyleId>
              </a:tblPr>
              <a:tblGrid>
                <a:gridCol w="2087911">
                  <a:extLst>
                    <a:ext uri="{9D8B030D-6E8A-4147-A177-3AD203B41FA5}">
                      <a16:colId xmlns:a16="http://schemas.microsoft.com/office/drawing/2014/main" val="4709733"/>
                    </a:ext>
                  </a:extLst>
                </a:gridCol>
                <a:gridCol w="1336599">
                  <a:extLst>
                    <a:ext uri="{9D8B030D-6E8A-4147-A177-3AD203B41FA5}">
                      <a16:colId xmlns:a16="http://schemas.microsoft.com/office/drawing/2014/main" val="1514945086"/>
                    </a:ext>
                  </a:extLst>
                </a:gridCol>
              </a:tblGrid>
              <a:tr h="458956">
                <a:tc>
                  <a:txBody>
                    <a:bodyPr/>
                    <a:lstStyle/>
                    <a:p>
                      <a:pPr algn="r"/>
                      <a:r>
                        <a:rPr lang="cs-CZ" sz="1800" noProof="1">
                          <a:solidFill>
                            <a:srgbClr val="000000"/>
                          </a:solidFill>
                          <a:latin typeface="Consolas" panose="020B0609020204030204" pitchFamily="49" charset="0"/>
                        </a:rPr>
                        <a:t>pole</a:t>
                      </a:r>
                      <a:endParaRPr lang="cs-CZ" dirty="0"/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cs-CZ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51622722"/>
                  </a:ext>
                </a:extLst>
              </a:tr>
            </a:tbl>
          </a:graphicData>
        </a:graphic>
      </p:graphicFrame>
      <p:sp>
        <p:nvSpPr>
          <p:cNvPr id="13" name="TextovéPole 12">
            <a:extLst>
              <a:ext uri="{FF2B5EF4-FFF2-40B4-BE49-F238E27FC236}">
                <a16:creationId xmlns:a16="http://schemas.microsoft.com/office/drawing/2014/main" id="{E0119F7B-4311-4140-A1BB-47D7CB5FDC56}"/>
              </a:ext>
            </a:extLst>
          </p:cNvPr>
          <p:cNvSpPr txBox="1"/>
          <p:nvPr/>
        </p:nvSpPr>
        <p:spPr>
          <a:xfrm rot="16200000">
            <a:off x="8183000" y="3696284"/>
            <a:ext cx="2376286" cy="369332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algn="r"/>
            <a:r>
              <a:rPr lang="cs-CZ" dirty="0">
                <a:solidFill>
                  <a:srgbClr val="FF0000"/>
                </a:solidFill>
                <a:latin typeface="Consolas" panose="020B0609020204030204" pitchFamily="49" charset="0"/>
              </a:rPr>
              <a:t>adresa 2000</a:t>
            </a:r>
            <a:endParaRPr lang="cs-CZ" dirty="0">
              <a:solidFill>
                <a:srgbClr val="FF0000"/>
              </a:solidFill>
            </a:endParaRPr>
          </a:p>
        </p:txBody>
      </p:sp>
      <p:graphicFrame>
        <p:nvGraphicFramePr>
          <p:cNvPr id="14" name="Tabulka 8">
            <a:extLst>
              <a:ext uri="{FF2B5EF4-FFF2-40B4-BE49-F238E27FC236}">
                <a16:creationId xmlns:a16="http://schemas.microsoft.com/office/drawing/2014/main" id="{C3A7A19B-FA55-42B1-B93C-6D66DDFF21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3554171"/>
              </p:ext>
            </p:extLst>
          </p:nvPr>
        </p:nvGraphicFramePr>
        <p:xfrm>
          <a:off x="9555809" y="2694616"/>
          <a:ext cx="1420488" cy="369715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2293">
                  <a:extLst>
                    <a:ext uri="{9D8B030D-6E8A-4147-A177-3AD203B41FA5}">
                      <a16:colId xmlns:a16="http://schemas.microsoft.com/office/drawing/2014/main" val="3673766306"/>
                    </a:ext>
                  </a:extLst>
                </a:gridCol>
                <a:gridCol w="1128195">
                  <a:extLst>
                    <a:ext uri="{9D8B030D-6E8A-4147-A177-3AD203B41FA5}">
                      <a16:colId xmlns:a16="http://schemas.microsoft.com/office/drawing/2014/main" val="131854940"/>
                    </a:ext>
                  </a:extLst>
                </a:gridCol>
              </a:tblGrid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5011347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290122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9928144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3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9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3575196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4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11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44122911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5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12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98165456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6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15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4648389"/>
                  </a:ext>
                </a:extLst>
              </a:tr>
              <a:tr h="462144">
                <a:tc>
                  <a:txBody>
                    <a:bodyPr/>
                    <a:lstStyle/>
                    <a:p>
                      <a:pPr algn="r"/>
                      <a:r>
                        <a:rPr lang="en-US" sz="1800" dirty="0">
                          <a:solidFill>
                            <a:srgbClr val="FF0000"/>
                          </a:solidFill>
                        </a:rPr>
                        <a:t>7</a:t>
                      </a:r>
                      <a:endParaRPr lang="cs-CZ" sz="18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rgbClr val="FF0000"/>
                          </a:solidFill>
                        </a:rPr>
                        <a:t>20</a:t>
                      </a:r>
                      <a:endParaRPr lang="cs-CZ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94091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50515382"/>
      </p:ext>
    </p:extLst>
  </p:cSld>
  <p:clrMapOvr>
    <a:masterClrMapping/>
  </p:clrMapOvr>
</p:sld>
</file>

<file path=ppt/theme/theme1.xml><?xml version="1.0" encoding="utf-8"?>
<a:theme xmlns:a="http://schemas.openxmlformats.org/drawingml/2006/main" name="ESF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SF" id="{E905C8FE-6442-4EE9-880D-D9C63D996D6B}" vid="{1BB849E1-4D50-4573-96B1-17E3CA4C343D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BE5D83-A5C0-426F-B542-279026A62B6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F59062-A554-4D5C-9C5E-F2BD6A970AEE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A442FB-C638-4A3E-8092-CDB97E3C86B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ESF</Template>
  <TotalTime>2292</TotalTime>
  <Words>5034</Words>
  <Application>Microsoft Office PowerPoint</Application>
  <PresentationFormat>Širokoúhlá obrazovka</PresentationFormat>
  <Paragraphs>1357</Paragraphs>
  <Slides>35</Slides>
  <Notes>31</Notes>
  <HiddenSlides>0</HiddenSlides>
  <MMClips>0</MMClips>
  <ScaleCrop>false</ScaleCrop>
  <HeadingPairs>
    <vt:vector size="6" baseType="variant">
      <vt:variant>
        <vt:lpstr>Použitá písma</vt:lpstr>
      </vt:variant>
      <vt:variant>
        <vt:i4>8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35</vt:i4>
      </vt:variant>
    </vt:vector>
  </HeadingPairs>
  <TitlesOfParts>
    <vt:vector size="44" baseType="lpstr">
      <vt:lpstr>Arial</vt:lpstr>
      <vt:lpstr>Berlin CE</vt:lpstr>
      <vt:lpstr>Calibri</vt:lpstr>
      <vt:lpstr>Cambria Math</vt:lpstr>
      <vt:lpstr>Consolas</vt:lpstr>
      <vt:lpstr>Courier New</vt:lpstr>
      <vt:lpstr>Source Sans Pro</vt:lpstr>
      <vt:lpstr>Source Sans Pro Bold</vt:lpstr>
      <vt:lpstr>ESF</vt:lpstr>
      <vt:lpstr>Programování a algoritmizace</vt:lpstr>
      <vt:lpstr>Obsah</vt:lpstr>
      <vt:lpstr>Úvod</vt:lpstr>
      <vt:lpstr>Binary search</vt:lpstr>
      <vt:lpstr>Binary search</vt:lpstr>
      <vt:lpstr>Algoritmus a paměť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Binary search</vt:lpstr>
      <vt:lpstr>Použité zdroje</vt:lpstr>
      <vt:lpstr>Programování a algoritmizace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Erik Král</dc:title>
  <dc:creator>Erik Král</dc:creator>
  <cp:lastModifiedBy>Erik Král</cp:lastModifiedBy>
  <cp:revision>7</cp:revision>
  <dcterms:created xsi:type="dcterms:W3CDTF">2020-09-24T10:57:54Z</dcterms:created>
  <dcterms:modified xsi:type="dcterms:W3CDTF">2021-02-23T10:30:56Z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