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2D9DF-BFD4-7CF7-CB19-6E020627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F6333-5BAB-A850-1AA4-1F823FB9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2CD83-78DD-2979-2226-8BD48332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48CDF-20C2-56AB-C380-15BB481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85287-128B-97E7-5B49-2E52AD02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E1EFB-4742-6374-772C-373305B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F07F9-7CDA-DC63-3C0D-52C95F2E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4C555-F034-F42F-688B-8FE06FDB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2EA92-B9F6-988A-FAE3-198AEC7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4CF58-4001-B229-BD2C-3E21236F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55A06-5B92-5DFE-63D0-9875EC4E4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3AC7F7-0B25-E95D-ED2C-E43D8F56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84217-32A1-3F5E-A3E1-47B0379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CBA17-A0E2-AA02-F13F-3E3F83D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C6629-DFCF-8637-2F51-2D293682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0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CE459-C904-CC28-69F4-5DEE77C5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E2468-7549-793D-37D6-6E0419E4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7BF7F-3092-C645-8BA9-91DA6913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5F60F-91BC-31D5-7725-E874D623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5D437-419A-750F-3D90-9D56F68D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57589-38A0-E582-788A-A143D370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C3BCA9-42F1-B979-197F-87573BEE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C70D8-D976-FACE-7C58-289C903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DBFF6-18B4-87B6-D2BB-0BDE6337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D6185-1950-D8A8-A555-8785E362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5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F08CF-28E1-5AF3-D797-AB473BC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4D2D3-DC56-1726-D741-B5DE57ED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8CEF9E-AF8F-F0B9-FF5E-2169DEC4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9CC02B-021A-D1EC-D194-380A9603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CBE22-8F4E-CE86-E6A9-C71D0C42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D4FA9-968D-68C0-B24D-43D04995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1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EBC16-8345-8A53-1E77-6CCF65DF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CFDEE-0D1B-980C-46B2-72997BC6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E4EC4C-F76D-DC14-7B38-1518C3E4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B3AF89-04BA-08C6-EB2F-83268CC76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E9F8E6-B077-FAB5-742C-9630B9D65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CAD7EA-D6A4-3342-58F9-4633596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B9E8B6-03E9-405E-5B26-031C8265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22E084-8423-7605-BF80-EC40A59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C0A8-4265-5EB3-CDB7-B7EBCF20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FEBCCC-6AD8-8FA2-AD27-8AF3254A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205730-0432-4AE9-6346-FC2E4B96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07C3A-70F8-1F92-4610-69F9EA8C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1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17AED4-7150-8A13-A5F0-F3B6673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79112-6031-483E-AB88-15FD7F5E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47B8C-172F-6146-3392-86EC8E27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D9D0C-E27D-A7B9-F76A-739E5149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3CBCC-E032-0259-3F07-351BE0C1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D66DD-0AD3-9E87-3B06-5E72FEF95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5B9FCE-9C05-BE7D-DBDD-AF2E385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C0274-CBBA-8F5D-3257-7566EE2F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F4580E-8541-4824-FDFC-1DB03792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6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C194B-DE79-E3EF-8F8E-C3F87EA2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619EC6-52F6-611C-AC8A-73A9CAB07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A77B-F460-85ED-3106-637558C7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6878B6-D7FA-5F8A-4DDE-0D1A51A6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81CA87-A0FE-6FD4-42D7-A7E5390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8DA14-6C68-AADE-FC92-F6CFD73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C129E6-17A2-02FB-35F4-15C26D5C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7B871-4607-DA86-C563-01DEB0B9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3D819-C36C-3CF1-4847-668AC9C8C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54D-6E54-47EF-B62C-3FC39078D802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64F45-4970-E0C4-815D-7B5B7B0D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6A961-93C4-1701-6DB6-F472988B3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2798-7135-430D-86C1-9F6231C78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57461-0A5B-5C1D-D086-F2B7DEF9A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D1A9DA-E639-CB20-CFD6-B078DDF00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50902-6877-089A-9526-D0D06491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6" y="175729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-------------------INSERT MANY ROWS IN PRODUCTS-------------------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ALL 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('1','RJ-45 Network Cable(1m)',6,'Computer')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('2','The Rise of Modern Japan',25,'Courses')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('3','Understanding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Calculus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II',56,'Courses')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dual;</a:t>
            </a:r>
          </a:p>
          <a:p>
            <a:b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--------------INSERT MANY ROWS IN CUSTOMERS-------------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ALL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('1','Flanagan Tanner',9097934140)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('2','Silver Alecia',8454860529)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('3','McKinley Myra',3173280603)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dual;</a:t>
            </a:r>
          </a:p>
          <a:p>
            <a:b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-------------------------------INSERT MANY ROWS IN ORDERS------------------------------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ALL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(1, 25, '3', '2', '22-JUL-2017')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VALUES (10, 60, '2', '1')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fr-FR" sz="6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(20, 1120, '3', '3', '15-SEP-2075')</a:t>
            </a:r>
          </a:p>
          <a:p>
            <a:r>
              <a:rPr lang="fr-FR" sz="6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dual;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278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ekram selmi</dc:creator>
  <cp:lastModifiedBy>ekram selmi</cp:lastModifiedBy>
  <cp:revision>1</cp:revision>
  <dcterms:created xsi:type="dcterms:W3CDTF">2022-08-12T15:12:33Z</dcterms:created>
  <dcterms:modified xsi:type="dcterms:W3CDTF">2022-08-12T15:13:16Z</dcterms:modified>
</cp:coreProperties>
</file>