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72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49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1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67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8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4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76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65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5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2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F6BB-26ED-4128-BC58-9432DED42418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2515FE-41D5-4DE5-A9D5-A96460F22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6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90835-6D85-FED3-6AF3-518C1F16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22" y="2065169"/>
            <a:ext cx="7766936" cy="1646302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B64BCB-8E98-6820-5082-E56CF57A6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CD880-4BC8-E653-B7F3-50BED913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525"/>
                </a:solidFill>
                <a:effectLst/>
                <a:latin typeface="GothamPro"/>
              </a:rPr>
              <a:t>MySQL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C4F37-A016-E36D-4178-D2D2E978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limited  functionality for temporary tables ,Developers cannot set variables or create global templates. The software even limits the number of times that a temporary table can be referred to – not more than once.</a:t>
            </a:r>
          </a:p>
          <a:p>
            <a:r>
              <a:rPr lang="en-US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organized indexes in tables and clusters. Developers can automatically locate and update indexes in their databases. The search isn’t highly flexible – you can’t search for multiple indexes in a single query. MySQL supports multi-column indexes, allowing adding up to 16 columns.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781F9-878C-715D-5C78-4E9EEE41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solidFill>
                  <a:srgbClr val="252525"/>
                </a:solidFill>
                <a:effectLst/>
                <a:latin typeface="GothamPro"/>
              </a:rPr>
              <a:t>Postgresql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 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2324-399B-0609-9B88-EA79AEB6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offers a lot more functionality when it comes to temporary content. You divide temporary tables into local and global and configure them with flexible variables.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*supports index-based table organization, but the early versions don’t include automated index updates (which appear only after the 11th edition release). The solution also allows looking up many indexes in a single search, which means that you can find a lot of information. The multi-column settings are also more flexible than in MySQL – developers can include up to 32 columns.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9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28B17-4FB4-FFB2-C05F-8914E918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525"/>
                </a:solidFill>
                <a:effectLst/>
                <a:latin typeface="GothamPro"/>
              </a:rPr>
              <a:t>SQL Server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 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0156FB-6CDF-B834-3B08-F3F050761FE6}"/>
              </a:ext>
            </a:extLst>
          </p:cNvPr>
          <p:cNvSpPr txBox="1"/>
          <p:nvPr/>
        </p:nvSpPr>
        <p:spPr>
          <a:xfrm>
            <a:off x="1291472" y="2658606"/>
            <a:ext cx="8097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*offers rich functionality for temporary table management. You can create local and global temporary tables, as well as oversee and create variables.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*offers rich automated functionality for index management. They can organize in clusters and maintain the correct row order without manual involvement. The solution also supports multiple-index searches and partial indexes.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345E5-E084-B114-E8C4-F891404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Times New Roman" pitchFamily="18"/>
                <a:cs typeface="Times New Roman" pitchFamily="18"/>
              </a:rPr>
              <a:t>Comparison</a:t>
            </a:r>
            <a:endParaRPr lang="fr-FR" dirty="0"/>
          </a:p>
        </p:txBody>
      </p:sp>
      <p:pic>
        <p:nvPicPr>
          <p:cNvPr id="6" name="Espace réservé du contenu 8">
            <a:extLst>
              <a:ext uri="{FF2B5EF4-FFF2-40B4-BE49-F238E27FC236}">
                <a16:creationId xmlns:a16="http://schemas.microsoft.com/office/drawing/2014/main" id="{3A1C85C5-DBA7-454B-744D-264C4B507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273" y="1854986"/>
            <a:ext cx="6842589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305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14</TotalTime>
  <Words>251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GothamPro</vt:lpstr>
      <vt:lpstr>Times New Roman</vt:lpstr>
      <vt:lpstr>Trebuchet MS</vt:lpstr>
      <vt:lpstr>Wingdings 3</vt:lpstr>
      <vt:lpstr>Facette</vt:lpstr>
      <vt:lpstr>Introduction Database checkpoint</vt:lpstr>
      <vt:lpstr>MySQL</vt:lpstr>
      <vt:lpstr>Postgresql </vt:lpstr>
      <vt:lpstr>SQL Server 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Database checkpoint</dc:title>
  <dc:creator>ekram selmi</dc:creator>
  <cp:lastModifiedBy>ekram selmi</cp:lastModifiedBy>
  <cp:revision>1</cp:revision>
  <dcterms:created xsi:type="dcterms:W3CDTF">2022-08-11T21:28:27Z</dcterms:created>
  <dcterms:modified xsi:type="dcterms:W3CDTF">2022-08-11T21:43:26Z</dcterms:modified>
</cp:coreProperties>
</file>