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00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1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7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1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8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9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82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3" descr="Neuron system in 3D rendering">
            <a:extLst>
              <a:ext uri="{FF2B5EF4-FFF2-40B4-BE49-F238E27FC236}">
                <a16:creationId xmlns:a16="http://schemas.microsoft.com/office/drawing/2014/main" id="{03528293-4B10-73DD-B098-20E0299413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1840" b="5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8C6802F-5E5F-CF96-3DA1-5E611BE06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Understanding</a:t>
            </a:r>
            <a:b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Astrocytes using calcium (II)</a:t>
            </a:r>
            <a:b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oscillation measurements</a:t>
            </a:r>
            <a:endParaRPr lang="tr-T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42B0A3-AEB1-8157-D317-A750A3A2A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Lavrentovich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Hemkin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tr-TR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Ekrem Demirboga</a:t>
            </a:r>
          </a:p>
          <a:p>
            <a:pPr>
              <a:lnSpc>
                <a:spcPct val="100000"/>
              </a:lnSpc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PHYS798N: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NeurophysIcs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6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94" y="173736"/>
            <a:ext cx="7393017" cy="9418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Future implementations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tr-TR" dirty="0" err="1"/>
              <a:t>Kuntz</a:t>
            </a:r>
            <a:r>
              <a:rPr lang="tr-TR" dirty="0"/>
              <a:t> </a:t>
            </a:r>
            <a:r>
              <a:rPr lang="tr-TR" dirty="0" err="1"/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6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C9E8F4-A2AF-4528-F5F2-9B255254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7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516B9C-D76D-8FF3-9E84-7D7CF4D1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1BE78F7C-B706-18E5-AC4D-0F60A958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/>
          </a:bodyPr>
          <a:lstStyle/>
          <a:p>
            <a:r>
              <a:rPr lang="en-US" dirty="0"/>
              <a:t>Spontaneous oscillations in Astrocytes</a:t>
            </a:r>
          </a:p>
          <a:p>
            <a:r>
              <a:rPr lang="en-US" dirty="0"/>
              <a:t>Data and Model</a:t>
            </a:r>
          </a:p>
          <a:p>
            <a:r>
              <a:rPr lang="en-US" dirty="0"/>
              <a:t>How to fit?</a:t>
            </a:r>
          </a:p>
          <a:p>
            <a:r>
              <a:rPr lang="en-US" dirty="0"/>
              <a:t>Future direction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4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3A85AE-70B2-5883-22D3-5F0D9F30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sz="3700"/>
              <a:t>Spontaneous oscillations in Astrocytes</a:t>
            </a:r>
          </a:p>
        </p:txBody>
      </p:sp>
      <p:pic>
        <p:nvPicPr>
          <p:cNvPr id="17" name="Picture 16" descr="Neuron system in 3D rendering">
            <a:extLst>
              <a:ext uri="{FF2B5EF4-FFF2-40B4-BE49-F238E27FC236}">
                <a16:creationId xmlns:a16="http://schemas.microsoft.com/office/drawing/2014/main" id="{84B1A9D4-BD59-CB50-8C38-30BC0A7FA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3" r="19393" b="-1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F444E7-82A0-CD80-F2DF-FBF62AD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Brief Overview:</a:t>
            </a:r>
            <a:endParaRPr lang="tr-TR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Astrocytes: Often overlooked, but crucial support cells in the brain.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Spontaneous Oscillations: Intriguing rhythmic patterns in astrocyte activity.</a:t>
            </a:r>
            <a:endParaRPr lang="tr-TR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Understanding astrocytic oscillations can unravel mysteries surrounding neural network behavior and information processing in the brain.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5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3A85AE-70B2-5883-22D3-5F0D9F30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sz="3700"/>
              <a:t>Spontaneous oscillations in Astrocytes</a:t>
            </a:r>
          </a:p>
        </p:txBody>
      </p:sp>
      <p:pic>
        <p:nvPicPr>
          <p:cNvPr id="5" name="Picture 4" descr="3D neurons connecting">
            <a:extLst>
              <a:ext uri="{FF2B5EF4-FFF2-40B4-BE49-F238E27FC236}">
                <a16:creationId xmlns:a16="http://schemas.microsoft.com/office/drawing/2014/main" id="{97B2045F-31E2-2F91-95BE-B90794E62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25" r="29478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F444E7-82A0-CD80-F2DF-FBF62AD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Significance: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Regulatory role in brain homeostasis.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Implications for information processing and network function.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5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Data and Model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Data and Model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How to fit?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We have two options:</a:t>
            </a:r>
          </a:p>
          <a:p>
            <a:pPr marL="36900" indent="0">
              <a:buNone/>
            </a:pPr>
            <a:r>
              <a:rPr lang="en-US" dirty="0"/>
              <a:t>1- Looking at</a:t>
            </a:r>
            <a:r>
              <a:rPr lang="tr-TR" dirty="0"/>
              <a:t> </a:t>
            </a:r>
            <a:r>
              <a:rPr lang="en-US" dirty="0"/>
              <a:t>single peak</a:t>
            </a:r>
            <a:r>
              <a:rPr lang="tr-TR" dirty="0"/>
              <a:t>s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2-</a:t>
            </a:r>
            <a:r>
              <a:rPr lang="tr-TR" dirty="0"/>
              <a:t> Using </a:t>
            </a:r>
            <a:r>
              <a:rPr lang="en-US" dirty="0"/>
              <a:t>Taken’s Embedding </a:t>
            </a:r>
          </a:p>
        </p:txBody>
      </p:sp>
    </p:spTree>
    <p:extLst>
      <p:ext uri="{BB962C8B-B14F-4D97-AF65-F5344CB8AC3E}">
        <p14:creationId xmlns:p14="http://schemas.microsoft.com/office/powerpoint/2010/main" val="386698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24771" cy="164708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Looking at single peaks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7B29F-64F2-8AA2-2913-12A89ED8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507786"/>
            <a:ext cx="6245352" cy="4234645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0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66562" cy="1220820"/>
          </a:xfrm>
        </p:spPr>
        <p:txBody>
          <a:bodyPr>
            <a:noAutofit/>
          </a:bodyPr>
          <a:lstStyle/>
          <a:p>
            <a:pPr algn="l"/>
            <a:r>
              <a:rPr lang="tr-TR" dirty="0"/>
              <a:t>Using </a:t>
            </a:r>
            <a:r>
              <a:rPr lang="en-US" dirty="0"/>
              <a:t>Taken’s Embedding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7B29F-64F2-8AA2-2913-12A89ED8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73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2F3F0"/>
      </a:lt2>
      <a:accent1>
        <a:srgbClr val="7C4DC3"/>
      </a:accent1>
      <a:accent2>
        <a:srgbClr val="4A4CB8"/>
      </a:accent2>
      <a:accent3>
        <a:srgbClr val="4D80C3"/>
      </a:accent3>
      <a:accent4>
        <a:srgbClr val="3BA0B1"/>
      </a:accent4>
      <a:accent5>
        <a:srgbClr val="4CC0A1"/>
      </a:accent5>
      <a:accent6>
        <a:srgbClr val="3BB160"/>
      </a:accent6>
      <a:hlink>
        <a:srgbClr val="339B90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146</Words>
  <Application>Microsoft Office PowerPoint</Application>
  <PresentationFormat>Geniş ekran</PresentationFormat>
  <Paragraphs>31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Franklin Gothic Book</vt:lpstr>
      <vt:lpstr>Times New Roman</vt:lpstr>
      <vt:lpstr>Wingdings 2</vt:lpstr>
      <vt:lpstr>SlateVTI</vt:lpstr>
      <vt:lpstr>Understanding Astrocytes using calcium (II) oscillation measurements</vt:lpstr>
      <vt:lpstr>Outline</vt:lpstr>
      <vt:lpstr>Spontaneous oscillations in Astrocytes</vt:lpstr>
      <vt:lpstr>Spontaneous oscillations in Astrocytes</vt:lpstr>
      <vt:lpstr>Data and Model </vt:lpstr>
      <vt:lpstr>Data and Model </vt:lpstr>
      <vt:lpstr>How to fit? </vt:lpstr>
      <vt:lpstr>Looking at single peaks</vt:lpstr>
      <vt:lpstr>Using Taken’s Embedding</vt:lpstr>
      <vt:lpstr>Future implementations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Astrocytes using calcium (II) oscillation measurements</dc:title>
  <dc:creator>Ekrem Demirboga</dc:creator>
  <cp:lastModifiedBy>Ekrem Demirboga</cp:lastModifiedBy>
  <cp:revision>12</cp:revision>
  <dcterms:created xsi:type="dcterms:W3CDTF">2024-05-07T05:34:14Z</dcterms:created>
  <dcterms:modified xsi:type="dcterms:W3CDTF">2024-05-09T01:02:11Z</dcterms:modified>
</cp:coreProperties>
</file>