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840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tr-TR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>
              <a:lnSpc>
                <a:spcPct val="100000"/>
              </a:lnSpc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2D22771-7DD7-5116-9511-F3C0F3F813B2}"/>
              </a:ext>
            </a:extLst>
          </p:cNvPr>
          <p:cNvSpPr txBox="1"/>
          <p:nvPr/>
        </p:nvSpPr>
        <p:spPr>
          <a:xfrm>
            <a:off x="359923" y="6299244"/>
            <a:ext cx="116634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Lavrentovich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M,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Hemkin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S. A mathematical model of spontaneous calcium(II) oscillations in astrocytes. J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Theor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Biol. 2008 Apr 21;251(4):553-60.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doi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10.1016/j.jtbi.2007.12.011.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Epub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2008 Feb 14. Erratum in: J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Theor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Biol. 2009 Sep 21;260(2):332. PMID: 18275973.</a:t>
            </a:r>
          </a:p>
        </p:txBody>
      </p:sp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4" y="173736"/>
            <a:ext cx="7393017" cy="9418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Future implementations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dirty="0" err="1"/>
              <a:t>Kuntz</a:t>
            </a:r>
            <a:r>
              <a:rPr lang="tr-TR" dirty="0"/>
              <a:t> </a:t>
            </a:r>
            <a:r>
              <a:rPr lang="tr-TR" dirty="0" err="1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C9E8F4-A2AF-4528-F5F2-9B255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516B9C-D76D-8FF3-9E84-7D7CF4D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BE78F7C-B706-18E5-AC4D-0F60A95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Spontaneous oscillations in Astrocytes</a:t>
            </a:r>
          </a:p>
          <a:p>
            <a:r>
              <a:rPr lang="en-US" dirty="0"/>
              <a:t>Data and Model</a:t>
            </a:r>
          </a:p>
          <a:p>
            <a:r>
              <a:rPr lang="en-US" dirty="0"/>
              <a:t>How to fit?</a:t>
            </a:r>
          </a:p>
          <a:p>
            <a:r>
              <a:rPr lang="en-US" dirty="0"/>
              <a:t>Future direction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17" name="Picture 16" descr="Neuron system in 3D rendering">
            <a:extLst>
              <a:ext uri="{FF2B5EF4-FFF2-40B4-BE49-F238E27FC236}">
                <a16:creationId xmlns:a16="http://schemas.microsoft.com/office/drawing/2014/main" id="{84B1A9D4-BD59-CB50-8C38-30BC0A7FA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3" r="19393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56214" cy="4241260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Brief Overview:</a:t>
            </a:r>
            <a:endParaRPr lang="tr-TR" sz="24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Astrocytes</a:t>
            </a:r>
            <a:r>
              <a:rPr lang="en-US" sz="2000" dirty="0"/>
              <a:t>: Often overlooked, but crucial support cells in the brain.</a:t>
            </a:r>
            <a:r>
              <a:rPr lang="tr-TR" sz="2000" dirty="0"/>
              <a:t> </a:t>
            </a:r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Spontaneous Oscillations: Intriguing rhythmic patterns in astrocyte activity</a:t>
            </a:r>
            <a:r>
              <a:rPr lang="tr-TR" sz="2000" dirty="0"/>
              <a:t> [1]</a:t>
            </a:r>
            <a:r>
              <a:rPr lang="en-US" sz="2000" dirty="0"/>
              <a:t>.</a:t>
            </a:r>
            <a:endParaRPr lang="tr-TR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Understanding astrocytic oscillations can unravel mysteries surrounding neural network behavior and information processing in the brain.</a:t>
            </a:r>
          </a:p>
          <a:p>
            <a:pPr marL="36900" indent="0" algn="just">
              <a:buNone/>
            </a:pP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E4F8A4-C07D-2722-7637-516304BA2018}"/>
              </a:ext>
            </a:extLst>
          </p:cNvPr>
          <p:cNvSpPr txBox="1"/>
          <p:nvPr/>
        </p:nvSpPr>
        <p:spPr>
          <a:xfrm>
            <a:off x="4844003" y="6165503"/>
            <a:ext cx="718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Parri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H., Gould, T. &amp;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Crunelli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V. Spontaneous astrocytic Ca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2+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oscillations </a:t>
            </a: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situ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drive NMDAR-mediated neuronal excitation. </a:t>
            </a: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Nat </a:t>
            </a:r>
            <a:r>
              <a:rPr lang="en-US" sz="12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Neurosci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803–812 (2001). https://doi.org/10.1038/90507</a:t>
            </a:r>
          </a:p>
        </p:txBody>
      </p:sp>
    </p:spTree>
    <p:extLst>
      <p:ext uri="{BB962C8B-B14F-4D97-AF65-F5344CB8AC3E}">
        <p14:creationId xmlns:p14="http://schemas.microsoft.com/office/powerpoint/2010/main" val="10359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 dirty="0"/>
              <a:t>Spontaneous oscillations in Astrocytes</a:t>
            </a:r>
          </a:p>
        </p:txBody>
      </p:sp>
      <p:pic>
        <p:nvPicPr>
          <p:cNvPr id="5" name="Picture 4" descr="3D neurons connecting">
            <a:extLst>
              <a:ext uri="{FF2B5EF4-FFF2-40B4-BE49-F238E27FC236}">
                <a16:creationId xmlns:a16="http://schemas.microsoft.com/office/drawing/2014/main" id="{97B2045F-31E2-2F91-95BE-B90794E62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25" r="2947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Significance: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Regulatory role in brain homeostasis.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Implications for information processing and network function.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Data and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9423ECF-1C07-EABA-8946-2B80F4F7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933694"/>
            <a:ext cx="3699934" cy="20442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2B28340-F65A-8F8F-9376-3311A9AA1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3898590"/>
            <a:ext cx="3699934" cy="20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 and Model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to fit?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We have two options:</a:t>
            </a:r>
          </a:p>
          <a:p>
            <a:pPr marL="36900" indent="0">
              <a:buNone/>
            </a:pPr>
            <a:r>
              <a:rPr lang="en-US" dirty="0"/>
              <a:t>1- Looking at</a:t>
            </a:r>
            <a:r>
              <a:rPr lang="tr-TR" dirty="0"/>
              <a:t> </a:t>
            </a:r>
            <a:r>
              <a:rPr lang="en-US" dirty="0"/>
              <a:t>single peak</a:t>
            </a:r>
            <a:r>
              <a:rPr lang="tr-TR" dirty="0"/>
              <a:t>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2-</a:t>
            </a:r>
            <a:r>
              <a:rPr lang="tr-TR" dirty="0"/>
              <a:t> Using </a:t>
            </a:r>
            <a:r>
              <a:rPr lang="en-US" dirty="0"/>
              <a:t>Taken’s Embedding </a:t>
            </a:r>
          </a:p>
        </p:txBody>
      </p:sp>
    </p:spTree>
    <p:extLst>
      <p:ext uri="{BB962C8B-B14F-4D97-AF65-F5344CB8AC3E}">
        <p14:creationId xmlns:p14="http://schemas.microsoft.com/office/powerpoint/2010/main" val="38669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507786"/>
            <a:ext cx="6245352" cy="4234645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7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255</Words>
  <Application>Microsoft Office PowerPoint</Application>
  <PresentationFormat>Geniş ekran</PresentationFormat>
  <Paragraphs>33</Paragraphs>
  <Slides>12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Franklin Gothic Book</vt:lpstr>
      <vt:lpstr>Times New Roman</vt:lpstr>
      <vt:lpstr>Wingdings 2</vt:lpstr>
      <vt:lpstr>SlateVTI</vt:lpstr>
      <vt:lpstr>Understanding Astrocytes using calcium (II) oscillation measurements</vt:lpstr>
      <vt:lpstr>Outline</vt:lpstr>
      <vt:lpstr>Spontaneous oscillations in Astrocytes</vt:lpstr>
      <vt:lpstr>Spontaneous oscillations in Astrocytes</vt:lpstr>
      <vt:lpstr>Data and Model </vt:lpstr>
      <vt:lpstr>Data and Model </vt:lpstr>
      <vt:lpstr>How to fit? </vt:lpstr>
      <vt:lpstr>Looking at single peaks</vt:lpstr>
      <vt:lpstr>Using Taken’s Embedding</vt:lpstr>
      <vt:lpstr>Future implementations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15</cp:revision>
  <dcterms:created xsi:type="dcterms:W3CDTF">2024-05-07T05:34:14Z</dcterms:created>
  <dcterms:modified xsi:type="dcterms:W3CDTF">2024-05-13T06:05:16Z</dcterms:modified>
</cp:coreProperties>
</file>