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00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1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7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1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8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9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82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14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8C6802F-5E5F-CF96-3DA1-5E611BE06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Understanding</a:t>
            </a:r>
            <a:br>
              <a:rPr lang="en-US" sz="4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4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Astrocytes using calcium (II)</a:t>
            </a:r>
            <a:br>
              <a:rPr lang="en-US" sz="4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4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oscillation measurements</a:t>
            </a:r>
            <a:endParaRPr lang="tr-TR" sz="4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42B0A3-AEB1-8157-D317-A750A3A2A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Lavrentovich</a:t>
            </a: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b="1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Hemkin</a:t>
            </a: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tr-TR" sz="2400" b="1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tr-TR" sz="24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Ekrem Demirboga</a:t>
            </a:r>
          </a:p>
          <a:p>
            <a:pPr algn="r">
              <a:lnSpc>
                <a:spcPct val="100000"/>
              </a:lnSpc>
            </a:pPr>
            <a:r>
              <a:rPr lang="tr-TR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PHYS798N: </a:t>
            </a:r>
            <a:r>
              <a:rPr lang="tr-TR" sz="24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NeurophysIcs</a:t>
            </a:r>
            <a:r>
              <a:rPr lang="tr-TR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2" name="Picture 116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23" name="Picture 3" descr="Neuron system in 3D rendering">
            <a:extLst>
              <a:ext uri="{FF2B5EF4-FFF2-40B4-BE49-F238E27FC236}">
                <a16:creationId xmlns:a16="http://schemas.microsoft.com/office/drawing/2014/main" id="{03528293-4B10-73DD-B098-20E0299413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818" r="-1" b="21113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2F3F0"/>
      </a:lt2>
      <a:accent1>
        <a:srgbClr val="7C4DC3"/>
      </a:accent1>
      <a:accent2>
        <a:srgbClr val="4A4CB8"/>
      </a:accent2>
      <a:accent3>
        <a:srgbClr val="4D80C3"/>
      </a:accent3>
      <a:accent4>
        <a:srgbClr val="3BA0B1"/>
      </a:accent4>
      <a:accent5>
        <a:srgbClr val="4CC0A1"/>
      </a:accent5>
      <a:accent6>
        <a:srgbClr val="3BB160"/>
      </a:accent6>
      <a:hlink>
        <a:srgbClr val="339B90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Geniş ekran</PresentationFormat>
  <Paragraphs>4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Bookman Old Style</vt:lpstr>
      <vt:lpstr>Franklin Gothic Book</vt:lpstr>
      <vt:lpstr>Times New Roman</vt:lpstr>
      <vt:lpstr>Wingdings 2</vt:lpstr>
      <vt:lpstr>SlateVTI</vt:lpstr>
      <vt:lpstr>Understanding Astrocytes using calcium (II) oscillation measurements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Astrocytes using calcium (II) oscillation measurements</dc:title>
  <dc:creator>Ekrem Demirboga</dc:creator>
  <cp:lastModifiedBy>Ekrem Demirboga</cp:lastModifiedBy>
  <cp:revision>1</cp:revision>
  <dcterms:created xsi:type="dcterms:W3CDTF">2024-05-07T05:34:14Z</dcterms:created>
  <dcterms:modified xsi:type="dcterms:W3CDTF">2024-05-07T05:49:02Z</dcterms:modified>
</cp:coreProperties>
</file>