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1"/>
  </p:normalViewPr>
  <p:slideViewPr>
    <p:cSldViewPr snapToGrid="0" snapToObjects="1">
      <p:cViewPr varScale="1">
        <p:scale>
          <a:sx n="76" d="100"/>
          <a:sy n="76" d="100"/>
        </p:scale>
        <p:origin x="21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7E4DB-E17F-524D-B150-5E195E382485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29116-7AAD-074E-929D-1ABE6440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Handwritten Digit Recognition with CNN models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9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MNIST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46" y="1846263"/>
            <a:ext cx="5363633" cy="4022725"/>
          </a:xfrm>
        </p:spPr>
      </p:pic>
    </p:spTree>
    <p:extLst>
      <p:ext uri="{BB962C8B-B14F-4D97-AF65-F5344CB8AC3E}">
        <p14:creationId xmlns:p14="http://schemas.microsoft.com/office/powerpoint/2010/main" val="112299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Convolutional neural network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Data augmentation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Loss function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48076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EB1836F0-F9E0-4D93-9BDD-7EEC6EA05F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B670E93-2F53-48FC-AB6C-E99E22D17F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D2F28D1-82F9-40FE-935C-85ECF7660D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7A49EFD3-A806-4D59-99F1-AA9AFAE4EF7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746473"/>
            <a:ext cx="4001315" cy="48354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Optimizers</a:t>
            </a:r>
          </a:p>
        </p:txBody>
      </p:sp>
    </p:spTree>
    <p:extLst>
      <p:ext uri="{BB962C8B-B14F-4D97-AF65-F5344CB8AC3E}">
        <p14:creationId xmlns:p14="http://schemas.microsoft.com/office/powerpoint/2010/main" val="409408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5C8D2C1-DA83-420D-9635-D52CE066B5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34F74C9-6A0B-409E-AD1C-45B58BE91B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F5486A9D-1265-4B57-91E6-68E666B978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A9286AD2-18A9-4868-A4E3-7A2097A208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89CEAD5-ED2F-4675-9E4C-80B8A0E8A0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AB8ECB2-FB64-476F-A62F-36D68C8C7C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E7A7CD63-7EC3-44F3-95D0-595C4019FF2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6" b="-3"/>
          <a:stretch/>
        </p:blipFill>
        <p:spPr>
          <a:xfrm>
            <a:off x="633999" y="620720"/>
            <a:ext cx="4001315" cy="5086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Loss functıons</a:t>
            </a:r>
          </a:p>
        </p:txBody>
      </p:sp>
    </p:spTree>
    <p:extLst>
      <p:ext uri="{BB962C8B-B14F-4D97-AF65-F5344CB8AC3E}">
        <p14:creationId xmlns:p14="http://schemas.microsoft.com/office/powerpoint/2010/main" val="280601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EB1836F0-F9E0-4D93-9BDD-7EEC6EA05F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B670E93-2F53-48FC-AB6C-E99E22D17F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D2F28D1-82F9-40FE-935C-85ECF7660D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7A49EFD3-A806-4D59-99F1-AA9AFAE4EF7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Preventing overfıttıng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24" y="2352485"/>
            <a:ext cx="4102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67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beamandrew.github.io</a:t>
            </a:r>
            <a:r>
              <a:rPr lang="en-US" dirty="0"/>
              <a:t>/</a:t>
            </a:r>
            <a:r>
              <a:rPr lang="en-US" dirty="0" err="1"/>
              <a:t>deeplearning</a:t>
            </a:r>
            <a:r>
              <a:rPr lang="en-US" dirty="0"/>
              <a:t>/2017/02/23/ deep_learning_101_part1.html </a:t>
            </a:r>
          </a:p>
          <a:p>
            <a:r>
              <a:rPr lang="en-US" dirty="0"/>
              <a:t>http://</a:t>
            </a:r>
            <a:r>
              <a:rPr lang="en-US" dirty="0" err="1"/>
              <a:t>yann.lecun.com</a:t>
            </a:r>
            <a:r>
              <a:rPr lang="en-US" dirty="0"/>
              <a:t>/</a:t>
            </a:r>
            <a:r>
              <a:rPr lang="en-US" dirty="0" err="1"/>
              <a:t>exdb</a:t>
            </a:r>
            <a:r>
              <a:rPr lang="en-US" dirty="0"/>
              <a:t>/</a:t>
            </a:r>
            <a:r>
              <a:rPr lang="en-US" dirty="0" err="1"/>
              <a:t>mnist</a:t>
            </a:r>
            <a:r>
              <a:rPr lang="en-US" dirty="0"/>
              <a:t>/ </a:t>
            </a:r>
          </a:p>
          <a:p>
            <a:r>
              <a:rPr lang="en-US" dirty="0"/>
              <a:t>https://</a:t>
            </a:r>
            <a:r>
              <a:rPr lang="en-US" dirty="0" err="1"/>
              <a:t>www.tensorflow.org</a:t>
            </a:r>
            <a:r>
              <a:rPr lang="en-US" dirty="0"/>
              <a:t> </a:t>
            </a:r>
          </a:p>
          <a:p>
            <a:r>
              <a:rPr lang="en-US" dirty="0"/>
              <a:t>http://</a:t>
            </a:r>
            <a:r>
              <a:rPr lang="en-US" dirty="0" err="1"/>
              <a:t>www.wikizero.org</a:t>
            </a:r>
            <a:r>
              <a:rPr lang="en-US" dirty="0"/>
              <a:t>/</a:t>
            </a:r>
            <a:r>
              <a:rPr lang="en-US" dirty="0" err="1"/>
              <a:t>index.php?q</a:t>
            </a:r>
            <a:r>
              <a:rPr lang="en-US" dirty="0"/>
              <a:t>=aHR0cHM6Ly9lbi53aWtpcGVkaWEub3 </a:t>
            </a:r>
          </a:p>
          <a:p>
            <a:r>
              <a:rPr lang="en-US" dirty="0"/>
              <a:t>http://</a:t>
            </a:r>
            <a:r>
              <a:rPr lang="en-US" dirty="0" err="1"/>
              <a:t>ruder.io</a:t>
            </a:r>
            <a:r>
              <a:rPr lang="en-US" dirty="0"/>
              <a:t>/optimizing-gradient-descent/ </a:t>
            </a:r>
          </a:p>
          <a:p>
            <a:r>
              <a:rPr lang="en-US" dirty="0"/>
              <a:t>https://</a:t>
            </a:r>
            <a:r>
              <a:rPr lang="en-US" dirty="0" err="1"/>
              <a:t>datascience.stackexchange.com</a:t>
            </a:r>
            <a:r>
              <a:rPr lang="en-US" dirty="0"/>
              <a:t>/questions/9302/ the-cross-entropy-error-function-in-neural-networks </a:t>
            </a:r>
          </a:p>
          <a:p>
            <a:r>
              <a:rPr lang="en-US" dirty="0"/>
              <a:t>https://</a:t>
            </a:r>
            <a:r>
              <a:rPr lang="en-US" dirty="0" err="1"/>
              <a:t>www.udemy.com</a:t>
            </a:r>
            <a:r>
              <a:rPr lang="en-US" dirty="0"/>
              <a:t>/</a:t>
            </a:r>
            <a:r>
              <a:rPr lang="en-US" dirty="0" err="1"/>
              <a:t>deeplearning</a:t>
            </a:r>
            <a:r>
              <a:rPr lang="en-US" dirty="0"/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21442852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</TotalTime>
  <Words>57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Retrospect</vt:lpstr>
      <vt:lpstr>Handwritten Digit Recognition with CNN models</vt:lpstr>
      <vt:lpstr>MNIST</vt:lpstr>
      <vt:lpstr>Implementation</vt:lpstr>
      <vt:lpstr>Evaluation</vt:lpstr>
      <vt:lpstr>Evaluation</vt:lpstr>
      <vt:lpstr>Evaluation</vt:lpstr>
      <vt:lpstr>References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Digit Recognition with CNN models</dc:title>
  <dc:creator>Ekrem Öztürk</dc:creator>
  <cp:lastModifiedBy>Ekrem Öztürk</cp:lastModifiedBy>
  <cp:revision>14</cp:revision>
  <dcterms:created xsi:type="dcterms:W3CDTF">2017-12-10T18:15:37Z</dcterms:created>
  <dcterms:modified xsi:type="dcterms:W3CDTF">2017-12-10T19:53:30Z</dcterms:modified>
</cp:coreProperties>
</file>