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DepoApp Java Projesi Analizi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Kod açıklamaları ile adım adım proje analizi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ProductService.java - Kod Örneği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public void addProduct(Map&lt;String, Product&gt; products) {</a:t>
            </a:r>
          </a:p>
          <a:p>
            <a:r>
              <a:rPr sz="1800">
                <a:solidFill>
                  <a:srgbClr val="323232"/>
                </a:solidFill>
              </a:rPr>
              <a:t>    // Ürün ekleme işlemleri ve kimlik oluşturma</a:t>
            </a:r>
          </a:p>
          <a:p>
            <a:r>
              <a:rPr sz="1800">
                <a:solidFill>
                  <a:srgbClr val="323232"/>
                </a:solidFill>
              </a:rPr>
              <a:t>}</a:t>
            </a:r>
          </a:p>
          <a:p/>
          <a:p>
            <a:r>
              <a:rPr sz="1800">
                <a:solidFill>
                  <a:srgbClr val="323232"/>
                </a:solidFill>
              </a:rPr>
              <a:t>public void listProduct(Map&lt;String, Product&gt; products) {</a:t>
            </a:r>
          </a:p>
          <a:p>
            <a:r>
              <a:rPr sz="1800">
                <a:solidFill>
                  <a:srgbClr val="323232"/>
                </a:solidFill>
              </a:rPr>
              <a:t>    // Ürün listeleme işlemi</a:t>
            </a:r>
          </a:p>
          <a:p>
            <a:r>
              <a:rPr sz="1800">
                <a:solidFill>
                  <a:srgbClr val="32323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Detaylı Analiz - DepoApp.java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DepoApp.java dosyası, komut satırı arayüzü üzerinden depo yönetimi yapan ana uygulama sınıfını içerir.</a:t>
            </a:r>
          </a:p>
          <a:p/>
          <a:p>
            <a:r>
              <a:rPr sz="1800">
                <a:solidFill>
                  <a:srgbClr val="323232"/>
                </a:solidFill>
              </a:rPr>
              <a:t>main Metodu:</a:t>
            </a:r>
          </a:p>
          <a:p>
            <a:r>
              <a:rPr sz="1800">
                <a:solidFill>
                  <a:srgbClr val="323232"/>
                </a:solidFill>
              </a:rPr>
              <a:t> - Uygulamanın başlangıç noktasıdır ve kullanıcıya seçenekler sunmak için mainMenu() metodunu çağırır.</a:t>
            </a:r>
          </a:p>
          <a:p/>
          <a:p>
            <a:r>
              <a:rPr sz="1800">
                <a:solidFill>
                  <a:srgbClr val="323232"/>
                </a:solidFill>
              </a:rPr>
              <a:t>mainMenu Metodu:</a:t>
            </a:r>
          </a:p>
          <a:p>
            <a:r>
              <a:rPr sz="1800">
                <a:solidFill>
                  <a:srgbClr val="323232"/>
                </a:solidFill>
              </a:rPr>
              <a:t> - Kullanıcıya depo yönetimi ile ilgili farklı işlemleri yapabilmesi için bir menü sunar.</a:t>
            </a:r>
          </a:p>
          <a:p>
            <a:r>
              <a:rPr sz="1800">
                <a:solidFill>
                  <a:srgbClr val="323232"/>
                </a:solidFill>
              </a:rPr>
              <a:t> - Kullanıcı, menü üzerinden ürün tanımlama, ürün listeleme, stok ekleme ve ürün çıkarma gibi işlemler yapabilir.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Detaylı Analiz - Product.java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 sınıfı, depodaki ürünleri temsil eden sınıftır.</a:t>
            </a:r>
          </a:p>
          <a:p/>
          <a:p>
            <a:r>
              <a:rPr sz="1800">
                <a:solidFill>
                  <a:srgbClr val="323232"/>
                </a:solidFill>
              </a:rPr>
              <a:t>Özellikler:</a:t>
            </a:r>
          </a:p>
          <a:p>
            <a:r>
              <a:rPr sz="1800">
                <a:solidFill>
                  <a:srgbClr val="323232"/>
                </a:solidFill>
              </a:rPr>
              <a:t> - id: Her ürün için benzersiz kimlik.</a:t>
            </a:r>
          </a:p>
          <a:p>
            <a:r>
              <a:rPr sz="1800">
                <a:solidFill>
                  <a:srgbClr val="323232"/>
                </a:solidFill>
              </a:rPr>
              <a:t> - productName: Ürün adı.</a:t>
            </a:r>
          </a:p>
          <a:p>
            <a:r>
              <a:rPr sz="1800">
                <a:solidFill>
                  <a:srgbClr val="323232"/>
                </a:solidFill>
              </a:rPr>
              <a:t> - productorName: Üretici veya marka adı.</a:t>
            </a:r>
          </a:p>
          <a:p>
            <a:r>
              <a:rPr sz="1800">
                <a:solidFill>
                  <a:srgbClr val="323232"/>
                </a:solidFill>
              </a:rPr>
              <a:t> - quantity: Depoda mevcut miktar.</a:t>
            </a:r>
          </a:p>
          <a:p>
            <a:r>
              <a:rPr sz="1800">
                <a:solidFill>
                  <a:srgbClr val="323232"/>
                </a:solidFill>
              </a:rPr>
              <a:t> - part: Miktarın ölçü birimi.</a:t>
            </a:r>
          </a:p>
          <a:p>
            <a:r>
              <a:rPr sz="1800">
                <a:solidFill>
                  <a:srgbClr val="323232"/>
                </a:solidFill>
              </a:rPr>
              <a:t> - shelf: Ürünün depo içindeki raf konumu.</a:t>
            </a:r>
          </a:p>
          <a:p/>
          <a:p>
            <a:r>
              <a:rPr sz="1800">
                <a:solidFill>
                  <a:srgbClr val="323232"/>
                </a:solidFill>
              </a:rPr>
              <a:t>Metotlar:</a:t>
            </a:r>
          </a:p>
          <a:p>
            <a:r>
              <a:rPr sz="1800">
                <a:solidFill>
                  <a:srgbClr val="323232"/>
                </a:solidFill>
              </a:rPr>
              <a:t> - Getter ve Setter metotları ile özelliklere erişim ve değiştirme sağlanır, böylece kapsülleme sağlanır.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Detaylı Analiz - ProductService.java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ProductService sınıfı, depo yönetimi için ürün ekleme, listeleme, stok güncelleme ve raflama işlemlerini içerir.</a:t>
            </a:r>
          </a:p>
          <a:p/>
          <a:p>
            <a:r>
              <a:rPr sz="1800">
                <a:solidFill>
                  <a:srgbClr val="323232"/>
                </a:solidFill>
              </a:rPr>
              <a:t>addProduct:</a:t>
            </a:r>
          </a:p>
          <a:p>
            <a:r>
              <a:rPr sz="1800">
                <a:solidFill>
                  <a:srgbClr val="323232"/>
                </a:solidFill>
              </a:rPr>
              <a:t> - Yeni ürün ekler ve kimlik oluşturur.</a:t>
            </a:r>
          </a:p>
          <a:p/>
          <a:p>
            <a:r>
              <a:rPr sz="1800">
                <a:solidFill>
                  <a:srgbClr val="323232"/>
                </a:solidFill>
              </a:rPr>
              <a:t>listProduct:</a:t>
            </a:r>
          </a:p>
          <a:p>
            <a:r>
              <a:rPr sz="1800">
                <a:solidFill>
                  <a:srgbClr val="323232"/>
                </a:solidFill>
              </a:rPr>
              <a:t> - Tüm ürünleri liste halinde gösterir.</a:t>
            </a:r>
          </a:p>
          <a:p/>
          <a:p>
            <a:r>
              <a:rPr sz="1800">
                <a:solidFill>
                  <a:srgbClr val="323232"/>
                </a:solidFill>
              </a:rPr>
              <a:t>enterProduct:</a:t>
            </a:r>
          </a:p>
          <a:p>
            <a:r>
              <a:rPr sz="1800">
                <a:solidFill>
                  <a:srgbClr val="323232"/>
                </a:solidFill>
              </a:rPr>
              <a:t> - Mevcut bir ürüne stok eklemek için kullanılır.</a:t>
            </a:r>
          </a:p>
          <a:p/>
          <a:p>
            <a:r>
              <a:rPr sz="1800">
                <a:solidFill>
                  <a:srgbClr val="323232"/>
                </a:solidFill>
              </a:rPr>
              <a:t>putProductOnShelf:</a:t>
            </a:r>
          </a:p>
          <a:p>
            <a:r>
              <a:rPr sz="1800">
                <a:solidFill>
                  <a:srgbClr val="323232"/>
                </a:solidFill>
              </a:rPr>
              <a:t> - Ürünü belirli bir rafa yerleştirir ve rafın dolu olup olmadığını kontrol eder.</a:t>
            </a:r>
          </a:p>
          <a:p/>
          <a:p>
            <a:r>
              <a:rPr sz="1800">
                <a:solidFill>
                  <a:srgbClr val="323232"/>
                </a:solidFill>
              </a:rPr>
              <a:t>productOutput:</a:t>
            </a:r>
          </a:p>
          <a:p>
            <a:r>
              <a:rPr sz="1800">
                <a:solidFill>
                  <a:srgbClr val="323232"/>
                </a:solidFill>
              </a:rPr>
              <a:t> - Depodaki ürün miktarını azaltır ve stoktan çıkış sağlar.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DepoApp.java - Genel Bakış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DepoApp.java dosyası, komut satırı üzerinden depo yönetimi yapan ana uygulama sınıfını içerir.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DepoApp.java - main ve mainMenu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main Methodu:</a:t>
            </a:r>
          </a:p>
          <a:p>
            <a:r>
              <a:rPr sz="1800">
                <a:solidFill>
                  <a:srgbClr val="323232"/>
                </a:solidFill>
              </a:rPr>
              <a:t> - Uygulamanın başlangıç noktasıdır ve ana menüyü başlatmak için mainMenu metodunu çağırır.</a:t>
            </a:r>
          </a:p>
          <a:p/>
          <a:p>
            <a:r>
              <a:rPr sz="1800">
                <a:solidFill>
                  <a:srgbClr val="323232"/>
                </a:solidFill>
              </a:rPr>
              <a:t>mainMenu Methodu:</a:t>
            </a:r>
          </a:p>
          <a:p>
            <a:r>
              <a:rPr sz="1800">
                <a:solidFill>
                  <a:srgbClr val="323232"/>
                </a:solidFill>
              </a:rPr>
              <a:t> - Kullanıcıya depo yönetim işlemleri menüsünü sunar. Kullanıcı seçimine göre ilgili işlemler yapılır.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DepoApp.java - Kod Örneği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public class DepoApp {</a:t>
            </a:r>
          </a:p>
          <a:p>
            <a:r>
              <a:rPr sz="1800">
                <a:solidFill>
                  <a:srgbClr val="323232"/>
                </a:solidFill>
              </a:rPr>
              <a:t>    static Scanner scan = new Scanner(System.in);</a:t>
            </a:r>
          </a:p>
          <a:p>
            <a:r>
              <a:rPr sz="1800">
                <a:solidFill>
                  <a:srgbClr val="323232"/>
                </a:solidFill>
              </a:rPr>
              <a:t>    public static void main(String[] args) {</a:t>
            </a:r>
          </a:p>
          <a:p>
            <a:r>
              <a:rPr sz="1800">
                <a:solidFill>
                  <a:srgbClr val="323232"/>
                </a:solidFill>
              </a:rPr>
              <a:t>        mainMenu();</a:t>
            </a:r>
          </a:p>
          <a:p>
            <a:r>
              <a:rPr sz="1800">
                <a:solidFill>
                  <a:srgbClr val="323232"/>
                </a:solidFill>
              </a:rPr>
              <a:t>    }</a:t>
            </a:r>
          </a:p>
          <a:p/>
          <a:p>
            <a:r>
              <a:rPr sz="1800">
                <a:solidFill>
                  <a:srgbClr val="323232"/>
                </a:solidFill>
              </a:rPr>
              <a:t>    public static void mainMenu() {</a:t>
            </a:r>
          </a:p>
          <a:p>
            <a:r>
              <a:rPr sz="1800">
                <a:solidFill>
                  <a:srgbClr val="323232"/>
                </a:solidFill>
              </a:rPr>
              <a:t>        ProductService ps = new ProductService();</a:t>
            </a:r>
          </a:p>
          <a:p>
            <a:r>
              <a:rPr sz="1800">
                <a:solidFill>
                  <a:srgbClr val="323232"/>
                </a:solidFill>
              </a:rPr>
              <a:t>        // Menü içerikleri burada tanımlanır</a:t>
            </a:r>
          </a:p>
          <a:p>
            <a:r>
              <a:rPr sz="1800">
                <a:solidFill>
                  <a:srgbClr val="323232"/>
                </a:solidFill>
              </a:rPr>
              <a:t>    }</a:t>
            </a:r>
          </a:p>
          <a:p>
            <a:r>
              <a:rPr sz="1800">
                <a:solidFill>
                  <a:srgbClr val="32323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Product.java - Genel Bakış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 sınıfı, depo içerisindeki ürünleri temsil eder ve ürün özelliklerini kapsar.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Product.java - Özellikler ve Metotlar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Özellikler:</a:t>
            </a:r>
          </a:p>
          <a:p>
            <a:r>
              <a:rPr sz="1800">
                <a:solidFill>
                  <a:srgbClr val="323232"/>
                </a:solidFill>
              </a:rPr>
              <a:t> - id, productName, productorName, quantity, part, shelf</a:t>
            </a:r>
          </a:p>
          <a:p/>
          <a:p>
            <a:r>
              <a:rPr sz="1800">
                <a:solidFill>
                  <a:srgbClr val="323232"/>
                </a:solidFill>
              </a:rPr>
              <a:t>Metotlar:</a:t>
            </a:r>
          </a:p>
          <a:p>
            <a:r>
              <a:rPr sz="1800">
                <a:solidFill>
                  <a:srgbClr val="323232"/>
                </a:solidFill>
              </a:rPr>
              <a:t> - Getter ve Setter metotları ile kapsülleme sağlanır.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Product.java - Kod Örneği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public class Product {</a:t>
            </a:r>
          </a:p>
          <a:p>
            <a:r>
              <a:rPr sz="1800">
                <a:solidFill>
                  <a:srgbClr val="323232"/>
                </a:solidFill>
              </a:rPr>
              <a:t>    private String id;</a:t>
            </a:r>
          </a:p>
          <a:p>
            <a:r>
              <a:rPr sz="1800">
                <a:solidFill>
                  <a:srgbClr val="323232"/>
                </a:solidFill>
              </a:rPr>
              <a:t>    private String productName;</a:t>
            </a:r>
          </a:p>
          <a:p>
            <a:r>
              <a:rPr sz="1800">
                <a:solidFill>
                  <a:srgbClr val="323232"/>
                </a:solidFill>
              </a:rPr>
              <a:t>    private String productorName;</a:t>
            </a:r>
          </a:p>
          <a:p>
            <a:r>
              <a:rPr sz="1800">
                <a:solidFill>
                  <a:srgbClr val="323232"/>
                </a:solidFill>
              </a:rPr>
              <a:t>    private int quantity;</a:t>
            </a:r>
          </a:p>
          <a:p>
            <a:r>
              <a:rPr sz="1800">
                <a:solidFill>
                  <a:srgbClr val="323232"/>
                </a:solidFill>
              </a:rPr>
              <a:t>    private String part;</a:t>
            </a:r>
          </a:p>
          <a:p>
            <a:r>
              <a:rPr sz="1800">
                <a:solidFill>
                  <a:srgbClr val="323232"/>
                </a:solidFill>
              </a:rPr>
              <a:t>    private String shelf;</a:t>
            </a:r>
          </a:p>
          <a:p/>
          <a:p>
            <a:r>
              <a:rPr sz="1800">
                <a:solidFill>
                  <a:srgbClr val="323232"/>
                </a:solidFill>
              </a:rPr>
              <a:t>    public Product(...) {</a:t>
            </a:r>
          </a:p>
          <a:p>
            <a:r>
              <a:rPr sz="1800">
                <a:solidFill>
                  <a:srgbClr val="323232"/>
                </a:solidFill>
              </a:rPr>
              <a:t>        // Constructor tanımı</a:t>
            </a:r>
          </a:p>
          <a:p>
            <a:r>
              <a:rPr sz="1800">
                <a:solidFill>
                  <a:srgbClr val="323232"/>
                </a:solidFill>
              </a:rPr>
              <a:t>    }</a:t>
            </a:r>
          </a:p>
          <a:p>
            <a:r>
              <a:rPr sz="1800">
                <a:solidFill>
                  <a:srgbClr val="32323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ProductService.java - Genel Bakış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ProductService sınıfı, ürünlerin eklenmesi, listelenmesi, güncellenmesi gibi işlemleri sağlar.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ProductService.java - Önemli Metotlar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23232"/>
                </a:solidFill>
              </a:rPr>
              <a:t>addProduct:</a:t>
            </a:r>
          </a:p>
          <a:p>
            <a:r>
              <a:rPr sz="1800">
                <a:solidFill>
                  <a:srgbClr val="323232"/>
                </a:solidFill>
              </a:rPr>
              <a:t> - Yeni bir ürün ekler ve kimlik oluşturur.</a:t>
            </a:r>
          </a:p>
          <a:p/>
          <a:p>
            <a:r>
              <a:rPr sz="1800">
                <a:solidFill>
                  <a:srgbClr val="323232"/>
                </a:solidFill>
              </a:rPr>
              <a:t>listProduct:</a:t>
            </a:r>
          </a:p>
          <a:p>
            <a:r>
              <a:rPr sz="1800">
                <a:solidFill>
                  <a:srgbClr val="323232"/>
                </a:solidFill>
              </a:rPr>
              <a:t> - Tüm ürünleri liste halinde gösterir.</a:t>
            </a:r>
          </a:p>
          <a:p/>
          <a:p>
            <a:r>
              <a:rPr sz="1800">
                <a:solidFill>
                  <a:srgbClr val="323232"/>
                </a:solidFill>
              </a:rPr>
              <a:t>enterProduct:</a:t>
            </a:r>
          </a:p>
          <a:p>
            <a:r>
              <a:rPr sz="1800">
                <a:solidFill>
                  <a:srgbClr val="323232"/>
                </a:solidFill>
              </a:rPr>
              <a:t> - Stok eklemesi yapar.</a:t>
            </a:r>
          </a:p>
          <a:p/>
          <a:p>
            <a:r>
              <a:rPr sz="1800">
                <a:solidFill>
                  <a:srgbClr val="323232"/>
                </a:solidFill>
              </a:rPr>
              <a:t>putProductOnShelf:</a:t>
            </a:r>
          </a:p>
          <a:p>
            <a:r>
              <a:rPr sz="1800">
                <a:solidFill>
                  <a:srgbClr val="323232"/>
                </a:solidFill>
              </a:rPr>
              <a:t> - Ürünü rafa yerleştirir.</a:t>
            </a:r>
          </a:p>
          <a:p/>
          <a:p>
            <a:r>
              <a:rPr sz="1800">
                <a:solidFill>
                  <a:srgbClr val="323232"/>
                </a:solidFill>
              </a:rPr>
              <a:t>productOutput:</a:t>
            </a:r>
          </a:p>
          <a:p>
            <a:r>
              <a:rPr sz="1800">
                <a:solidFill>
                  <a:srgbClr val="323232"/>
                </a:solidFill>
              </a:rPr>
              <a:t> - Stoktan ürün çıkarır.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