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krizaledu" TargetMode="External"/><Relationship Id="rId2" Type="http://schemas.openxmlformats.org/officeDocument/2006/relationships/hyperlink" Target="https://github.com/harish2169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Mishmash Hackathon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8393" y="4273612"/>
            <a:ext cx="1577385" cy="60908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							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72589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095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27017" y="3573541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Team Members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 </a:t>
            </a:r>
            <a:r>
              <a:rPr lang="en-US" dirty="0" err="1"/>
              <a:t>Tamirisa</a:t>
            </a:r>
            <a:r>
              <a:rPr lang="en-US" dirty="0"/>
              <a:t> Sai Krishna</a:t>
            </a:r>
          </a:p>
          <a:p>
            <a:r>
              <a:rPr lang="en-US" dirty="0"/>
              <a:t>                         </a:t>
            </a:r>
            <a:r>
              <a:rPr lang="en-US" dirty="0" smtClean="0"/>
              <a:t>     Harish </a:t>
            </a:r>
            <a:r>
              <a:rPr lang="en-US" dirty="0"/>
              <a:t>Kumar G	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9500" y="3645472"/>
            <a:ext cx="33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Team Name      </a:t>
            </a: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dirty="0" smtClean="0"/>
              <a:t>ML_BUDDIES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444496" y="4320452"/>
            <a:ext cx="379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Theme</a:t>
            </a:r>
            <a:r>
              <a:rPr lang="en-IN" b="1" dirty="0" smtClean="0"/>
              <a:t>  </a:t>
            </a:r>
            <a:r>
              <a:rPr lang="en-US" b="1" dirty="0"/>
              <a:t>Data Science POC Use Case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33973" y="4818340"/>
            <a:ext cx="46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Github</a:t>
            </a:r>
            <a:r>
              <a:rPr lang="en-IN" dirty="0" smtClean="0"/>
              <a:t> handles -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github.com/harish21693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- </a:t>
            </a:r>
            <a:r>
              <a:rPr lang="en-IN" dirty="0">
                <a:hlinkClick r:id="rId3"/>
              </a:rPr>
              <a:t>https://github.com/ekrizaledu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88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34423"/>
            <a:ext cx="9601196" cy="3318936"/>
          </a:xfrm>
        </p:spPr>
        <p:txBody>
          <a:bodyPr>
            <a:normAutofit/>
          </a:bodyPr>
          <a:lstStyle/>
          <a:p>
            <a:r>
              <a:rPr lang="en-US" b="1" dirty="0"/>
              <a:t>Problem Statement 3 - Data Science POC Use </a:t>
            </a:r>
            <a:r>
              <a:rPr lang="en-US" b="1" dirty="0" smtClean="0"/>
              <a:t>Case</a:t>
            </a:r>
            <a:endParaRPr lang="en-US" dirty="0"/>
          </a:p>
          <a:p>
            <a:r>
              <a:rPr lang="en-US" dirty="0"/>
              <a:t>One of Unilever’s brands is going through some major changes in Business Execution plans and will like to know:</a:t>
            </a:r>
          </a:p>
          <a:p>
            <a:r>
              <a:rPr lang="en-US" dirty="0"/>
              <a:t>What are the major drivers for sales(EQ)?</a:t>
            </a:r>
          </a:p>
          <a:p>
            <a:r>
              <a:rPr lang="en-US" dirty="0"/>
              <a:t>Knowing the drivers, how can they predict future sales for the next 6 periods?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75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Data understanding and observation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The input file consisted of about 12000 </a:t>
            </a:r>
            <a:r>
              <a:rPr lang="en-US" b="1" dirty="0" smtClean="0"/>
              <a:t>records , few columns had null values which were imputed with median.</a:t>
            </a:r>
            <a:endParaRPr lang="en-US" b="1" dirty="0"/>
          </a:p>
          <a:p>
            <a:r>
              <a:rPr lang="en-US" b="1" dirty="0"/>
              <a:t>2. All of the columns except period, are numeric in nature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3</a:t>
            </a:r>
            <a:r>
              <a:rPr lang="en-US" b="1" dirty="0"/>
              <a:t>. EQ is dependent variable which needs to be predicted </a:t>
            </a:r>
            <a:r>
              <a:rPr lang="en-US" b="1" dirty="0" smtClean="0"/>
              <a:t>using other variables</a:t>
            </a:r>
            <a:r>
              <a:rPr lang="en-US" b="1" dirty="0" smtClean="0"/>
              <a:t>.</a:t>
            </a:r>
            <a:endParaRPr lang="en-US" b="1" dirty="0" smtClean="0"/>
          </a:p>
          <a:p>
            <a:r>
              <a:rPr lang="en-US" b="1" dirty="0" smtClean="0"/>
              <a:t>4. </a:t>
            </a:r>
            <a:r>
              <a:rPr lang="en-US" b="1" dirty="0" smtClean="0"/>
              <a:t>EDA was performed by plotting scatter plots for EQ against other predictor variables.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085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59" y="829402"/>
            <a:ext cx="6501492" cy="5104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63172" y="2038027"/>
            <a:ext cx="2634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Correlation Plot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8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Data understanding and observation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5. In correlation matrix, it can be seen that EQ is dependent on estimated volume of the market, </a:t>
            </a:r>
            <a:r>
              <a:rPr lang="en-US" b="1" dirty="0" smtClean="0"/>
              <a:t>Commodity volume , Trade Invest , </a:t>
            </a:r>
            <a:r>
              <a:rPr lang="en-US" b="1" dirty="0"/>
              <a:t>EQ category and subcategory</a:t>
            </a:r>
          </a:p>
          <a:p>
            <a:endParaRPr lang="en-US" b="1" dirty="0"/>
          </a:p>
          <a:p>
            <a:r>
              <a:rPr lang="en-US" b="1" dirty="0" smtClean="0"/>
              <a:t>6. Then scaling was carried out as the variables were in different scale by following standardization 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7.Then data was split as train and test as (0.8 to 0.2 ratio) </a:t>
            </a:r>
          </a:p>
          <a:p>
            <a:endParaRPr lang="en-US" b="1" dirty="0" smtClean="0"/>
          </a:p>
          <a:p>
            <a:r>
              <a:rPr lang="en-US" b="1" dirty="0"/>
              <a:t>8</a:t>
            </a:r>
            <a:r>
              <a:rPr lang="en-US" b="1" dirty="0" smtClean="0"/>
              <a:t>. Recursive feature elimination was used to pick the top </a:t>
            </a:r>
            <a:r>
              <a:rPr lang="en-US" b="1" dirty="0" smtClean="0"/>
              <a:t>15</a:t>
            </a:r>
            <a:r>
              <a:rPr lang="en-US" b="1" dirty="0" smtClean="0"/>
              <a:t> </a:t>
            </a:r>
            <a:r>
              <a:rPr lang="en-US" b="1" dirty="0" smtClean="0"/>
              <a:t>variables/predictors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04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Data understanding and observation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9</a:t>
            </a:r>
            <a:r>
              <a:rPr lang="en-US" b="1" dirty="0" smtClean="0"/>
              <a:t>. Then features were dropped based on </a:t>
            </a:r>
            <a:r>
              <a:rPr lang="en-US" b="1" dirty="0" err="1" smtClean="0"/>
              <a:t>pvalue</a:t>
            </a:r>
            <a:r>
              <a:rPr lang="en-US" b="1" dirty="0" smtClean="0"/>
              <a:t> and variance inflation factor until all were in acceptable range. </a:t>
            </a:r>
            <a:endParaRPr lang="en-US" b="1" dirty="0"/>
          </a:p>
          <a:p>
            <a:r>
              <a:rPr lang="en-US" b="1" dirty="0" smtClean="0"/>
              <a:t>10. It was seen that the </a:t>
            </a:r>
            <a:r>
              <a:rPr lang="en-US" b="1" dirty="0" err="1" smtClean="0"/>
              <a:t>Rsquare</a:t>
            </a:r>
            <a:r>
              <a:rPr lang="en-US" b="1" dirty="0" smtClean="0"/>
              <a:t> using linear regression was </a:t>
            </a:r>
            <a:r>
              <a:rPr lang="en-US" b="1" dirty="0" smtClean="0"/>
              <a:t>very high and it seemed our model was predicting well , as our test r square was also significantly high. </a:t>
            </a:r>
            <a:endParaRPr lang="en-US" b="1" dirty="0" smtClean="0"/>
          </a:p>
          <a:p>
            <a:r>
              <a:rPr lang="en-US" b="1" dirty="0" smtClean="0"/>
              <a:t>11</a:t>
            </a:r>
            <a:r>
              <a:rPr lang="en-US" b="1" dirty="0" smtClean="0"/>
              <a:t>. The final drivers </a:t>
            </a:r>
            <a:r>
              <a:rPr lang="en-US" b="1" dirty="0"/>
              <a:t>derived were '</a:t>
            </a:r>
            <a:r>
              <a:rPr lang="en-US" b="1" dirty="0" err="1"/>
              <a:t>Fuel_Price</a:t>
            </a:r>
            <a:r>
              <a:rPr lang="en-US" b="1" dirty="0"/>
              <a:t>', 'Inflation', 'TV_GRP', '</a:t>
            </a:r>
            <a:r>
              <a:rPr lang="en-US" b="1" dirty="0" err="1"/>
              <a:t>EQ_Category</a:t>
            </a:r>
            <a:r>
              <a:rPr lang="en-US" b="1" dirty="0"/>
              <a:t>', </a:t>
            </a:r>
            <a:r>
              <a:rPr lang="en-US" b="1" dirty="0" smtClean="0"/>
              <a:t>'Period‘ . These were used for final prediction for given test data.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6342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324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Mishmash Hackathon</vt:lpstr>
      <vt:lpstr>PowerPoint Presentation</vt:lpstr>
      <vt:lpstr>Data understanding and observation</vt:lpstr>
      <vt:lpstr>PowerPoint Presentation</vt:lpstr>
      <vt:lpstr>Data understanding and observation</vt:lpstr>
      <vt:lpstr>Data understanding and observation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Mishmash Hackathon</dc:title>
  <dc:creator>Harish</dc:creator>
  <cp:lastModifiedBy>krishna sai tamirisa</cp:lastModifiedBy>
  <cp:revision>11</cp:revision>
  <dcterms:created xsi:type="dcterms:W3CDTF">2020-03-31T14:10:49Z</dcterms:created>
  <dcterms:modified xsi:type="dcterms:W3CDTF">2020-03-31T18:10:21Z</dcterms:modified>
</cp:coreProperties>
</file>