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1" r:id="rId5"/>
    <p:sldId id="259" r:id="rId6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04" autoAdjust="0"/>
    <p:restoredTop sz="95755" autoAdjust="0"/>
  </p:normalViewPr>
  <p:slideViewPr>
    <p:cSldViewPr snapToGrid="0" snapToObjects="1" showGuides="1">
      <p:cViewPr>
        <p:scale>
          <a:sx n="119" d="100"/>
          <a:sy n="119" d="100"/>
        </p:scale>
        <p:origin x="432" y="-112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팀 명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474403"/>
              </p:ext>
            </p:extLst>
          </p:nvPr>
        </p:nvGraphicFramePr>
        <p:xfrm>
          <a:off x="280988" y="1025525"/>
          <a:ext cx="8582024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2021.05.20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 초안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이동현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EFC8DB-A7BB-7617-297A-BE5A2CB650B4}"/>
              </a:ext>
            </a:extLst>
          </p:cNvPr>
          <p:cNvSpPr txBox="1"/>
          <p:nvPr/>
        </p:nvSpPr>
        <p:spPr>
          <a:xfrm>
            <a:off x="1780032" y="304800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M</a:t>
            </a:r>
            <a:r>
              <a:rPr kumimoji="1" lang="en-US" altLang="ko-KR" dirty="0" err="1"/>
              <a:t>yCloset</a:t>
            </a:r>
            <a:endParaRPr kumimoji="1"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90A78D-C37E-DCBE-9648-C0C6B40D737B}"/>
              </a:ext>
            </a:extLst>
          </p:cNvPr>
          <p:cNvSpPr/>
          <p:nvPr/>
        </p:nvSpPr>
        <p:spPr bwMode="auto">
          <a:xfrm>
            <a:off x="6432305" y="457200"/>
            <a:ext cx="1748657" cy="15537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ore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V 1.0.0</a:t>
            </a:r>
            <a:endParaRPr kumimoji="0" lang="ko-Kore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pic>
        <p:nvPicPr>
          <p:cNvPr id="16" name="그림 15" descr="텍스트, 파일이(가) 표시된 사진&#10;&#10;자동 생성된 설명">
            <a:extLst>
              <a:ext uri="{FF2B5EF4-FFF2-40B4-BE49-F238E27FC236}">
                <a16:creationId xmlns:a16="http://schemas.microsoft.com/office/drawing/2014/main" id="{D9DF3CC1-C91B-DCCA-8A53-AEDE40574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510" y="1001119"/>
            <a:ext cx="3656795" cy="45241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EFC8DB-A7BB-7617-297A-BE5A2CB650B4}"/>
              </a:ext>
            </a:extLst>
          </p:cNvPr>
          <p:cNvSpPr txBox="1"/>
          <p:nvPr/>
        </p:nvSpPr>
        <p:spPr>
          <a:xfrm>
            <a:off x="1780032" y="304800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M</a:t>
            </a:r>
            <a:r>
              <a:rPr kumimoji="1" lang="en-US" altLang="ko-KR" dirty="0" err="1"/>
              <a:t>yCloset</a:t>
            </a:r>
            <a:endParaRPr kumimoji="1"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90A78D-C37E-DCBE-9648-C0C6B40D737B}"/>
              </a:ext>
            </a:extLst>
          </p:cNvPr>
          <p:cNvSpPr/>
          <p:nvPr/>
        </p:nvSpPr>
        <p:spPr bwMode="auto">
          <a:xfrm>
            <a:off x="6432305" y="457200"/>
            <a:ext cx="1748657" cy="15537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ore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V 1.0.0</a:t>
            </a:r>
            <a:endParaRPr kumimoji="0" lang="ko-Kore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EBADD5-73CD-A6FC-687A-A2FEE9974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13" y="1535312"/>
            <a:ext cx="7869677" cy="414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12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EFC8DB-A7BB-7617-297A-BE5A2CB650B4}"/>
              </a:ext>
            </a:extLst>
          </p:cNvPr>
          <p:cNvSpPr txBox="1"/>
          <p:nvPr/>
        </p:nvSpPr>
        <p:spPr>
          <a:xfrm>
            <a:off x="1780032" y="304800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M</a:t>
            </a:r>
            <a:r>
              <a:rPr kumimoji="1" lang="en-US" altLang="ko-KR" dirty="0" err="1"/>
              <a:t>yCloset</a:t>
            </a:r>
            <a:endParaRPr kumimoji="1"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90A78D-C37E-DCBE-9648-C0C6B40D737B}"/>
              </a:ext>
            </a:extLst>
          </p:cNvPr>
          <p:cNvSpPr/>
          <p:nvPr/>
        </p:nvSpPr>
        <p:spPr bwMode="auto">
          <a:xfrm>
            <a:off x="6432305" y="457200"/>
            <a:ext cx="1748657" cy="15537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ore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V 1.0.0</a:t>
            </a:r>
            <a:endParaRPr kumimoji="0" lang="ko-Kore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E8D490-9A5A-2179-E9FE-A1C73F5C7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92" y="1072851"/>
            <a:ext cx="7971416" cy="548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99730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5469</TotalTime>
  <Words>36</Words>
  <Application>Microsoft Macintosh PowerPoint</Application>
  <PresentationFormat>화면 슬라이드 쇼(4:3)</PresentationFormat>
  <Paragraphs>21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굴림</vt:lpstr>
      <vt:lpstr>HY울릉도B</vt:lpstr>
      <vt:lpstr>HY헤드라인M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이동현</cp:lastModifiedBy>
  <cp:revision>498</cp:revision>
  <cp:lastPrinted>2001-07-23T08:42:52Z</cp:lastPrinted>
  <dcterms:created xsi:type="dcterms:W3CDTF">2011-02-22T01:37:12Z</dcterms:created>
  <dcterms:modified xsi:type="dcterms:W3CDTF">2022-05-23T10:27:56Z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