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76" r:id="rId2"/>
    <p:sldId id="402" r:id="rId3"/>
    <p:sldId id="403" r:id="rId4"/>
    <p:sldId id="293" r:id="rId5"/>
    <p:sldId id="297" r:id="rId6"/>
    <p:sldId id="294" r:id="rId7"/>
    <p:sldId id="295" r:id="rId8"/>
    <p:sldId id="296" r:id="rId9"/>
    <p:sldId id="405" r:id="rId10"/>
    <p:sldId id="404" r:id="rId11"/>
    <p:sldId id="426" r:id="rId1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68" d="100"/>
          <a:sy n="68" d="100"/>
        </p:scale>
        <p:origin x="96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2E9517-497A-16E3-8177-8A47CAF44F2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AT"/>
          </a:p>
        </p:txBody>
      </p:sp>
      <p:sp>
        <p:nvSpPr>
          <p:cNvPr id="3" name="Untertitel 2">
            <a:extLst>
              <a:ext uri="{FF2B5EF4-FFF2-40B4-BE49-F238E27FC236}">
                <a16:creationId xmlns:a16="http://schemas.microsoft.com/office/drawing/2014/main" id="{BD3A2647-E674-D889-B9C2-2EBD129EE6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AT"/>
          </a:p>
        </p:txBody>
      </p:sp>
      <p:sp>
        <p:nvSpPr>
          <p:cNvPr id="4" name="Datumsplatzhalter 3">
            <a:extLst>
              <a:ext uri="{FF2B5EF4-FFF2-40B4-BE49-F238E27FC236}">
                <a16:creationId xmlns:a16="http://schemas.microsoft.com/office/drawing/2014/main" id="{ABC34901-0227-1A11-57F1-C0FFCA493097}"/>
              </a:ext>
            </a:extLst>
          </p:cNvPr>
          <p:cNvSpPr>
            <a:spLocks noGrp="1"/>
          </p:cNvSpPr>
          <p:nvPr>
            <p:ph type="dt" sz="half" idx="10"/>
          </p:nvPr>
        </p:nvSpPr>
        <p:spPr/>
        <p:txBody>
          <a:bodyPr/>
          <a:lstStyle/>
          <a:p>
            <a:fld id="{78C8002D-7B97-4C81-9585-D611DA41AE6A}" type="datetimeFigureOut">
              <a:rPr lang="de-AT" smtClean="0"/>
              <a:t>01.04.2025</a:t>
            </a:fld>
            <a:endParaRPr lang="de-AT"/>
          </a:p>
        </p:txBody>
      </p:sp>
      <p:sp>
        <p:nvSpPr>
          <p:cNvPr id="5" name="Fußzeilenplatzhalter 4">
            <a:extLst>
              <a:ext uri="{FF2B5EF4-FFF2-40B4-BE49-F238E27FC236}">
                <a16:creationId xmlns:a16="http://schemas.microsoft.com/office/drawing/2014/main" id="{0740BF88-D4E5-F49F-B61F-650D507E6368}"/>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FC43C361-9AA3-874F-B444-BC3813D89ADD}"/>
              </a:ext>
            </a:extLst>
          </p:cNvPr>
          <p:cNvSpPr>
            <a:spLocks noGrp="1"/>
          </p:cNvSpPr>
          <p:nvPr>
            <p:ph type="sldNum" sz="quarter" idx="12"/>
          </p:nvPr>
        </p:nvSpPr>
        <p:spPr/>
        <p:txBody>
          <a:bodyPr/>
          <a:lstStyle/>
          <a:p>
            <a:fld id="{005E267D-D7C3-4EE9-B3F0-4D8810A92EC1}" type="slidenum">
              <a:rPr lang="de-AT" smtClean="0"/>
              <a:t>‹Nr.›</a:t>
            </a:fld>
            <a:endParaRPr lang="de-AT"/>
          </a:p>
        </p:txBody>
      </p:sp>
    </p:spTree>
    <p:extLst>
      <p:ext uri="{BB962C8B-B14F-4D97-AF65-F5344CB8AC3E}">
        <p14:creationId xmlns:p14="http://schemas.microsoft.com/office/powerpoint/2010/main" val="529669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826685-26E3-42D7-7AD8-163C5400A5D8}"/>
              </a:ext>
            </a:extLst>
          </p:cNvPr>
          <p:cNvSpPr>
            <a:spLocks noGrp="1"/>
          </p:cNvSpPr>
          <p:nvPr>
            <p:ph type="title"/>
          </p:nvPr>
        </p:nvSpPr>
        <p:spPr/>
        <p:txBody>
          <a:bodyPr/>
          <a:lstStyle/>
          <a:p>
            <a:r>
              <a:rPr lang="de-DE"/>
              <a:t>Mastertitelformat bearbeiten</a:t>
            </a:r>
            <a:endParaRPr lang="de-AT"/>
          </a:p>
        </p:txBody>
      </p:sp>
      <p:sp>
        <p:nvSpPr>
          <p:cNvPr id="3" name="Vertikaler Textplatzhalter 2">
            <a:extLst>
              <a:ext uri="{FF2B5EF4-FFF2-40B4-BE49-F238E27FC236}">
                <a16:creationId xmlns:a16="http://schemas.microsoft.com/office/drawing/2014/main" id="{247B6FBA-2177-226D-8851-3D73A45C2B8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0419B0B6-1307-B61D-A723-70DFB725CCBD}"/>
              </a:ext>
            </a:extLst>
          </p:cNvPr>
          <p:cNvSpPr>
            <a:spLocks noGrp="1"/>
          </p:cNvSpPr>
          <p:nvPr>
            <p:ph type="dt" sz="half" idx="10"/>
          </p:nvPr>
        </p:nvSpPr>
        <p:spPr/>
        <p:txBody>
          <a:bodyPr/>
          <a:lstStyle/>
          <a:p>
            <a:fld id="{78C8002D-7B97-4C81-9585-D611DA41AE6A}" type="datetimeFigureOut">
              <a:rPr lang="de-AT" smtClean="0"/>
              <a:t>01.04.2025</a:t>
            </a:fld>
            <a:endParaRPr lang="de-AT"/>
          </a:p>
        </p:txBody>
      </p:sp>
      <p:sp>
        <p:nvSpPr>
          <p:cNvPr id="5" name="Fußzeilenplatzhalter 4">
            <a:extLst>
              <a:ext uri="{FF2B5EF4-FFF2-40B4-BE49-F238E27FC236}">
                <a16:creationId xmlns:a16="http://schemas.microsoft.com/office/drawing/2014/main" id="{10A2DC91-3D56-9295-554F-ABFD57BF98F3}"/>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05492868-5DA9-72B3-BD37-8513EA54739A}"/>
              </a:ext>
            </a:extLst>
          </p:cNvPr>
          <p:cNvSpPr>
            <a:spLocks noGrp="1"/>
          </p:cNvSpPr>
          <p:nvPr>
            <p:ph type="sldNum" sz="quarter" idx="12"/>
          </p:nvPr>
        </p:nvSpPr>
        <p:spPr/>
        <p:txBody>
          <a:bodyPr/>
          <a:lstStyle/>
          <a:p>
            <a:fld id="{005E267D-D7C3-4EE9-B3F0-4D8810A92EC1}" type="slidenum">
              <a:rPr lang="de-AT" smtClean="0"/>
              <a:t>‹Nr.›</a:t>
            </a:fld>
            <a:endParaRPr lang="de-AT"/>
          </a:p>
        </p:txBody>
      </p:sp>
    </p:spTree>
    <p:extLst>
      <p:ext uri="{BB962C8B-B14F-4D97-AF65-F5344CB8AC3E}">
        <p14:creationId xmlns:p14="http://schemas.microsoft.com/office/powerpoint/2010/main" val="1389830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3D97416-0D37-7FBB-6518-707AC388517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AT"/>
          </a:p>
        </p:txBody>
      </p:sp>
      <p:sp>
        <p:nvSpPr>
          <p:cNvPr id="3" name="Vertikaler Textplatzhalter 2">
            <a:extLst>
              <a:ext uri="{FF2B5EF4-FFF2-40B4-BE49-F238E27FC236}">
                <a16:creationId xmlns:a16="http://schemas.microsoft.com/office/drawing/2014/main" id="{78B138F2-323D-39DC-65DA-3C056D12FE35}"/>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9D02663B-2351-8AB9-6CE4-F5636563ED6E}"/>
              </a:ext>
            </a:extLst>
          </p:cNvPr>
          <p:cNvSpPr>
            <a:spLocks noGrp="1"/>
          </p:cNvSpPr>
          <p:nvPr>
            <p:ph type="dt" sz="half" idx="10"/>
          </p:nvPr>
        </p:nvSpPr>
        <p:spPr/>
        <p:txBody>
          <a:bodyPr/>
          <a:lstStyle/>
          <a:p>
            <a:fld id="{78C8002D-7B97-4C81-9585-D611DA41AE6A}" type="datetimeFigureOut">
              <a:rPr lang="de-AT" smtClean="0"/>
              <a:t>01.04.2025</a:t>
            </a:fld>
            <a:endParaRPr lang="de-AT"/>
          </a:p>
        </p:txBody>
      </p:sp>
      <p:sp>
        <p:nvSpPr>
          <p:cNvPr id="5" name="Fußzeilenplatzhalter 4">
            <a:extLst>
              <a:ext uri="{FF2B5EF4-FFF2-40B4-BE49-F238E27FC236}">
                <a16:creationId xmlns:a16="http://schemas.microsoft.com/office/drawing/2014/main" id="{771DF581-6B5F-40DF-1867-EEAC294E03C8}"/>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F66A29BC-8974-8F7F-F7F1-544E5DBE9DD9}"/>
              </a:ext>
            </a:extLst>
          </p:cNvPr>
          <p:cNvSpPr>
            <a:spLocks noGrp="1"/>
          </p:cNvSpPr>
          <p:nvPr>
            <p:ph type="sldNum" sz="quarter" idx="12"/>
          </p:nvPr>
        </p:nvSpPr>
        <p:spPr/>
        <p:txBody>
          <a:bodyPr/>
          <a:lstStyle/>
          <a:p>
            <a:fld id="{005E267D-D7C3-4EE9-B3F0-4D8810A92EC1}" type="slidenum">
              <a:rPr lang="de-AT" smtClean="0"/>
              <a:t>‹Nr.›</a:t>
            </a:fld>
            <a:endParaRPr lang="de-AT"/>
          </a:p>
        </p:txBody>
      </p:sp>
    </p:spTree>
    <p:extLst>
      <p:ext uri="{BB962C8B-B14F-4D97-AF65-F5344CB8AC3E}">
        <p14:creationId xmlns:p14="http://schemas.microsoft.com/office/powerpoint/2010/main" val="1392044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elfolie">
    <p:spTree>
      <p:nvGrpSpPr>
        <p:cNvPr id="1" name=""/>
        <p:cNvGrpSpPr/>
        <p:nvPr/>
      </p:nvGrpSpPr>
      <p:grpSpPr>
        <a:xfrm>
          <a:off x="0" y="0"/>
          <a:ext cx="0" cy="0"/>
          <a:chOff x="0" y="0"/>
          <a:chExt cx="0" cy="0"/>
        </a:xfrm>
      </p:grpSpPr>
      <p:pic>
        <p:nvPicPr>
          <p:cNvPr id="9" name="Bild 8"/>
          <p:cNvPicPr>
            <a:picLocks noChangeAspect="1"/>
          </p:cNvPicPr>
          <p:nvPr userDrawn="1"/>
        </p:nvPicPr>
        <p:blipFill>
          <a:blip r:embed="rId2"/>
          <a:srcRect/>
          <a:stretch/>
        </p:blipFill>
        <p:spPr>
          <a:xfrm>
            <a:off x="0" y="0"/>
            <a:ext cx="12192000" cy="6858000"/>
          </a:xfrm>
          <a:prstGeom prst="rect">
            <a:avLst/>
          </a:prstGeom>
        </p:spPr>
      </p:pic>
      <p:pic>
        <p:nvPicPr>
          <p:cNvPr id="10" name="Bild 9" descr="Campus02-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61334" y="412493"/>
            <a:ext cx="2472265" cy="601802"/>
          </a:xfrm>
          <a:prstGeom prst="rect">
            <a:avLst/>
          </a:prstGeom>
        </p:spPr>
      </p:pic>
      <p:sp>
        <p:nvSpPr>
          <p:cNvPr id="7" name="Titel 1"/>
          <p:cNvSpPr>
            <a:spLocks noGrp="1"/>
          </p:cNvSpPr>
          <p:nvPr>
            <p:ph type="title" hasCustomPrompt="1"/>
          </p:nvPr>
        </p:nvSpPr>
        <p:spPr>
          <a:xfrm>
            <a:off x="781051" y="882443"/>
            <a:ext cx="6240000" cy="1980000"/>
          </a:xfrm>
        </p:spPr>
        <p:txBody>
          <a:bodyPr anchor="b">
            <a:noAutofit/>
          </a:bodyPr>
          <a:lstStyle>
            <a:lvl1pPr algn="l">
              <a:lnSpc>
                <a:spcPct val="80000"/>
              </a:lnSpc>
              <a:defRPr sz="5400" cap="all" baseline="0">
                <a:latin typeface="Calibri"/>
                <a:cs typeface="Calibri"/>
              </a:defRPr>
            </a:lvl1pPr>
          </a:lstStyle>
          <a:p>
            <a:r>
              <a:rPr lang="de-AT" dirty="0"/>
              <a:t>DAS IST </a:t>
            </a:r>
            <a:br>
              <a:rPr lang="de-AT" dirty="0"/>
            </a:br>
            <a:r>
              <a:rPr lang="de-AT" dirty="0"/>
              <a:t>EINE SCHÖNE</a:t>
            </a:r>
            <a:br>
              <a:rPr lang="de-AT" dirty="0"/>
            </a:br>
            <a:r>
              <a:rPr lang="de-AT" dirty="0"/>
              <a:t>HEADLINE</a:t>
            </a:r>
            <a:endParaRPr lang="de-DE" dirty="0"/>
          </a:p>
        </p:txBody>
      </p:sp>
      <p:sp>
        <p:nvSpPr>
          <p:cNvPr id="19" name="Textplatzhalter 3"/>
          <p:cNvSpPr>
            <a:spLocks noGrp="1"/>
          </p:cNvSpPr>
          <p:nvPr>
            <p:ph type="body" sz="half" idx="10" hasCustomPrompt="1"/>
          </p:nvPr>
        </p:nvSpPr>
        <p:spPr>
          <a:xfrm>
            <a:off x="781049" y="3054578"/>
            <a:ext cx="6240000" cy="720000"/>
          </a:xfrm>
        </p:spPr>
        <p:txBody>
          <a:bodyPr anchor="t">
            <a:noAutofit/>
          </a:bodyPr>
          <a:lstStyle>
            <a:lvl1pPr marL="0" indent="0">
              <a:lnSpc>
                <a:spcPct val="85000"/>
              </a:lnSpc>
              <a:spcBef>
                <a:spcPts val="0"/>
              </a:spcBef>
              <a:buNone/>
              <a:defRPr sz="2800" spc="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dirty="0"/>
              <a:t>Das ist eine kleine </a:t>
            </a:r>
            <a:r>
              <a:rPr lang="de-AT" dirty="0" err="1"/>
              <a:t>Subline</a:t>
            </a:r>
            <a:r>
              <a:rPr lang="de-AT" dirty="0"/>
              <a:t> zum</a:t>
            </a:r>
            <a:br>
              <a:rPr lang="de-AT" dirty="0"/>
            </a:br>
            <a:r>
              <a:rPr lang="de-AT" dirty="0"/>
              <a:t>angeführten Thema.</a:t>
            </a:r>
          </a:p>
        </p:txBody>
      </p:sp>
      <p:sp>
        <p:nvSpPr>
          <p:cNvPr id="15" name="Textplatzhalter 3"/>
          <p:cNvSpPr>
            <a:spLocks noGrp="1"/>
          </p:cNvSpPr>
          <p:nvPr>
            <p:ph type="body" sz="half" idx="2" hasCustomPrompt="1"/>
          </p:nvPr>
        </p:nvSpPr>
        <p:spPr>
          <a:xfrm>
            <a:off x="781051" y="3990716"/>
            <a:ext cx="3365900" cy="360000"/>
          </a:xfrm>
        </p:spPr>
        <p:txBody>
          <a:bodyPr anchor="ctr">
            <a:normAutofit/>
          </a:bodyPr>
          <a:lstStyle>
            <a:lvl1pPr marL="0" indent="0">
              <a:spcBef>
                <a:spcPts val="0"/>
              </a:spcBef>
              <a:buNone/>
              <a:defRPr sz="2000" spc="25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fld id="{4B47497A-673C-3D4D-B58F-12550903D1BD}" type="datetime3">
              <a:rPr lang="de-AT" smtClean="0"/>
              <a:t>14/09/2022</a:t>
            </a:fld>
            <a:endParaRPr lang="de-AT" dirty="0"/>
          </a:p>
        </p:txBody>
      </p:sp>
    </p:spTree>
    <p:extLst>
      <p:ext uri="{BB962C8B-B14F-4D97-AF65-F5344CB8AC3E}">
        <p14:creationId xmlns:p14="http://schemas.microsoft.com/office/powerpoint/2010/main" val="295132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el &amp; Inhalt (light)">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60BFA6F6-BC04-FE80-EABD-4BB1386596DA}"/>
              </a:ext>
            </a:extLst>
          </p:cNvPr>
          <p:cNvPicPr>
            <a:picLocks noChangeAspect="1"/>
          </p:cNvPicPr>
          <p:nvPr userDrawn="1"/>
        </p:nvPicPr>
        <p:blipFill>
          <a:blip r:embed="rId2"/>
          <a:srcRect/>
          <a:stretch/>
        </p:blipFill>
        <p:spPr>
          <a:xfrm>
            <a:off x="6959600" y="0"/>
            <a:ext cx="5232400" cy="1828800"/>
          </a:xfrm>
          <a:prstGeom prst="rect">
            <a:avLst/>
          </a:prstGeom>
        </p:spPr>
      </p:pic>
      <p:sp>
        <p:nvSpPr>
          <p:cNvPr id="4" name="Fußzeilenplatzhalter 3"/>
          <p:cNvSpPr>
            <a:spLocks noGrp="1"/>
          </p:cNvSpPr>
          <p:nvPr>
            <p:ph type="ftr" sz="quarter" idx="11"/>
          </p:nvPr>
        </p:nvSpPr>
        <p:spPr/>
        <p:txBody>
          <a:bodyPr/>
          <a:lstStyle/>
          <a:p>
            <a:r>
              <a:rPr lang="de-DE"/>
              <a:t>FH CAMPUS 02 //</a:t>
            </a:r>
            <a:endParaRPr lang="de-DE" dirty="0"/>
          </a:p>
        </p:txBody>
      </p:sp>
      <p:sp>
        <p:nvSpPr>
          <p:cNvPr id="8" name="Inhaltsplatzhalter 7"/>
          <p:cNvSpPr>
            <a:spLocks noGrp="1"/>
          </p:cNvSpPr>
          <p:nvPr>
            <p:ph sz="quarter" idx="12"/>
          </p:nvPr>
        </p:nvSpPr>
        <p:spPr>
          <a:xfrm>
            <a:off x="600000" y="1953846"/>
            <a:ext cx="11040000" cy="4256154"/>
          </a:xfrm>
        </p:spPr>
        <p:txBody>
          <a:bodyPr/>
          <a:lstStyle>
            <a:lvl1pPr marL="432000" indent="-432000">
              <a:spcBef>
                <a:spcPts val="1800"/>
              </a:spcBef>
              <a:buFontTx/>
              <a:buBlip>
                <a:blip r:embed="rId3"/>
              </a:buBlip>
              <a:defRPr/>
            </a:lvl1pPr>
            <a:lvl2pPr marL="900000" indent="-360000">
              <a:spcBef>
                <a:spcPts val="600"/>
              </a:spcBef>
              <a:buFontTx/>
              <a:buBlip>
                <a:blip r:embed="rId4"/>
              </a:buBlip>
              <a:defRPr lang="de-DE" sz="2800" kern="1200" dirty="0" smtClean="0">
                <a:solidFill>
                  <a:schemeClr val="tx1"/>
                </a:solidFill>
                <a:latin typeface="+mn-lt"/>
                <a:ea typeface="+mn-ea"/>
                <a:cs typeface="+mn-cs"/>
              </a:defRPr>
            </a:lvl2pPr>
            <a:lvl3pPr>
              <a:spcBef>
                <a:spcPts val="600"/>
              </a:spcBef>
              <a:buClr>
                <a:srgbClr val="404040"/>
              </a:buClr>
              <a:defRPr baseline="0"/>
            </a:lvl3pPr>
          </a:lstStyle>
          <a:p>
            <a:pPr lvl="0"/>
            <a:r>
              <a:rPr lang="de-DE"/>
              <a:t>Mastertextformat bearbeiten</a:t>
            </a:r>
          </a:p>
          <a:p>
            <a:pPr lvl="1"/>
            <a:r>
              <a:rPr lang="de-DE"/>
              <a:t>Zweite Ebene</a:t>
            </a:r>
          </a:p>
          <a:p>
            <a:pPr lvl="2"/>
            <a:r>
              <a:rPr lang="de-DE"/>
              <a:t>Dritte Ebene</a:t>
            </a:r>
          </a:p>
        </p:txBody>
      </p:sp>
      <p:pic>
        <p:nvPicPr>
          <p:cNvPr id="12" name="Bild 11" descr="Campus02-Logo.png"/>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041467" y="323851"/>
            <a:ext cx="1684867" cy="410132"/>
          </a:xfrm>
          <a:prstGeom prst="rect">
            <a:avLst/>
          </a:prstGeom>
        </p:spPr>
      </p:pic>
      <p:sp>
        <p:nvSpPr>
          <p:cNvPr id="10" name="Titel 1"/>
          <p:cNvSpPr>
            <a:spLocks noGrp="1"/>
          </p:cNvSpPr>
          <p:nvPr>
            <p:ph type="title" hasCustomPrompt="1"/>
          </p:nvPr>
        </p:nvSpPr>
        <p:spPr>
          <a:xfrm>
            <a:off x="599998" y="655974"/>
            <a:ext cx="6327276" cy="1091950"/>
          </a:xfrm>
        </p:spPr>
        <p:txBody>
          <a:bodyPr anchor="b"/>
          <a:lstStyle>
            <a:lvl1pPr>
              <a:lnSpc>
                <a:spcPct val="80000"/>
              </a:lnSpc>
              <a:defRPr sz="4400"/>
            </a:lvl1pPr>
          </a:lstStyle>
          <a:p>
            <a:r>
              <a:rPr lang="de-AT" dirty="0"/>
              <a:t>Mastertitel bearbeiten</a:t>
            </a:r>
          </a:p>
        </p:txBody>
      </p:sp>
      <p:sp>
        <p:nvSpPr>
          <p:cNvPr id="5" name="Datumsplatzhalter 2">
            <a:extLst>
              <a:ext uri="{FF2B5EF4-FFF2-40B4-BE49-F238E27FC236}">
                <a16:creationId xmlns:a16="http://schemas.microsoft.com/office/drawing/2014/main" id="{A0F5A42B-EAA1-12AC-F646-8F3E6D8B5ED7}"/>
              </a:ext>
            </a:extLst>
          </p:cNvPr>
          <p:cNvSpPr>
            <a:spLocks noGrp="1"/>
          </p:cNvSpPr>
          <p:nvPr>
            <p:ph type="dt" sz="half" idx="10"/>
          </p:nvPr>
        </p:nvSpPr>
        <p:spPr>
          <a:xfrm>
            <a:off x="2233492" y="6498318"/>
            <a:ext cx="1145901" cy="234000"/>
          </a:xfrm>
        </p:spPr>
        <p:txBody>
          <a:bodyPr/>
          <a:lstStyle>
            <a:lvl1pPr>
              <a:defRPr/>
            </a:lvl1pPr>
          </a:lstStyle>
          <a:p>
            <a:fld id="{63FFECE1-904C-1345-A815-786134162EBE}" type="datetime3">
              <a:rPr lang="de-AT" smtClean="0"/>
              <a:t>01/04/25</a:t>
            </a:fld>
            <a:endParaRPr lang="de-DE" dirty="0"/>
          </a:p>
        </p:txBody>
      </p:sp>
    </p:spTree>
    <p:extLst>
      <p:ext uri="{BB962C8B-B14F-4D97-AF65-F5344CB8AC3E}">
        <p14:creationId xmlns:p14="http://schemas.microsoft.com/office/powerpoint/2010/main" val="1280947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ext (light)">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62AE7FBB-B995-D355-7104-B2087F64C9B3}"/>
              </a:ext>
            </a:extLst>
          </p:cNvPr>
          <p:cNvPicPr>
            <a:picLocks noChangeAspect="1"/>
          </p:cNvPicPr>
          <p:nvPr userDrawn="1"/>
        </p:nvPicPr>
        <p:blipFill>
          <a:blip r:embed="rId2"/>
          <a:srcRect/>
          <a:stretch/>
        </p:blipFill>
        <p:spPr>
          <a:xfrm>
            <a:off x="6959600" y="0"/>
            <a:ext cx="5232400" cy="1828800"/>
          </a:xfrm>
          <a:prstGeom prst="rect">
            <a:avLst/>
          </a:prstGeom>
        </p:spPr>
      </p:pic>
      <p:sp>
        <p:nvSpPr>
          <p:cNvPr id="15" name="Textplatzhalter 3"/>
          <p:cNvSpPr>
            <a:spLocks noGrp="1"/>
          </p:cNvSpPr>
          <p:nvPr>
            <p:ph type="body" sz="half" idx="11" hasCustomPrompt="1"/>
          </p:nvPr>
        </p:nvSpPr>
        <p:spPr>
          <a:xfrm>
            <a:off x="599999" y="2520001"/>
            <a:ext cx="11040000" cy="1258597"/>
          </a:xfrm>
        </p:spPr>
        <p:txBody>
          <a:bodyPr anchor="ctr">
            <a:noAutofit/>
          </a:bodyPr>
          <a:lstStyle>
            <a:lvl1pPr marL="0" indent="0">
              <a:lnSpc>
                <a:spcPct val="85000"/>
              </a:lnSpc>
              <a:spcBef>
                <a:spcPts val="0"/>
              </a:spcBef>
              <a:buNone/>
              <a:defRPr sz="2800" spc="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dirty="0"/>
              <a:t>Sie werden entscheiden. Sie werden verändern, verbessern, weiterentwickeln, Neues schaffen. </a:t>
            </a:r>
            <a:br>
              <a:rPr lang="de-AT" dirty="0"/>
            </a:br>
            <a:r>
              <a:rPr lang="de-AT" dirty="0"/>
              <a:t>Das ist Ihr Beruf. Wir sind Ihr Netzwerk.</a:t>
            </a:r>
          </a:p>
        </p:txBody>
      </p:sp>
      <p:sp>
        <p:nvSpPr>
          <p:cNvPr id="25" name="Textplatzhalter 3"/>
          <p:cNvSpPr>
            <a:spLocks noGrp="1"/>
          </p:cNvSpPr>
          <p:nvPr>
            <p:ph type="body" sz="half" idx="13" hasCustomPrompt="1"/>
          </p:nvPr>
        </p:nvSpPr>
        <p:spPr>
          <a:xfrm>
            <a:off x="599999" y="3954563"/>
            <a:ext cx="11040000" cy="2340000"/>
          </a:xfrm>
        </p:spPr>
        <p:txBody>
          <a:bodyPr>
            <a:noAutofit/>
          </a:bodyPr>
          <a:lstStyle>
            <a:lvl1pPr marL="0" indent="0">
              <a:lnSpc>
                <a:spcPct val="100000"/>
              </a:lnSpc>
              <a:spcBef>
                <a:spcPts val="0"/>
              </a:spcBef>
              <a:spcAft>
                <a:spcPts val="1200"/>
              </a:spcAft>
              <a:buNone/>
              <a:defRPr sz="2000" spc="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dirty="0"/>
              <a:t>Bei uns vernetzen sich Lehre und Wirtschaft, Theorie und Praxis, Ausbildung und Berufsleben. Wissen, das Sie sich an der FH CAMPUS 02 aneignen und Ergebnisse, die sich aus den Forschungsprojekten ergeben, fließen zurück in die Wirtschaft und steigern maßgeblich den Erfolg von Unternehmen. </a:t>
            </a:r>
          </a:p>
        </p:txBody>
      </p:sp>
      <p:sp>
        <p:nvSpPr>
          <p:cNvPr id="8" name="Fußzeilenplatzhalter 4"/>
          <p:cNvSpPr>
            <a:spLocks noGrp="1"/>
          </p:cNvSpPr>
          <p:nvPr>
            <p:ph type="ftr" sz="quarter" idx="3"/>
          </p:nvPr>
        </p:nvSpPr>
        <p:spPr>
          <a:xfrm>
            <a:off x="609599" y="6498000"/>
            <a:ext cx="1824000" cy="234000"/>
          </a:xfrm>
          <a:prstGeom prst="rect">
            <a:avLst/>
          </a:prstGeom>
        </p:spPr>
        <p:txBody>
          <a:bodyPr vert="horz" lIns="91440" tIns="45720" rIns="91440" bIns="45720" rtlCol="0" anchor="ctr"/>
          <a:lstStyle>
            <a:lvl1pPr algn="l">
              <a:defRPr sz="900" b="1" kern="500" cap="all" spc="180" baseline="0">
                <a:solidFill>
                  <a:schemeClr val="accent3"/>
                </a:solidFill>
              </a:defRPr>
            </a:lvl1pPr>
          </a:lstStyle>
          <a:p>
            <a:r>
              <a:rPr lang="de-DE"/>
              <a:t>FH CAMPUS 02 //</a:t>
            </a:r>
            <a:endParaRPr lang="de-DE" dirty="0"/>
          </a:p>
        </p:txBody>
      </p:sp>
      <p:pic>
        <p:nvPicPr>
          <p:cNvPr id="11" name="Bild 10" descr="Campus02-Logo.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41467" y="323851"/>
            <a:ext cx="1684867" cy="410132"/>
          </a:xfrm>
          <a:prstGeom prst="rect">
            <a:avLst/>
          </a:prstGeom>
        </p:spPr>
      </p:pic>
      <p:sp>
        <p:nvSpPr>
          <p:cNvPr id="9" name="Textplatzhalter 3"/>
          <p:cNvSpPr>
            <a:spLocks noGrp="1"/>
          </p:cNvSpPr>
          <p:nvPr>
            <p:ph type="body" sz="half" idx="12" hasCustomPrompt="1"/>
          </p:nvPr>
        </p:nvSpPr>
        <p:spPr>
          <a:xfrm>
            <a:off x="599999" y="656831"/>
            <a:ext cx="6017027" cy="1620000"/>
          </a:xfrm>
        </p:spPr>
        <p:txBody>
          <a:bodyPr anchor="ctr">
            <a:noAutofit/>
          </a:bodyPr>
          <a:lstStyle>
            <a:lvl1pPr marL="0" indent="0">
              <a:lnSpc>
                <a:spcPct val="85000"/>
              </a:lnSpc>
              <a:spcBef>
                <a:spcPts val="0"/>
              </a:spcBef>
              <a:buNone/>
              <a:defRPr sz="4400" cap="all" spc="0" baseline="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AT" dirty="0"/>
              <a:t>Wir bilden die </a:t>
            </a:r>
            <a:br>
              <a:rPr lang="de-AT" dirty="0"/>
            </a:br>
            <a:r>
              <a:rPr lang="de-AT" dirty="0"/>
              <a:t>Wirtschaft von </a:t>
            </a:r>
            <a:br>
              <a:rPr lang="de-AT" dirty="0"/>
            </a:br>
            <a:r>
              <a:rPr lang="de-AT" dirty="0"/>
              <a:t>morgen</a:t>
            </a:r>
          </a:p>
        </p:txBody>
      </p:sp>
      <p:sp>
        <p:nvSpPr>
          <p:cNvPr id="6" name="Datumsplatzhalter 2">
            <a:extLst>
              <a:ext uri="{FF2B5EF4-FFF2-40B4-BE49-F238E27FC236}">
                <a16:creationId xmlns:a16="http://schemas.microsoft.com/office/drawing/2014/main" id="{96FF5E93-96A4-8530-F312-CDB4F3D68727}"/>
              </a:ext>
            </a:extLst>
          </p:cNvPr>
          <p:cNvSpPr>
            <a:spLocks noGrp="1"/>
          </p:cNvSpPr>
          <p:nvPr>
            <p:ph type="dt" sz="half" idx="10"/>
          </p:nvPr>
        </p:nvSpPr>
        <p:spPr>
          <a:xfrm>
            <a:off x="2233492" y="6498318"/>
            <a:ext cx="1145901" cy="234000"/>
          </a:xfrm>
        </p:spPr>
        <p:txBody>
          <a:bodyPr/>
          <a:lstStyle>
            <a:lvl1pPr>
              <a:defRPr/>
            </a:lvl1pPr>
          </a:lstStyle>
          <a:p>
            <a:fld id="{B9764420-450A-D94A-87F6-7E003D23FB6A}" type="datetime3">
              <a:rPr lang="de-AT" smtClean="0"/>
              <a:t>01/04/25</a:t>
            </a:fld>
            <a:endParaRPr lang="de-DE" dirty="0"/>
          </a:p>
        </p:txBody>
      </p:sp>
    </p:spTree>
    <p:extLst>
      <p:ext uri="{BB962C8B-B14F-4D97-AF65-F5344CB8AC3E}">
        <p14:creationId xmlns:p14="http://schemas.microsoft.com/office/powerpoint/2010/main" val="2657213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12AC5B-7E95-0E01-3EA3-A8D8DEAB9AA2}"/>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0F2A8AC6-6784-7B1E-84A8-9137333E043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A39CFC66-3B02-81EC-47B5-147822916CFC}"/>
              </a:ext>
            </a:extLst>
          </p:cNvPr>
          <p:cNvSpPr>
            <a:spLocks noGrp="1"/>
          </p:cNvSpPr>
          <p:nvPr>
            <p:ph type="dt" sz="half" idx="10"/>
          </p:nvPr>
        </p:nvSpPr>
        <p:spPr/>
        <p:txBody>
          <a:bodyPr/>
          <a:lstStyle/>
          <a:p>
            <a:fld id="{78C8002D-7B97-4C81-9585-D611DA41AE6A}" type="datetimeFigureOut">
              <a:rPr lang="de-AT" smtClean="0"/>
              <a:t>01.04.2025</a:t>
            </a:fld>
            <a:endParaRPr lang="de-AT"/>
          </a:p>
        </p:txBody>
      </p:sp>
      <p:sp>
        <p:nvSpPr>
          <p:cNvPr id="5" name="Fußzeilenplatzhalter 4">
            <a:extLst>
              <a:ext uri="{FF2B5EF4-FFF2-40B4-BE49-F238E27FC236}">
                <a16:creationId xmlns:a16="http://schemas.microsoft.com/office/drawing/2014/main" id="{BEDDBAD1-8B38-9B82-DC5A-C42F3CA85B5B}"/>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53D3C7D6-6708-BDD7-C96A-A158D073D1ED}"/>
              </a:ext>
            </a:extLst>
          </p:cNvPr>
          <p:cNvSpPr>
            <a:spLocks noGrp="1"/>
          </p:cNvSpPr>
          <p:nvPr>
            <p:ph type="sldNum" sz="quarter" idx="12"/>
          </p:nvPr>
        </p:nvSpPr>
        <p:spPr/>
        <p:txBody>
          <a:bodyPr/>
          <a:lstStyle/>
          <a:p>
            <a:fld id="{005E267D-D7C3-4EE9-B3F0-4D8810A92EC1}" type="slidenum">
              <a:rPr lang="de-AT" smtClean="0"/>
              <a:t>‹Nr.›</a:t>
            </a:fld>
            <a:endParaRPr lang="de-AT"/>
          </a:p>
        </p:txBody>
      </p:sp>
    </p:spTree>
    <p:extLst>
      <p:ext uri="{BB962C8B-B14F-4D97-AF65-F5344CB8AC3E}">
        <p14:creationId xmlns:p14="http://schemas.microsoft.com/office/powerpoint/2010/main" val="2077264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D00A94-1C00-EB64-39FA-53516020DCBA}"/>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AT"/>
          </a:p>
        </p:txBody>
      </p:sp>
      <p:sp>
        <p:nvSpPr>
          <p:cNvPr id="3" name="Textplatzhalter 2">
            <a:extLst>
              <a:ext uri="{FF2B5EF4-FFF2-40B4-BE49-F238E27FC236}">
                <a16:creationId xmlns:a16="http://schemas.microsoft.com/office/drawing/2014/main" id="{9E2359E0-8FD8-8024-3A65-74FCB9065CB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B416245D-A3FA-7E84-DA65-7190332A6F42}"/>
              </a:ext>
            </a:extLst>
          </p:cNvPr>
          <p:cNvSpPr>
            <a:spLocks noGrp="1"/>
          </p:cNvSpPr>
          <p:nvPr>
            <p:ph type="dt" sz="half" idx="10"/>
          </p:nvPr>
        </p:nvSpPr>
        <p:spPr/>
        <p:txBody>
          <a:bodyPr/>
          <a:lstStyle/>
          <a:p>
            <a:fld id="{78C8002D-7B97-4C81-9585-D611DA41AE6A}" type="datetimeFigureOut">
              <a:rPr lang="de-AT" smtClean="0"/>
              <a:t>01.04.2025</a:t>
            </a:fld>
            <a:endParaRPr lang="de-AT"/>
          </a:p>
        </p:txBody>
      </p:sp>
      <p:sp>
        <p:nvSpPr>
          <p:cNvPr id="5" name="Fußzeilenplatzhalter 4">
            <a:extLst>
              <a:ext uri="{FF2B5EF4-FFF2-40B4-BE49-F238E27FC236}">
                <a16:creationId xmlns:a16="http://schemas.microsoft.com/office/drawing/2014/main" id="{3643BDA9-F93B-F8C3-42A1-FA227EE135EE}"/>
              </a:ext>
            </a:extLst>
          </p:cNvPr>
          <p:cNvSpPr>
            <a:spLocks noGrp="1"/>
          </p:cNvSpPr>
          <p:nvPr>
            <p:ph type="ftr" sz="quarter" idx="11"/>
          </p:nvPr>
        </p:nvSpPr>
        <p:spPr/>
        <p:txBody>
          <a:bodyPr/>
          <a:lstStyle/>
          <a:p>
            <a:endParaRPr lang="de-AT"/>
          </a:p>
        </p:txBody>
      </p:sp>
      <p:sp>
        <p:nvSpPr>
          <p:cNvPr id="6" name="Foliennummernplatzhalter 5">
            <a:extLst>
              <a:ext uri="{FF2B5EF4-FFF2-40B4-BE49-F238E27FC236}">
                <a16:creationId xmlns:a16="http://schemas.microsoft.com/office/drawing/2014/main" id="{788AC1BB-FEDC-3021-995D-DB9A098C1057}"/>
              </a:ext>
            </a:extLst>
          </p:cNvPr>
          <p:cNvSpPr>
            <a:spLocks noGrp="1"/>
          </p:cNvSpPr>
          <p:nvPr>
            <p:ph type="sldNum" sz="quarter" idx="12"/>
          </p:nvPr>
        </p:nvSpPr>
        <p:spPr/>
        <p:txBody>
          <a:bodyPr/>
          <a:lstStyle/>
          <a:p>
            <a:fld id="{005E267D-D7C3-4EE9-B3F0-4D8810A92EC1}" type="slidenum">
              <a:rPr lang="de-AT" smtClean="0"/>
              <a:t>‹Nr.›</a:t>
            </a:fld>
            <a:endParaRPr lang="de-AT"/>
          </a:p>
        </p:txBody>
      </p:sp>
    </p:spTree>
    <p:extLst>
      <p:ext uri="{BB962C8B-B14F-4D97-AF65-F5344CB8AC3E}">
        <p14:creationId xmlns:p14="http://schemas.microsoft.com/office/powerpoint/2010/main" val="2899936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9520884-45E1-8672-CBF9-A10F26D6F708}"/>
              </a:ext>
            </a:extLst>
          </p:cNvPr>
          <p:cNvSpPr>
            <a:spLocks noGrp="1"/>
          </p:cNvSpPr>
          <p:nvPr>
            <p:ph type="title"/>
          </p:nvPr>
        </p:nvSpPr>
        <p:spPr/>
        <p:txBody>
          <a:bodyPr/>
          <a:lstStyle/>
          <a:p>
            <a:r>
              <a:rPr lang="de-DE"/>
              <a:t>Mastertitelformat bearbeiten</a:t>
            </a:r>
            <a:endParaRPr lang="de-AT"/>
          </a:p>
        </p:txBody>
      </p:sp>
      <p:sp>
        <p:nvSpPr>
          <p:cNvPr id="3" name="Inhaltsplatzhalter 2">
            <a:extLst>
              <a:ext uri="{FF2B5EF4-FFF2-40B4-BE49-F238E27FC236}">
                <a16:creationId xmlns:a16="http://schemas.microsoft.com/office/drawing/2014/main" id="{89045212-CEDA-F933-1229-811C92DE781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Inhaltsplatzhalter 3">
            <a:extLst>
              <a:ext uri="{FF2B5EF4-FFF2-40B4-BE49-F238E27FC236}">
                <a16:creationId xmlns:a16="http://schemas.microsoft.com/office/drawing/2014/main" id="{5791EB47-595E-5EC9-5A37-2A0CE9D3A6F3}"/>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Datumsplatzhalter 4">
            <a:extLst>
              <a:ext uri="{FF2B5EF4-FFF2-40B4-BE49-F238E27FC236}">
                <a16:creationId xmlns:a16="http://schemas.microsoft.com/office/drawing/2014/main" id="{824EC1F6-09F2-0974-CE55-A6E98CA2260A}"/>
              </a:ext>
            </a:extLst>
          </p:cNvPr>
          <p:cNvSpPr>
            <a:spLocks noGrp="1"/>
          </p:cNvSpPr>
          <p:nvPr>
            <p:ph type="dt" sz="half" idx="10"/>
          </p:nvPr>
        </p:nvSpPr>
        <p:spPr/>
        <p:txBody>
          <a:bodyPr/>
          <a:lstStyle/>
          <a:p>
            <a:fld id="{78C8002D-7B97-4C81-9585-D611DA41AE6A}" type="datetimeFigureOut">
              <a:rPr lang="de-AT" smtClean="0"/>
              <a:t>01.04.2025</a:t>
            </a:fld>
            <a:endParaRPr lang="de-AT"/>
          </a:p>
        </p:txBody>
      </p:sp>
      <p:sp>
        <p:nvSpPr>
          <p:cNvPr id="6" name="Fußzeilenplatzhalter 5">
            <a:extLst>
              <a:ext uri="{FF2B5EF4-FFF2-40B4-BE49-F238E27FC236}">
                <a16:creationId xmlns:a16="http://schemas.microsoft.com/office/drawing/2014/main" id="{CFE1DADE-0D18-0C87-3B84-97F335C4C340}"/>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CA575A13-B607-5D71-2C81-120B9718B275}"/>
              </a:ext>
            </a:extLst>
          </p:cNvPr>
          <p:cNvSpPr>
            <a:spLocks noGrp="1"/>
          </p:cNvSpPr>
          <p:nvPr>
            <p:ph type="sldNum" sz="quarter" idx="12"/>
          </p:nvPr>
        </p:nvSpPr>
        <p:spPr/>
        <p:txBody>
          <a:bodyPr/>
          <a:lstStyle/>
          <a:p>
            <a:fld id="{005E267D-D7C3-4EE9-B3F0-4D8810A92EC1}" type="slidenum">
              <a:rPr lang="de-AT" smtClean="0"/>
              <a:t>‹Nr.›</a:t>
            </a:fld>
            <a:endParaRPr lang="de-AT"/>
          </a:p>
        </p:txBody>
      </p:sp>
    </p:spTree>
    <p:extLst>
      <p:ext uri="{BB962C8B-B14F-4D97-AF65-F5344CB8AC3E}">
        <p14:creationId xmlns:p14="http://schemas.microsoft.com/office/powerpoint/2010/main" val="3649196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237DE9-070F-76C0-25DE-7C2B47512614}"/>
              </a:ext>
            </a:extLst>
          </p:cNvPr>
          <p:cNvSpPr>
            <a:spLocks noGrp="1"/>
          </p:cNvSpPr>
          <p:nvPr>
            <p:ph type="title"/>
          </p:nvPr>
        </p:nvSpPr>
        <p:spPr>
          <a:xfrm>
            <a:off x="839788" y="365125"/>
            <a:ext cx="10515600" cy="1325563"/>
          </a:xfrm>
        </p:spPr>
        <p:txBody>
          <a:bodyPr/>
          <a:lstStyle/>
          <a:p>
            <a:r>
              <a:rPr lang="de-DE"/>
              <a:t>Mastertitelformat bearbeiten</a:t>
            </a:r>
            <a:endParaRPr lang="de-AT"/>
          </a:p>
        </p:txBody>
      </p:sp>
      <p:sp>
        <p:nvSpPr>
          <p:cNvPr id="3" name="Textplatzhalter 2">
            <a:extLst>
              <a:ext uri="{FF2B5EF4-FFF2-40B4-BE49-F238E27FC236}">
                <a16:creationId xmlns:a16="http://schemas.microsoft.com/office/drawing/2014/main" id="{6EE5EFF3-EFF1-D602-90C0-5E7B3EA6F3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3C855239-5D64-971A-4938-CF4D174970D0}"/>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5" name="Textplatzhalter 4">
            <a:extLst>
              <a:ext uri="{FF2B5EF4-FFF2-40B4-BE49-F238E27FC236}">
                <a16:creationId xmlns:a16="http://schemas.microsoft.com/office/drawing/2014/main" id="{447527D6-1668-0765-FB68-2E7516DF6E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C423C7C-0437-90BB-4A78-23096F42E5AA}"/>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7" name="Datumsplatzhalter 6">
            <a:extLst>
              <a:ext uri="{FF2B5EF4-FFF2-40B4-BE49-F238E27FC236}">
                <a16:creationId xmlns:a16="http://schemas.microsoft.com/office/drawing/2014/main" id="{5037D6E6-0429-B7D3-5D5D-79CB388C29AF}"/>
              </a:ext>
            </a:extLst>
          </p:cNvPr>
          <p:cNvSpPr>
            <a:spLocks noGrp="1"/>
          </p:cNvSpPr>
          <p:nvPr>
            <p:ph type="dt" sz="half" idx="10"/>
          </p:nvPr>
        </p:nvSpPr>
        <p:spPr/>
        <p:txBody>
          <a:bodyPr/>
          <a:lstStyle/>
          <a:p>
            <a:fld id="{78C8002D-7B97-4C81-9585-D611DA41AE6A}" type="datetimeFigureOut">
              <a:rPr lang="de-AT" smtClean="0"/>
              <a:t>01.04.2025</a:t>
            </a:fld>
            <a:endParaRPr lang="de-AT"/>
          </a:p>
        </p:txBody>
      </p:sp>
      <p:sp>
        <p:nvSpPr>
          <p:cNvPr id="8" name="Fußzeilenplatzhalter 7">
            <a:extLst>
              <a:ext uri="{FF2B5EF4-FFF2-40B4-BE49-F238E27FC236}">
                <a16:creationId xmlns:a16="http://schemas.microsoft.com/office/drawing/2014/main" id="{C3A55683-18F1-1DAF-8C99-321923880A92}"/>
              </a:ext>
            </a:extLst>
          </p:cNvPr>
          <p:cNvSpPr>
            <a:spLocks noGrp="1"/>
          </p:cNvSpPr>
          <p:nvPr>
            <p:ph type="ftr" sz="quarter" idx="11"/>
          </p:nvPr>
        </p:nvSpPr>
        <p:spPr/>
        <p:txBody>
          <a:bodyPr/>
          <a:lstStyle/>
          <a:p>
            <a:endParaRPr lang="de-AT"/>
          </a:p>
        </p:txBody>
      </p:sp>
      <p:sp>
        <p:nvSpPr>
          <p:cNvPr id="9" name="Foliennummernplatzhalter 8">
            <a:extLst>
              <a:ext uri="{FF2B5EF4-FFF2-40B4-BE49-F238E27FC236}">
                <a16:creationId xmlns:a16="http://schemas.microsoft.com/office/drawing/2014/main" id="{8ED5F18A-4BAF-3E34-35D6-F7E2BED058BF}"/>
              </a:ext>
            </a:extLst>
          </p:cNvPr>
          <p:cNvSpPr>
            <a:spLocks noGrp="1"/>
          </p:cNvSpPr>
          <p:nvPr>
            <p:ph type="sldNum" sz="quarter" idx="12"/>
          </p:nvPr>
        </p:nvSpPr>
        <p:spPr/>
        <p:txBody>
          <a:bodyPr/>
          <a:lstStyle/>
          <a:p>
            <a:fld id="{005E267D-D7C3-4EE9-B3F0-4D8810A92EC1}" type="slidenum">
              <a:rPr lang="de-AT" smtClean="0"/>
              <a:t>‹Nr.›</a:t>
            </a:fld>
            <a:endParaRPr lang="de-AT"/>
          </a:p>
        </p:txBody>
      </p:sp>
    </p:spTree>
    <p:extLst>
      <p:ext uri="{BB962C8B-B14F-4D97-AF65-F5344CB8AC3E}">
        <p14:creationId xmlns:p14="http://schemas.microsoft.com/office/powerpoint/2010/main" val="523727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6E499A-CAA4-A52D-5E7C-2881866B8EAF}"/>
              </a:ext>
            </a:extLst>
          </p:cNvPr>
          <p:cNvSpPr>
            <a:spLocks noGrp="1"/>
          </p:cNvSpPr>
          <p:nvPr>
            <p:ph type="title"/>
          </p:nvPr>
        </p:nvSpPr>
        <p:spPr/>
        <p:txBody>
          <a:bodyPr/>
          <a:lstStyle/>
          <a:p>
            <a:r>
              <a:rPr lang="de-DE"/>
              <a:t>Mastertitelformat bearbeiten</a:t>
            </a:r>
            <a:endParaRPr lang="de-AT"/>
          </a:p>
        </p:txBody>
      </p:sp>
      <p:sp>
        <p:nvSpPr>
          <p:cNvPr id="3" name="Datumsplatzhalter 2">
            <a:extLst>
              <a:ext uri="{FF2B5EF4-FFF2-40B4-BE49-F238E27FC236}">
                <a16:creationId xmlns:a16="http://schemas.microsoft.com/office/drawing/2014/main" id="{AF48A75F-5190-FB49-E17A-C8033F0677AE}"/>
              </a:ext>
            </a:extLst>
          </p:cNvPr>
          <p:cNvSpPr>
            <a:spLocks noGrp="1"/>
          </p:cNvSpPr>
          <p:nvPr>
            <p:ph type="dt" sz="half" idx="10"/>
          </p:nvPr>
        </p:nvSpPr>
        <p:spPr/>
        <p:txBody>
          <a:bodyPr/>
          <a:lstStyle/>
          <a:p>
            <a:fld id="{78C8002D-7B97-4C81-9585-D611DA41AE6A}" type="datetimeFigureOut">
              <a:rPr lang="de-AT" smtClean="0"/>
              <a:t>01.04.2025</a:t>
            </a:fld>
            <a:endParaRPr lang="de-AT"/>
          </a:p>
        </p:txBody>
      </p:sp>
      <p:sp>
        <p:nvSpPr>
          <p:cNvPr id="4" name="Fußzeilenplatzhalter 3">
            <a:extLst>
              <a:ext uri="{FF2B5EF4-FFF2-40B4-BE49-F238E27FC236}">
                <a16:creationId xmlns:a16="http://schemas.microsoft.com/office/drawing/2014/main" id="{8D67F0C4-6931-3420-3207-3AF90664236E}"/>
              </a:ext>
            </a:extLst>
          </p:cNvPr>
          <p:cNvSpPr>
            <a:spLocks noGrp="1"/>
          </p:cNvSpPr>
          <p:nvPr>
            <p:ph type="ftr" sz="quarter" idx="11"/>
          </p:nvPr>
        </p:nvSpPr>
        <p:spPr/>
        <p:txBody>
          <a:bodyPr/>
          <a:lstStyle/>
          <a:p>
            <a:endParaRPr lang="de-AT"/>
          </a:p>
        </p:txBody>
      </p:sp>
      <p:sp>
        <p:nvSpPr>
          <p:cNvPr id="5" name="Foliennummernplatzhalter 4">
            <a:extLst>
              <a:ext uri="{FF2B5EF4-FFF2-40B4-BE49-F238E27FC236}">
                <a16:creationId xmlns:a16="http://schemas.microsoft.com/office/drawing/2014/main" id="{4F074381-4454-6F88-3B8C-028E0FAACB85}"/>
              </a:ext>
            </a:extLst>
          </p:cNvPr>
          <p:cNvSpPr>
            <a:spLocks noGrp="1"/>
          </p:cNvSpPr>
          <p:nvPr>
            <p:ph type="sldNum" sz="quarter" idx="12"/>
          </p:nvPr>
        </p:nvSpPr>
        <p:spPr/>
        <p:txBody>
          <a:bodyPr/>
          <a:lstStyle/>
          <a:p>
            <a:fld id="{005E267D-D7C3-4EE9-B3F0-4D8810A92EC1}" type="slidenum">
              <a:rPr lang="de-AT" smtClean="0"/>
              <a:t>‹Nr.›</a:t>
            </a:fld>
            <a:endParaRPr lang="de-AT"/>
          </a:p>
        </p:txBody>
      </p:sp>
    </p:spTree>
    <p:extLst>
      <p:ext uri="{BB962C8B-B14F-4D97-AF65-F5344CB8AC3E}">
        <p14:creationId xmlns:p14="http://schemas.microsoft.com/office/powerpoint/2010/main" val="1566555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4FD2BF6-1E64-84AD-F468-7235752A53DB}"/>
              </a:ext>
            </a:extLst>
          </p:cNvPr>
          <p:cNvSpPr>
            <a:spLocks noGrp="1"/>
          </p:cNvSpPr>
          <p:nvPr>
            <p:ph type="dt" sz="half" idx="10"/>
          </p:nvPr>
        </p:nvSpPr>
        <p:spPr/>
        <p:txBody>
          <a:bodyPr/>
          <a:lstStyle/>
          <a:p>
            <a:fld id="{78C8002D-7B97-4C81-9585-D611DA41AE6A}" type="datetimeFigureOut">
              <a:rPr lang="de-AT" smtClean="0"/>
              <a:t>01.04.2025</a:t>
            </a:fld>
            <a:endParaRPr lang="de-AT"/>
          </a:p>
        </p:txBody>
      </p:sp>
      <p:sp>
        <p:nvSpPr>
          <p:cNvPr id="3" name="Fußzeilenplatzhalter 2">
            <a:extLst>
              <a:ext uri="{FF2B5EF4-FFF2-40B4-BE49-F238E27FC236}">
                <a16:creationId xmlns:a16="http://schemas.microsoft.com/office/drawing/2014/main" id="{63B216D5-3D07-8DCC-D0BF-0DEB3AA0A94D}"/>
              </a:ext>
            </a:extLst>
          </p:cNvPr>
          <p:cNvSpPr>
            <a:spLocks noGrp="1"/>
          </p:cNvSpPr>
          <p:nvPr>
            <p:ph type="ftr" sz="quarter" idx="11"/>
          </p:nvPr>
        </p:nvSpPr>
        <p:spPr/>
        <p:txBody>
          <a:bodyPr/>
          <a:lstStyle/>
          <a:p>
            <a:endParaRPr lang="de-AT"/>
          </a:p>
        </p:txBody>
      </p:sp>
      <p:sp>
        <p:nvSpPr>
          <p:cNvPr id="4" name="Foliennummernplatzhalter 3">
            <a:extLst>
              <a:ext uri="{FF2B5EF4-FFF2-40B4-BE49-F238E27FC236}">
                <a16:creationId xmlns:a16="http://schemas.microsoft.com/office/drawing/2014/main" id="{73A551EC-B27F-257D-9A32-899A96F1801D}"/>
              </a:ext>
            </a:extLst>
          </p:cNvPr>
          <p:cNvSpPr>
            <a:spLocks noGrp="1"/>
          </p:cNvSpPr>
          <p:nvPr>
            <p:ph type="sldNum" sz="quarter" idx="12"/>
          </p:nvPr>
        </p:nvSpPr>
        <p:spPr/>
        <p:txBody>
          <a:bodyPr/>
          <a:lstStyle/>
          <a:p>
            <a:fld id="{005E267D-D7C3-4EE9-B3F0-4D8810A92EC1}" type="slidenum">
              <a:rPr lang="de-AT" smtClean="0"/>
              <a:t>‹Nr.›</a:t>
            </a:fld>
            <a:endParaRPr lang="de-AT"/>
          </a:p>
        </p:txBody>
      </p:sp>
    </p:spTree>
    <p:extLst>
      <p:ext uri="{BB962C8B-B14F-4D97-AF65-F5344CB8AC3E}">
        <p14:creationId xmlns:p14="http://schemas.microsoft.com/office/powerpoint/2010/main" val="1701838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7C026B-2BB2-32A4-8010-57346FF31AD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Inhaltsplatzhalter 2">
            <a:extLst>
              <a:ext uri="{FF2B5EF4-FFF2-40B4-BE49-F238E27FC236}">
                <a16:creationId xmlns:a16="http://schemas.microsoft.com/office/drawing/2014/main" id="{695A75E7-2DE8-FFF5-0410-66B3297F6E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Textplatzhalter 3">
            <a:extLst>
              <a:ext uri="{FF2B5EF4-FFF2-40B4-BE49-F238E27FC236}">
                <a16:creationId xmlns:a16="http://schemas.microsoft.com/office/drawing/2014/main" id="{05F3DA0F-DAC3-4803-D884-87458DFC7D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85B620E-8F44-5268-5853-15A2714F1634}"/>
              </a:ext>
            </a:extLst>
          </p:cNvPr>
          <p:cNvSpPr>
            <a:spLocks noGrp="1"/>
          </p:cNvSpPr>
          <p:nvPr>
            <p:ph type="dt" sz="half" idx="10"/>
          </p:nvPr>
        </p:nvSpPr>
        <p:spPr/>
        <p:txBody>
          <a:bodyPr/>
          <a:lstStyle/>
          <a:p>
            <a:fld id="{78C8002D-7B97-4C81-9585-D611DA41AE6A}" type="datetimeFigureOut">
              <a:rPr lang="de-AT" smtClean="0"/>
              <a:t>01.04.2025</a:t>
            </a:fld>
            <a:endParaRPr lang="de-AT"/>
          </a:p>
        </p:txBody>
      </p:sp>
      <p:sp>
        <p:nvSpPr>
          <p:cNvPr id="6" name="Fußzeilenplatzhalter 5">
            <a:extLst>
              <a:ext uri="{FF2B5EF4-FFF2-40B4-BE49-F238E27FC236}">
                <a16:creationId xmlns:a16="http://schemas.microsoft.com/office/drawing/2014/main" id="{C3D26D2D-9FB2-92D7-C9E5-1E450A1B52F8}"/>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B7EAB516-982C-76C5-8CE4-ECFB3CDF3C2F}"/>
              </a:ext>
            </a:extLst>
          </p:cNvPr>
          <p:cNvSpPr>
            <a:spLocks noGrp="1"/>
          </p:cNvSpPr>
          <p:nvPr>
            <p:ph type="sldNum" sz="quarter" idx="12"/>
          </p:nvPr>
        </p:nvSpPr>
        <p:spPr/>
        <p:txBody>
          <a:bodyPr/>
          <a:lstStyle/>
          <a:p>
            <a:fld id="{005E267D-D7C3-4EE9-B3F0-4D8810A92EC1}" type="slidenum">
              <a:rPr lang="de-AT" smtClean="0"/>
              <a:t>‹Nr.›</a:t>
            </a:fld>
            <a:endParaRPr lang="de-AT"/>
          </a:p>
        </p:txBody>
      </p:sp>
    </p:spTree>
    <p:extLst>
      <p:ext uri="{BB962C8B-B14F-4D97-AF65-F5344CB8AC3E}">
        <p14:creationId xmlns:p14="http://schemas.microsoft.com/office/powerpoint/2010/main" val="34977936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71389A-BC63-AEAF-35CF-FDD73A7DFA6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AT"/>
          </a:p>
        </p:txBody>
      </p:sp>
      <p:sp>
        <p:nvSpPr>
          <p:cNvPr id="3" name="Bildplatzhalter 2">
            <a:extLst>
              <a:ext uri="{FF2B5EF4-FFF2-40B4-BE49-F238E27FC236}">
                <a16:creationId xmlns:a16="http://schemas.microsoft.com/office/drawing/2014/main" id="{DCFBEB77-C069-E85E-B97D-E62CDF2952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a:extLst>
              <a:ext uri="{FF2B5EF4-FFF2-40B4-BE49-F238E27FC236}">
                <a16:creationId xmlns:a16="http://schemas.microsoft.com/office/drawing/2014/main" id="{0A72F988-CB39-5B3C-303D-9225A6AE7F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9895FFA-3AE2-AF16-1284-3E0476DE9565}"/>
              </a:ext>
            </a:extLst>
          </p:cNvPr>
          <p:cNvSpPr>
            <a:spLocks noGrp="1"/>
          </p:cNvSpPr>
          <p:nvPr>
            <p:ph type="dt" sz="half" idx="10"/>
          </p:nvPr>
        </p:nvSpPr>
        <p:spPr/>
        <p:txBody>
          <a:bodyPr/>
          <a:lstStyle/>
          <a:p>
            <a:fld id="{78C8002D-7B97-4C81-9585-D611DA41AE6A}" type="datetimeFigureOut">
              <a:rPr lang="de-AT" smtClean="0"/>
              <a:t>01.04.2025</a:t>
            </a:fld>
            <a:endParaRPr lang="de-AT"/>
          </a:p>
        </p:txBody>
      </p:sp>
      <p:sp>
        <p:nvSpPr>
          <p:cNvPr id="6" name="Fußzeilenplatzhalter 5">
            <a:extLst>
              <a:ext uri="{FF2B5EF4-FFF2-40B4-BE49-F238E27FC236}">
                <a16:creationId xmlns:a16="http://schemas.microsoft.com/office/drawing/2014/main" id="{C3B602F7-B2F7-93DB-85EC-AA4BAA7EE6A7}"/>
              </a:ext>
            </a:extLst>
          </p:cNvPr>
          <p:cNvSpPr>
            <a:spLocks noGrp="1"/>
          </p:cNvSpPr>
          <p:nvPr>
            <p:ph type="ftr" sz="quarter" idx="11"/>
          </p:nvPr>
        </p:nvSpPr>
        <p:spPr/>
        <p:txBody>
          <a:bodyPr/>
          <a:lstStyle/>
          <a:p>
            <a:endParaRPr lang="de-AT"/>
          </a:p>
        </p:txBody>
      </p:sp>
      <p:sp>
        <p:nvSpPr>
          <p:cNvPr id="7" name="Foliennummernplatzhalter 6">
            <a:extLst>
              <a:ext uri="{FF2B5EF4-FFF2-40B4-BE49-F238E27FC236}">
                <a16:creationId xmlns:a16="http://schemas.microsoft.com/office/drawing/2014/main" id="{9AF65175-0E00-BA8A-FAD1-991725E47A83}"/>
              </a:ext>
            </a:extLst>
          </p:cNvPr>
          <p:cNvSpPr>
            <a:spLocks noGrp="1"/>
          </p:cNvSpPr>
          <p:nvPr>
            <p:ph type="sldNum" sz="quarter" idx="12"/>
          </p:nvPr>
        </p:nvSpPr>
        <p:spPr/>
        <p:txBody>
          <a:bodyPr/>
          <a:lstStyle/>
          <a:p>
            <a:fld id="{005E267D-D7C3-4EE9-B3F0-4D8810A92EC1}" type="slidenum">
              <a:rPr lang="de-AT" smtClean="0"/>
              <a:t>‹Nr.›</a:t>
            </a:fld>
            <a:endParaRPr lang="de-AT"/>
          </a:p>
        </p:txBody>
      </p:sp>
    </p:spTree>
    <p:extLst>
      <p:ext uri="{BB962C8B-B14F-4D97-AF65-F5344CB8AC3E}">
        <p14:creationId xmlns:p14="http://schemas.microsoft.com/office/powerpoint/2010/main" val="591872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A71D1FD3-3FD2-D546-75C6-96F8FFE0F1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AT"/>
          </a:p>
        </p:txBody>
      </p:sp>
      <p:sp>
        <p:nvSpPr>
          <p:cNvPr id="3" name="Textplatzhalter 2">
            <a:extLst>
              <a:ext uri="{FF2B5EF4-FFF2-40B4-BE49-F238E27FC236}">
                <a16:creationId xmlns:a16="http://schemas.microsoft.com/office/drawing/2014/main" id="{104B57EC-0819-52B0-B0CB-B0CE20ED7F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4" name="Datumsplatzhalter 3">
            <a:extLst>
              <a:ext uri="{FF2B5EF4-FFF2-40B4-BE49-F238E27FC236}">
                <a16:creationId xmlns:a16="http://schemas.microsoft.com/office/drawing/2014/main" id="{2E2D0642-9A76-6BC5-961B-86909EDF69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8C8002D-7B97-4C81-9585-D611DA41AE6A}" type="datetimeFigureOut">
              <a:rPr lang="de-AT" smtClean="0"/>
              <a:t>01.04.2025</a:t>
            </a:fld>
            <a:endParaRPr lang="de-AT"/>
          </a:p>
        </p:txBody>
      </p:sp>
      <p:sp>
        <p:nvSpPr>
          <p:cNvPr id="5" name="Fußzeilenplatzhalter 4">
            <a:extLst>
              <a:ext uri="{FF2B5EF4-FFF2-40B4-BE49-F238E27FC236}">
                <a16:creationId xmlns:a16="http://schemas.microsoft.com/office/drawing/2014/main" id="{160A8DEE-0813-DE60-B1CD-33A02D6454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AT"/>
          </a:p>
        </p:txBody>
      </p:sp>
      <p:sp>
        <p:nvSpPr>
          <p:cNvPr id="6" name="Foliennummernplatzhalter 5">
            <a:extLst>
              <a:ext uri="{FF2B5EF4-FFF2-40B4-BE49-F238E27FC236}">
                <a16:creationId xmlns:a16="http://schemas.microsoft.com/office/drawing/2014/main" id="{EE76821D-95A6-C64E-4132-CC64DF73E5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05E267D-D7C3-4EE9-B3F0-4D8810A92EC1}" type="slidenum">
              <a:rPr lang="de-AT" smtClean="0"/>
              <a:t>‹Nr.›</a:t>
            </a:fld>
            <a:endParaRPr lang="de-AT"/>
          </a:p>
        </p:txBody>
      </p:sp>
    </p:spTree>
    <p:extLst>
      <p:ext uri="{BB962C8B-B14F-4D97-AF65-F5344CB8AC3E}">
        <p14:creationId xmlns:p14="http://schemas.microsoft.com/office/powerpoint/2010/main" val="1314549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60D68-226A-29B5-176E-91E4FD4BC2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ABA298-2848-42D3-C019-B0CAA5364BBE}"/>
              </a:ext>
            </a:extLst>
          </p:cNvPr>
          <p:cNvSpPr>
            <a:spLocks noGrp="1"/>
          </p:cNvSpPr>
          <p:nvPr>
            <p:ph type="title"/>
          </p:nvPr>
        </p:nvSpPr>
        <p:spPr/>
        <p:txBody>
          <a:bodyPr/>
          <a:lstStyle/>
          <a:p>
            <a:r>
              <a:rPr lang="en-US" dirty="0"/>
              <a:t>PR2</a:t>
            </a:r>
            <a:endParaRPr lang="en-AT" dirty="0"/>
          </a:p>
        </p:txBody>
      </p:sp>
      <p:sp>
        <p:nvSpPr>
          <p:cNvPr id="3" name="Text Placeholder 2">
            <a:extLst>
              <a:ext uri="{FF2B5EF4-FFF2-40B4-BE49-F238E27FC236}">
                <a16:creationId xmlns:a16="http://schemas.microsoft.com/office/drawing/2014/main" id="{A7A88809-FC87-F93C-031F-35BC60E79C42}"/>
              </a:ext>
            </a:extLst>
          </p:cNvPr>
          <p:cNvSpPr>
            <a:spLocks noGrp="1"/>
          </p:cNvSpPr>
          <p:nvPr>
            <p:ph type="body" sz="half" idx="10"/>
          </p:nvPr>
        </p:nvSpPr>
        <p:spPr/>
        <p:txBody>
          <a:bodyPr/>
          <a:lstStyle/>
          <a:p>
            <a:r>
              <a:rPr lang="en-AT" dirty="0" err="1">
                <a:ea typeface="Calibri"/>
                <a:cs typeface="Calibri"/>
              </a:rPr>
              <a:t>Dritter</a:t>
            </a:r>
            <a:r>
              <a:rPr lang="en-AT" dirty="0">
                <a:ea typeface="Calibri"/>
                <a:cs typeface="Calibri"/>
              </a:rPr>
              <a:t> Halbtag</a:t>
            </a:r>
            <a:endParaRPr lang="en-US"/>
          </a:p>
        </p:txBody>
      </p:sp>
      <p:sp>
        <p:nvSpPr>
          <p:cNvPr id="4" name="Text Placeholder 3">
            <a:extLst>
              <a:ext uri="{FF2B5EF4-FFF2-40B4-BE49-F238E27FC236}">
                <a16:creationId xmlns:a16="http://schemas.microsoft.com/office/drawing/2014/main" id="{5C54A2D5-070D-C98C-55BD-BB905250CF9F}"/>
              </a:ext>
            </a:extLst>
          </p:cNvPr>
          <p:cNvSpPr>
            <a:spLocks noGrp="1"/>
          </p:cNvSpPr>
          <p:nvPr>
            <p:ph type="body" sz="half" idx="2"/>
          </p:nvPr>
        </p:nvSpPr>
        <p:spPr/>
        <p:txBody>
          <a:bodyPr>
            <a:normAutofit lnSpcReduction="10000"/>
          </a:bodyPr>
          <a:lstStyle/>
          <a:p>
            <a:r>
              <a:rPr lang="en-AT">
                <a:ea typeface="Calibri"/>
                <a:cs typeface="Calibri"/>
              </a:rPr>
              <a:t>01.04.2025</a:t>
            </a:r>
            <a:endParaRPr lang="en-AT"/>
          </a:p>
        </p:txBody>
      </p:sp>
    </p:spTree>
    <p:extLst>
      <p:ext uri="{BB962C8B-B14F-4D97-AF65-F5344CB8AC3E}">
        <p14:creationId xmlns:p14="http://schemas.microsoft.com/office/powerpoint/2010/main" val="3617030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6204B4-4367-6E87-BDD3-A9FE3EFAF810}"/>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721366-B376-9751-ADB3-C8C92FB534F4}"/>
              </a:ext>
            </a:extLst>
          </p:cNvPr>
          <p:cNvSpPr>
            <a:spLocks noGrp="1"/>
          </p:cNvSpPr>
          <p:nvPr>
            <p:ph type="ftr" sz="quarter" idx="11"/>
          </p:nvPr>
        </p:nvSpPr>
        <p:spPr/>
        <p:txBody>
          <a:bodyPr/>
          <a:lstStyle/>
          <a:p>
            <a:r>
              <a:rPr lang="de-DE"/>
              <a:t>FH CAMPUS 02 //</a:t>
            </a:r>
          </a:p>
        </p:txBody>
      </p:sp>
      <p:sp>
        <p:nvSpPr>
          <p:cNvPr id="3" name="Content Placeholder 2">
            <a:extLst>
              <a:ext uri="{FF2B5EF4-FFF2-40B4-BE49-F238E27FC236}">
                <a16:creationId xmlns:a16="http://schemas.microsoft.com/office/drawing/2014/main" id="{164A27A0-DFB1-FC56-17AE-46D4A7A2E5A4}"/>
              </a:ext>
            </a:extLst>
          </p:cNvPr>
          <p:cNvSpPr>
            <a:spLocks noGrp="1"/>
          </p:cNvSpPr>
          <p:nvPr>
            <p:ph sz="quarter" idx="12"/>
          </p:nvPr>
        </p:nvSpPr>
        <p:spPr/>
        <p:txBody>
          <a:bodyPr vert="horz" lIns="91440" tIns="45720" rIns="91440" bIns="45720" rtlCol="0" anchor="t">
            <a:normAutofit/>
          </a:bodyPr>
          <a:lstStyle/>
          <a:p>
            <a:pPr marL="431800" indent="-431800"/>
            <a:r>
              <a:rPr lang="en-US">
                <a:ea typeface="Calibri"/>
                <a:cs typeface="Calibri"/>
              </a:rPr>
              <a:t>I want to keep track of gifts I could give to friends and family</a:t>
            </a:r>
            <a:endParaRPr lang="en-US" dirty="0">
              <a:ea typeface="Calibri"/>
              <a:cs typeface="Calibri"/>
            </a:endParaRPr>
          </a:p>
          <a:p>
            <a:pPr marL="431800" indent="-431800"/>
            <a:r>
              <a:rPr lang="en-US" dirty="0">
                <a:ea typeface="Calibri"/>
                <a:cs typeface="Calibri"/>
              </a:rPr>
              <a:t>I want to be able to know which birthday comes up in a specified time range</a:t>
            </a:r>
          </a:p>
          <a:p>
            <a:pPr marL="431800" indent="-431800">
              <a:buFontTx/>
              <a:buChar char="•"/>
            </a:pPr>
            <a:r>
              <a:rPr lang="en-US" dirty="0">
                <a:ea typeface="Calibri"/>
                <a:cs typeface="Calibri"/>
              </a:rPr>
              <a:t>I want to know which gifts could be in my price range (one that I can specify)</a:t>
            </a:r>
          </a:p>
          <a:p>
            <a:pPr marL="431800" indent="-431800">
              <a:buFontTx/>
              <a:buChar char="•"/>
            </a:pPr>
            <a:r>
              <a:rPr lang="en-US" dirty="0">
                <a:ea typeface="Calibri"/>
                <a:cs typeface="Calibri"/>
              </a:rPr>
              <a:t>I want to know whether a gift I'm considering has already been given</a:t>
            </a:r>
          </a:p>
          <a:p>
            <a:pPr marL="1010920" lvl="2" indent="-431800"/>
            <a:endParaRPr lang="en-US" dirty="0">
              <a:ea typeface="Calibri"/>
              <a:cs typeface="Calibri"/>
            </a:endParaRPr>
          </a:p>
          <a:p>
            <a:pPr marL="1010920" lvl="2" indent="-431800"/>
            <a:endParaRPr lang="en-US" dirty="0">
              <a:ea typeface="Calibri"/>
              <a:cs typeface="Calibri"/>
            </a:endParaRPr>
          </a:p>
        </p:txBody>
      </p:sp>
      <p:sp>
        <p:nvSpPr>
          <p:cNvPr id="4" name="Title 3">
            <a:extLst>
              <a:ext uri="{FF2B5EF4-FFF2-40B4-BE49-F238E27FC236}">
                <a16:creationId xmlns:a16="http://schemas.microsoft.com/office/drawing/2014/main" id="{350B18E2-5F50-8A7C-E1E6-3416567AD51C}"/>
              </a:ext>
            </a:extLst>
          </p:cNvPr>
          <p:cNvSpPr>
            <a:spLocks noGrp="1"/>
          </p:cNvSpPr>
          <p:nvPr>
            <p:ph type="title"/>
          </p:nvPr>
        </p:nvSpPr>
        <p:spPr/>
        <p:txBody>
          <a:bodyPr/>
          <a:lstStyle/>
          <a:p>
            <a:r>
              <a:rPr lang="en-AT">
                <a:cs typeface="Calibri"/>
              </a:rPr>
              <a:t>Gift Organizer</a:t>
            </a:r>
            <a:endParaRPr lang="en-US"/>
          </a:p>
        </p:txBody>
      </p:sp>
      <p:sp>
        <p:nvSpPr>
          <p:cNvPr id="5" name="Date Placeholder 4">
            <a:extLst>
              <a:ext uri="{FF2B5EF4-FFF2-40B4-BE49-F238E27FC236}">
                <a16:creationId xmlns:a16="http://schemas.microsoft.com/office/drawing/2014/main" id="{4AB0DDBA-329D-3615-C2DD-A500A8A25C8D}"/>
              </a:ext>
            </a:extLst>
          </p:cNvPr>
          <p:cNvSpPr>
            <a:spLocks noGrp="1"/>
          </p:cNvSpPr>
          <p:nvPr>
            <p:ph type="dt" sz="half" idx="10"/>
          </p:nvPr>
        </p:nvSpPr>
        <p:spPr/>
        <p:txBody>
          <a:bodyPr/>
          <a:lstStyle/>
          <a:p>
            <a:fld id="{63FFECE1-904C-1345-A815-786134162EBE}" type="datetime3">
              <a:rPr lang="de-AT" smtClean="0"/>
              <a:t>01/04/25</a:t>
            </a:fld>
            <a:endParaRPr lang="de-DE"/>
          </a:p>
        </p:txBody>
      </p:sp>
    </p:spTree>
    <p:extLst>
      <p:ext uri="{BB962C8B-B14F-4D97-AF65-F5344CB8AC3E}">
        <p14:creationId xmlns:p14="http://schemas.microsoft.com/office/powerpoint/2010/main" val="3303278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52BED-22F7-B84A-E4E5-5FB80CBFD94D}"/>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040CFFB2-E2A3-6BB1-22E8-850BDF1170D5}"/>
              </a:ext>
            </a:extLst>
          </p:cNvPr>
          <p:cNvSpPr>
            <a:spLocks noGrp="1"/>
          </p:cNvSpPr>
          <p:nvPr>
            <p:ph type="ftr" sz="quarter" idx="11"/>
          </p:nvPr>
        </p:nvSpPr>
        <p:spPr/>
        <p:txBody>
          <a:bodyPr/>
          <a:lstStyle/>
          <a:p>
            <a:r>
              <a:rPr lang="de-DE"/>
              <a:t>FH CAMPUS 02 //</a:t>
            </a:r>
          </a:p>
        </p:txBody>
      </p:sp>
      <p:sp>
        <p:nvSpPr>
          <p:cNvPr id="3" name="Content Placeholder 2">
            <a:extLst>
              <a:ext uri="{FF2B5EF4-FFF2-40B4-BE49-F238E27FC236}">
                <a16:creationId xmlns:a16="http://schemas.microsoft.com/office/drawing/2014/main" id="{76BFABDD-D9A3-9458-685A-6CF54F9F0E17}"/>
              </a:ext>
            </a:extLst>
          </p:cNvPr>
          <p:cNvSpPr>
            <a:spLocks noGrp="1"/>
          </p:cNvSpPr>
          <p:nvPr>
            <p:ph sz="quarter" idx="12"/>
          </p:nvPr>
        </p:nvSpPr>
        <p:spPr/>
        <p:txBody>
          <a:bodyPr vert="horz" lIns="91440" tIns="45720" rIns="91440" bIns="45720" rtlCol="0" anchor="t">
            <a:normAutofit fontScale="85000" lnSpcReduction="20000"/>
          </a:bodyPr>
          <a:lstStyle/>
          <a:p>
            <a:pPr marL="431800" indent="-431800"/>
            <a:r>
              <a:rPr lang="en-US" dirty="0">
                <a:ea typeface="Calibri"/>
                <a:cs typeface="Calibri"/>
              </a:rPr>
              <a:t>Gift</a:t>
            </a:r>
          </a:p>
          <a:p>
            <a:pPr marL="899795" lvl="1" indent="-431800">
              <a:buFont typeface="Courier New"/>
              <a:buChar char="o"/>
            </a:pPr>
            <a:r>
              <a:rPr lang="en-US">
                <a:ea typeface="Calibri"/>
                <a:cs typeface="Calibri"/>
              </a:rPr>
              <a:t>Label, price, description(optional)</a:t>
            </a:r>
          </a:p>
          <a:p>
            <a:pPr marL="1010920" lvl="2" indent="-242570">
              <a:buFont typeface="Wingdings"/>
              <a:buChar char="§"/>
            </a:pPr>
            <a:r>
              <a:rPr lang="en-US" dirty="0">
                <a:ea typeface="Calibri"/>
                <a:cs typeface="Calibri"/>
              </a:rPr>
              <a:t>Constructor, getter, setter</a:t>
            </a:r>
          </a:p>
          <a:p>
            <a:pPr marL="431800" indent="-431800"/>
            <a:r>
              <a:rPr lang="en-US" dirty="0">
                <a:ea typeface="Calibri"/>
                <a:cs typeface="Calibri"/>
              </a:rPr>
              <a:t>Person</a:t>
            </a:r>
          </a:p>
          <a:p>
            <a:pPr marL="899795" lvl="1" indent="-431800">
              <a:buFont typeface="Courier New"/>
              <a:buChar char="o"/>
            </a:pPr>
            <a:r>
              <a:rPr lang="en-US">
                <a:ea typeface="Calibri"/>
                <a:cs typeface="Calibri"/>
              </a:rPr>
              <a:t>Name, birthday, </a:t>
            </a:r>
            <a:r>
              <a:rPr lang="en-US" err="1">
                <a:ea typeface="Calibri"/>
                <a:cs typeface="Calibri"/>
              </a:rPr>
              <a:t>alreadyGifted</a:t>
            </a:r>
            <a:r>
              <a:rPr lang="en-US">
                <a:ea typeface="Calibri"/>
                <a:cs typeface="Calibri"/>
              </a:rPr>
              <a:t>, giftIdeas</a:t>
            </a:r>
          </a:p>
          <a:p>
            <a:pPr marL="1010920" lvl="2" indent="-242570">
              <a:buFont typeface="Wingdings"/>
              <a:buChar char="§"/>
            </a:pPr>
            <a:r>
              <a:rPr lang="en-US" dirty="0">
                <a:ea typeface="Calibri"/>
                <a:cs typeface="Calibri"/>
              </a:rPr>
              <a:t>Constructor, getter, setter, add giftIdea</a:t>
            </a:r>
          </a:p>
          <a:p>
            <a:pPr marL="431800" indent="-431800"/>
            <a:r>
              <a:rPr lang="en-US" err="1">
                <a:ea typeface="Calibri"/>
                <a:cs typeface="Calibri"/>
              </a:rPr>
              <a:t>OrganizingService</a:t>
            </a:r>
            <a:endParaRPr lang="en-US">
              <a:ea typeface="Calibri"/>
              <a:cs typeface="Calibri"/>
            </a:endParaRPr>
          </a:p>
          <a:p>
            <a:pPr marL="899795" lvl="1" indent="-431800">
              <a:buFont typeface="Courier New"/>
              <a:buChar char="o"/>
            </a:pPr>
            <a:r>
              <a:rPr lang="en-US">
                <a:ea typeface="Calibri"/>
                <a:cs typeface="Calibri"/>
              </a:rPr>
              <a:t>Gifts, people</a:t>
            </a:r>
          </a:p>
          <a:p>
            <a:pPr marL="1010920" lvl="2" indent="-242570">
              <a:buFont typeface="Wingdings"/>
              <a:buChar char="§"/>
            </a:pPr>
            <a:r>
              <a:rPr lang="en-US" dirty="0">
                <a:ea typeface="Calibri"/>
                <a:cs typeface="Calibri"/>
              </a:rPr>
              <a:t>Constructor, </a:t>
            </a:r>
            <a:r>
              <a:rPr lang="en-US" err="1">
                <a:ea typeface="Calibri"/>
                <a:cs typeface="Calibri"/>
              </a:rPr>
              <a:t>findGiftsFor</a:t>
            </a:r>
            <a:r>
              <a:rPr lang="en-US" dirty="0">
                <a:ea typeface="Calibri"/>
                <a:cs typeface="Calibri"/>
              </a:rPr>
              <a:t>, </a:t>
            </a:r>
            <a:r>
              <a:rPr lang="en-US" err="1">
                <a:ea typeface="Calibri"/>
                <a:cs typeface="Calibri"/>
              </a:rPr>
              <a:t>birthdaysBefore</a:t>
            </a:r>
            <a:r>
              <a:rPr lang="en-US" dirty="0">
                <a:ea typeface="Calibri"/>
                <a:cs typeface="Calibri"/>
              </a:rPr>
              <a:t>, </a:t>
            </a:r>
            <a:r>
              <a:rPr lang="en-US" err="1">
                <a:ea typeface="Calibri"/>
                <a:cs typeface="Calibri"/>
              </a:rPr>
              <a:t>findGiftsInPriceRange</a:t>
            </a:r>
            <a:r>
              <a:rPr lang="en-US" dirty="0">
                <a:ea typeface="Calibri"/>
                <a:cs typeface="Calibri"/>
              </a:rPr>
              <a:t>, giveGift</a:t>
            </a:r>
          </a:p>
          <a:p>
            <a:pPr marL="431800" indent="-431800">
              <a:buFontTx/>
              <a:buChar char="•"/>
            </a:pPr>
            <a:r>
              <a:rPr lang="en-US" dirty="0">
                <a:ea typeface="Calibri"/>
                <a:cs typeface="Calibri"/>
              </a:rPr>
              <a:t>Organizer</a:t>
            </a:r>
          </a:p>
          <a:p>
            <a:pPr marL="899795" lvl="1" indent="-431800">
              <a:buFont typeface="Courier New"/>
              <a:buChar char="o"/>
            </a:pPr>
            <a:r>
              <a:rPr lang="en-US">
                <a:ea typeface="Calibri"/>
                <a:cs typeface="Calibri"/>
              </a:rPr>
              <a:t>main</a:t>
            </a:r>
          </a:p>
          <a:p>
            <a:pPr marL="1010920" lvl="2" indent="-431800"/>
            <a:endParaRPr lang="en-US" dirty="0">
              <a:ea typeface="Calibri"/>
              <a:cs typeface="Calibri"/>
            </a:endParaRPr>
          </a:p>
          <a:p>
            <a:pPr marL="1010920" lvl="2" indent="-431800"/>
            <a:endParaRPr lang="en-US" dirty="0">
              <a:ea typeface="Calibri"/>
              <a:cs typeface="Calibri"/>
            </a:endParaRPr>
          </a:p>
        </p:txBody>
      </p:sp>
      <p:sp>
        <p:nvSpPr>
          <p:cNvPr id="4" name="Title 3">
            <a:extLst>
              <a:ext uri="{FF2B5EF4-FFF2-40B4-BE49-F238E27FC236}">
                <a16:creationId xmlns:a16="http://schemas.microsoft.com/office/drawing/2014/main" id="{FAA85B4C-F3ED-C23C-C16E-18DB098F7157}"/>
              </a:ext>
            </a:extLst>
          </p:cNvPr>
          <p:cNvSpPr>
            <a:spLocks noGrp="1"/>
          </p:cNvSpPr>
          <p:nvPr>
            <p:ph type="title"/>
          </p:nvPr>
        </p:nvSpPr>
        <p:spPr/>
        <p:txBody>
          <a:bodyPr/>
          <a:lstStyle/>
          <a:p>
            <a:r>
              <a:rPr lang="en-AT">
                <a:cs typeface="Calibri"/>
              </a:rPr>
              <a:t>Gift Organizer</a:t>
            </a:r>
            <a:endParaRPr lang="en-US"/>
          </a:p>
        </p:txBody>
      </p:sp>
      <p:sp>
        <p:nvSpPr>
          <p:cNvPr id="5" name="Date Placeholder 4">
            <a:extLst>
              <a:ext uri="{FF2B5EF4-FFF2-40B4-BE49-F238E27FC236}">
                <a16:creationId xmlns:a16="http://schemas.microsoft.com/office/drawing/2014/main" id="{78426C67-1F15-C038-1C2F-639BBB543267}"/>
              </a:ext>
            </a:extLst>
          </p:cNvPr>
          <p:cNvSpPr>
            <a:spLocks noGrp="1"/>
          </p:cNvSpPr>
          <p:nvPr>
            <p:ph type="dt" sz="half" idx="10"/>
          </p:nvPr>
        </p:nvSpPr>
        <p:spPr/>
        <p:txBody>
          <a:bodyPr/>
          <a:lstStyle/>
          <a:p>
            <a:fld id="{63FFECE1-904C-1345-A815-786134162EBE}" type="datetime3">
              <a:rPr lang="de-AT" smtClean="0"/>
              <a:t>01/04/25</a:t>
            </a:fld>
            <a:endParaRPr lang="de-DE"/>
          </a:p>
        </p:txBody>
      </p:sp>
    </p:spTree>
    <p:extLst>
      <p:ext uri="{BB962C8B-B14F-4D97-AF65-F5344CB8AC3E}">
        <p14:creationId xmlns:p14="http://schemas.microsoft.com/office/powerpoint/2010/main" val="223926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6FDCC3-F881-FAF8-38E9-56F16ECDA82C}"/>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F94DBB4F-704B-7164-FFCE-DDFF9A4D38B9}"/>
              </a:ext>
            </a:extLst>
          </p:cNvPr>
          <p:cNvSpPr>
            <a:spLocks noGrp="1"/>
          </p:cNvSpPr>
          <p:nvPr>
            <p:ph type="ftr" sz="quarter" idx="11"/>
          </p:nvPr>
        </p:nvSpPr>
        <p:spPr/>
        <p:txBody>
          <a:bodyPr/>
          <a:lstStyle/>
          <a:p>
            <a:r>
              <a:rPr lang="de-DE"/>
              <a:t>FH CAMPUS 02 //</a:t>
            </a:r>
          </a:p>
        </p:txBody>
      </p:sp>
      <p:sp>
        <p:nvSpPr>
          <p:cNvPr id="4" name="Title 3">
            <a:extLst>
              <a:ext uri="{FF2B5EF4-FFF2-40B4-BE49-F238E27FC236}">
                <a16:creationId xmlns:a16="http://schemas.microsoft.com/office/drawing/2014/main" id="{C6AF4091-331D-A12E-4D49-64789353583B}"/>
              </a:ext>
            </a:extLst>
          </p:cNvPr>
          <p:cNvSpPr>
            <a:spLocks noGrp="1"/>
          </p:cNvSpPr>
          <p:nvPr>
            <p:ph type="title"/>
          </p:nvPr>
        </p:nvSpPr>
        <p:spPr>
          <a:xfrm>
            <a:off x="1973998" y="655974"/>
            <a:ext cx="7303352" cy="1091950"/>
          </a:xfrm>
        </p:spPr>
        <p:txBody>
          <a:bodyPr/>
          <a:lstStyle/>
          <a:p>
            <a:r>
              <a:rPr lang="en-AT" dirty="0">
                <a:cs typeface="Calibri"/>
              </a:rPr>
              <a:t>Collections</a:t>
            </a:r>
            <a:r>
              <a:rPr lang="en-US">
                <a:cs typeface="Calibri"/>
              </a:rPr>
              <a:t>: HashMap</a:t>
            </a:r>
            <a:endParaRPr lang="en-AT" dirty="0"/>
          </a:p>
        </p:txBody>
      </p:sp>
      <p:sp>
        <p:nvSpPr>
          <p:cNvPr id="5" name="Date Placeholder 4">
            <a:extLst>
              <a:ext uri="{FF2B5EF4-FFF2-40B4-BE49-F238E27FC236}">
                <a16:creationId xmlns:a16="http://schemas.microsoft.com/office/drawing/2014/main" id="{B20D05E0-D728-8FF5-3F45-93CBD05028BA}"/>
              </a:ext>
            </a:extLst>
          </p:cNvPr>
          <p:cNvSpPr>
            <a:spLocks noGrp="1"/>
          </p:cNvSpPr>
          <p:nvPr>
            <p:ph type="dt" sz="half" idx="10"/>
          </p:nvPr>
        </p:nvSpPr>
        <p:spPr/>
        <p:txBody>
          <a:bodyPr/>
          <a:lstStyle/>
          <a:p>
            <a:fld id="{63FFECE1-904C-1345-A815-786134162EBE}" type="datetime3">
              <a:rPr lang="de-AT" smtClean="0"/>
              <a:t>01/04/25</a:t>
            </a:fld>
            <a:endParaRPr lang="de-DE"/>
          </a:p>
        </p:txBody>
      </p:sp>
      <p:sp>
        <p:nvSpPr>
          <p:cNvPr id="7" name="Content Placeholder 6">
            <a:extLst>
              <a:ext uri="{FF2B5EF4-FFF2-40B4-BE49-F238E27FC236}">
                <a16:creationId xmlns:a16="http://schemas.microsoft.com/office/drawing/2014/main" id="{800CC745-453D-49A6-C4F0-3010EF803D30}"/>
              </a:ext>
            </a:extLst>
          </p:cNvPr>
          <p:cNvSpPr>
            <a:spLocks noGrp="1"/>
          </p:cNvSpPr>
          <p:nvPr>
            <p:ph sz="quarter" idx="12"/>
          </p:nvPr>
        </p:nvSpPr>
        <p:spPr/>
        <p:txBody>
          <a:bodyPr vert="horz" lIns="91440" tIns="45720" rIns="91440" bIns="45720" rtlCol="0" anchor="t">
            <a:normAutofit/>
          </a:bodyPr>
          <a:lstStyle/>
          <a:p>
            <a:pPr marL="431800" indent="-431800"/>
            <a:r>
              <a:rPr lang="en-US">
                <a:ea typeface="Calibri"/>
                <a:cs typeface="Calibri"/>
              </a:rPr>
              <a:t>First steps</a:t>
            </a:r>
            <a:endParaRPr lang="en-US"/>
          </a:p>
          <a:p>
            <a:pPr marL="431800" indent="-431800"/>
            <a:r>
              <a:rPr lang="en-US" dirty="0">
                <a:ea typeface="Calibri"/>
                <a:cs typeface="Calibri"/>
              </a:rPr>
              <a:t>Series Tracker</a:t>
            </a:r>
          </a:p>
        </p:txBody>
      </p:sp>
    </p:spTree>
    <p:extLst>
      <p:ext uri="{BB962C8B-B14F-4D97-AF65-F5344CB8AC3E}">
        <p14:creationId xmlns:p14="http://schemas.microsoft.com/office/powerpoint/2010/main" val="850022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C0EE0-41AE-CF7F-1AAB-E4EB51F883B5}"/>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4D71BC-5B69-0220-BCED-45ED86629025}"/>
              </a:ext>
            </a:extLst>
          </p:cNvPr>
          <p:cNvSpPr>
            <a:spLocks noGrp="1"/>
          </p:cNvSpPr>
          <p:nvPr>
            <p:ph type="ftr" sz="quarter" idx="11"/>
          </p:nvPr>
        </p:nvSpPr>
        <p:spPr/>
        <p:txBody>
          <a:bodyPr/>
          <a:lstStyle/>
          <a:p>
            <a:r>
              <a:rPr lang="de-DE"/>
              <a:t>FH CAMPUS 02 //</a:t>
            </a:r>
          </a:p>
        </p:txBody>
      </p:sp>
      <p:sp>
        <p:nvSpPr>
          <p:cNvPr id="3" name="Content Placeholder 2">
            <a:extLst>
              <a:ext uri="{FF2B5EF4-FFF2-40B4-BE49-F238E27FC236}">
                <a16:creationId xmlns:a16="http://schemas.microsoft.com/office/drawing/2014/main" id="{BCDB43AF-E748-3C57-0DC5-B40A1F05E18C}"/>
              </a:ext>
            </a:extLst>
          </p:cNvPr>
          <p:cNvSpPr>
            <a:spLocks noGrp="1"/>
          </p:cNvSpPr>
          <p:nvPr>
            <p:ph sz="quarter" idx="12"/>
          </p:nvPr>
        </p:nvSpPr>
        <p:spPr/>
        <p:txBody>
          <a:bodyPr vert="horz" lIns="91440" tIns="45720" rIns="91440" bIns="45720" rtlCol="0" anchor="t">
            <a:normAutofit lnSpcReduction="10000"/>
          </a:bodyPr>
          <a:lstStyle/>
          <a:p>
            <a:pPr marL="431800" indent="-431800">
              <a:lnSpc>
                <a:spcPct val="80000"/>
              </a:lnSpc>
            </a:pPr>
            <a:r>
              <a:rPr lang="en-US" dirty="0">
                <a:ea typeface="+mn-lt"/>
                <a:cs typeface="+mn-lt"/>
              </a:rPr>
              <a:t>Immutable: Wie String, </a:t>
            </a:r>
            <a:r>
              <a:rPr lang="en-US" dirty="0" err="1">
                <a:ea typeface="+mn-lt"/>
                <a:cs typeface="+mn-lt"/>
              </a:rPr>
              <a:t>wenn</a:t>
            </a:r>
            <a:r>
              <a:rPr lang="en-US" dirty="0">
                <a:ea typeface="+mn-lt"/>
                <a:cs typeface="+mn-lt"/>
              </a:rPr>
              <a:t> es </a:t>
            </a:r>
            <a:r>
              <a:rPr lang="en-US" dirty="0" err="1">
                <a:ea typeface="+mn-lt"/>
                <a:cs typeface="+mn-lt"/>
              </a:rPr>
              <a:t>instanziert</a:t>
            </a:r>
            <a:r>
              <a:rPr lang="en-US" dirty="0">
                <a:ea typeface="+mn-lt"/>
                <a:cs typeface="+mn-lt"/>
              </a:rPr>
              <a:t> </a:t>
            </a:r>
            <a:r>
              <a:rPr lang="en-US" dirty="0" err="1">
                <a:ea typeface="+mn-lt"/>
                <a:cs typeface="+mn-lt"/>
              </a:rPr>
              <a:t>wird</a:t>
            </a:r>
            <a:r>
              <a:rPr lang="en-US" dirty="0">
                <a:ea typeface="+mn-lt"/>
                <a:cs typeface="+mn-lt"/>
              </a:rPr>
              <a:t>, </a:t>
            </a:r>
            <a:r>
              <a:rPr lang="en-US" dirty="0" err="1">
                <a:ea typeface="+mn-lt"/>
                <a:cs typeface="+mn-lt"/>
              </a:rPr>
              <a:t>kann</a:t>
            </a:r>
            <a:r>
              <a:rPr lang="en-US" dirty="0">
                <a:ea typeface="+mn-lt"/>
                <a:cs typeface="+mn-lt"/>
              </a:rPr>
              <a:t> es </a:t>
            </a:r>
            <a:r>
              <a:rPr lang="en-US" dirty="0" err="1">
                <a:ea typeface="+mn-lt"/>
                <a:cs typeface="+mn-lt"/>
              </a:rPr>
              <a:t>nicht</a:t>
            </a:r>
            <a:r>
              <a:rPr lang="en-US" dirty="0">
                <a:ea typeface="+mn-lt"/>
                <a:cs typeface="+mn-lt"/>
              </a:rPr>
              <a:t> </a:t>
            </a:r>
            <a:r>
              <a:rPr lang="en-US" dirty="0" err="1">
                <a:ea typeface="+mn-lt"/>
                <a:cs typeface="+mn-lt"/>
              </a:rPr>
              <a:t>mehr</a:t>
            </a:r>
            <a:r>
              <a:rPr lang="en-US" dirty="0">
                <a:ea typeface="+mn-lt"/>
                <a:cs typeface="+mn-lt"/>
              </a:rPr>
              <a:t> </a:t>
            </a:r>
            <a:r>
              <a:rPr lang="en-US" dirty="0" err="1">
                <a:ea typeface="+mn-lt"/>
                <a:cs typeface="+mn-lt"/>
              </a:rPr>
              <a:t>geändert</a:t>
            </a:r>
            <a:r>
              <a:rPr lang="en-US" dirty="0">
                <a:ea typeface="+mn-lt"/>
                <a:cs typeface="+mn-lt"/>
              </a:rPr>
              <a:t> </a:t>
            </a:r>
            <a:r>
              <a:rPr lang="en-US" dirty="0" err="1">
                <a:ea typeface="+mn-lt"/>
                <a:cs typeface="+mn-lt"/>
              </a:rPr>
              <a:t>werden</a:t>
            </a:r>
            <a:r>
              <a:rPr lang="en-US" dirty="0">
                <a:ea typeface="+mn-lt"/>
                <a:cs typeface="+mn-lt"/>
              </a:rPr>
              <a:t>. </a:t>
            </a:r>
            <a:r>
              <a:rPr lang="en-US" dirty="0" err="1">
                <a:ea typeface="+mn-lt"/>
                <a:cs typeface="+mn-lt"/>
              </a:rPr>
              <a:t>Operationen</a:t>
            </a:r>
            <a:r>
              <a:rPr lang="en-US" dirty="0">
                <a:ea typeface="+mn-lt"/>
                <a:cs typeface="+mn-lt"/>
              </a:rPr>
              <a:t> </a:t>
            </a:r>
            <a:r>
              <a:rPr lang="en-US" dirty="0" err="1">
                <a:ea typeface="+mn-lt"/>
                <a:cs typeface="+mn-lt"/>
              </a:rPr>
              <a:t>wie</a:t>
            </a:r>
            <a:r>
              <a:rPr lang="en-US" dirty="0">
                <a:ea typeface="+mn-lt"/>
                <a:cs typeface="+mn-lt"/>
              </a:rPr>
              <a:t> </a:t>
            </a:r>
            <a:r>
              <a:rPr lang="en-US" dirty="0" err="1">
                <a:ea typeface="+mn-lt"/>
                <a:cs typeface="+mn-lt"/>
              </a:rPr>
              <a:t>plusDays</a:t>
            </a:r>
            <a:r>
              <a:rPr lang="en-US" dirty="0">
                <a:ea typeface="+mn-lt"/>
                <a:cs typeface="+mn-lt"/>
              </a:rPr>
              <a:t>() </a:t>
            </a:r>
            <a:r>
              <a:rPr lang="en-US" dirty="0" err="1">
                <a:ea typeface="+mn-lt"/>
                <a:cs typeface="+mn-lt"/>
              </a:rPr>
              <a:t>machen</a:t>
            </a:r>
            <a:r>
              <a:rPr lang="en-US" dirty="0">
                <a:ea typeface="+mn-lt"/>
                <a:cs typeface="+mn-lt"/>
              </a:rPr>
              <a:t> </a:t>
            </a:r>
            <a:r>
              <a:rPr lang="en-US" dirty="0" err="1">
                <a:ea typeface="+mn-lt"/>
                <a:cs typeface="+mn-lt"/>
              </a:rPr>
              <a:t>ein</a:t>
            </a:r>
            <a:r>
              <a:rPr lang="en-US" dirty="0">
                <a:ea typeface="+mn-lt"/>
                <a:cs typeface="+mn-lt"/>
              </a:rPr>
              <a:t> </a:t>
            </a:r>
            <a:r>
              <a:rPr lang="en-US" dirty="0" err="1">
                <a:ea typeface="+mn-lt"/>
                <a:cs typeface="+mn-lt"/>
              </a:rPr>
              <a:t>neues</a:t>
            </a:r>
            <a:r>
              <a:rPr lang="en-US" dirty="0">
                <a:ea typeface="+mn-lt"/>
                <a:cs typeface="+mn-lt"/>
              </a:rPr>
              <a:t> </a:t>
            </a:r>
            <a:r>
              <a:rPr lang="en-US" dirty="0" err="1">
                <a:ea typeface="+mn-lt"/>
                <a:cs typeface="+mn-lt"/>
              </a:rPr>
              <a:t>Objekt</a:t>
            </a:r>
            <a:r>
              <a:rPr lang="en-US" dirty="0">
                <a:ea typeface="+mn-lt"/>
                <a:cs typeface="+mn-lt"/>
              </a:rPr>
              <a:t>.</a:t>
            </a:r>
            <a:endParaRPr lang="en-US" dirty="0">
              <a:ea typeface="Calibri"/>
              <a:cs typeface="Calibri"/>
            </a:endParaRPr>
          </a:p>
          <a:p>
            <a:pPr marL="431800" indent="-431800">
              <a:lnSpc>
                <a:spcPct val="80000"/>
              </a:lnSpc>
              <a:buFontTx/>
              <a:buChar char="•"/>
            </a:pPr>
            <a:r>
              <a:rPr lang="en-US" dirty="0">
                <a:ea typeface="+mn-lt"/>
                <a:cs typeface="+mn-lt"/>
              </a:rPr>
              <a:t>Thread-safe: Weil es immutable (</a:t>
            </a:r>
            <a:r>
              <a:rPr lang="en-US" dirty="0" err="1">
                <a:ea typeface="+mn-lt"/>
                <a:cs typeface="+mn-lt"/>
              </a:rPr>
              <a:t>unveränderbar</a:t>
            </a:r>
            <a:r>
              <a:rPr lang="en-US" dirty="0">
                <a:ea typeface="+mn-lt"/>
                <a:cs typeface="+mn-lt"/>
              </a:rPr>
              <a:t>) </a:t>
            </a:r>
            <a:r>
              <a:rPr lang="en-US" dirty="0" err="1">
                <a:ea typeface="+mn-lt"/>
                <a:cs typeface="+mn-lt"/>
              </a:rPr>
              <a:t>ist</a:t>
            </a:r>
            <a:r>
              <a:rPr lang="en-US" dirty="0">
                <a:ea typeface="+mn-lt"/>
                <a:cs typeface="+mn-lt"/>
              </a:rPr>
              <a:t>, </a:t>
            </a:r>
            <a:r>
              <a:rPr lang="en-US" dirty="0" err="1">
                <a:ea typeface="+mn-lt"/>
                <a:cs typeface="+mn-lt"/>
              </a:rPr>
              <a:t>kann</a:t>
            </a:r>
            <a:r>
              <a:rPr lang="en-US" dirty="0">
                <a:ea typeface="+mn-lt"/>
                <a:cs typeface="+mn-lt"/>
              </a:rPr>
              <a:t> es in </a:t>
            </a:r>
            <a:r>
              <a:rPr lang="en-US" dirty="0" err="1">
                <a:ea typeface="+mn-lt"/>
                <a:cs typeface="+mn-lt"/>
              </a:rPr>
              <a:t>gleichzeitig</a:t>
            </a:r>
            <a:r>
              <a:rPr lang="en-US" dirty="0">
                <a:ea typeface="+mn-lt"/>
                <a:cs typeface="+mn-lt"/>
              </a:rPr>
              <a:t> </a:t>
            </a:r>
            <a:r>
              <a:rPr lang="en-US" dirty="0" err="1">
                <a:ea typeface="+mn-lt"/>
                <a:cs typeface="+mn-lt"/>
              </a:rPr>
              <a:t>laufenden</a:t>
            </a:r>
            <a:r>
              <a:rPr lang="en-US" dirty="0">
                <a:ea typeface="+mn-lt"/>
                <a:cs typeface="+mn-lt"/>
              </a:rPr>
              <a:t> </a:t>
            </a:r>
            <a:r>
              <a:rPr lang="en-US" dirty="0" err="1">
                <a:ea typeface="+mn-lt"/>
                <a:cs typeface="+mn-lt"/>
              </a:rPr>
              <a:t>Applikationen</a:t>
            </a:r>
            <a:r>
              <a:rPr lang="en-US" dirty="0">
                <a:ea typeface="+mn-lt"/>
                <a:cs typeface="+mn-lt"/>
              </a:rPr>
              <a:t> </a:t>
            </a:r>
            <a:r>
              <a:rPr lang="en-US" dirty="0" err="1">
                <a:ea typeface="+mn-lt"/>
                <a:cs typeface="+mn-lt"/>
              </a:rPr>
              <a:t>verwendet</a:t>
            </a:r>
            <a:r>
              <a:rPr lang="en-US" dirty="0">
                <a:ea typeface="+mn-lt"/>
                <a:cs typeface="+mn-lt"/>
              </a:rPr>
              <a:t> </a:t>
            </a:r>
            <a:r>
              <a:rPr lang="en-US" dirty="0" err="1">
                <a:ea typeface="+mn-lt"/>
                <a:cs typeface="+mn-lt"/>
              </a:rPr>
              <a:t>werden</a:t>
            </a:r>
            <a:r>
              <a:rPr lang="en-US" dirty="0">
                <a:ea typeface="+mn-lt"/>
                <a:cs typeface="+mn-lt"/>
              </a:rPr>
              <a:t>.</a:t>
            </a:r>
            <a:endParaRPr lang="en-US" dirty="0"/>
          </a:p>
          <a:p>
            <a:pPr marL="431800" indent="-431800">
              <a:lnSpc>
                <a:spcPct val="80000"/>
              </a:lnSpc>
              <a:buFontTx/>
              <a:buChar char="•"/>
            </a:pPr>
            <a:r>
              <a:rPr lang="en-US" dirty="0">
                <a:ea typeface="+mn-lt"/>
                <a:cs typeface="+mn-lt"/>
              </a:rPr>
              <a:t>Es hat </a:t>
            </a:r>
            <a:r>
              <a:rPr lang="en-US" dirty="0" err="1">
                <a:ea typeface="+mn-lt"/>
                <a:cs typeface="+mn-lt"/>
              </a:rPr>
              <a:t>Methoden</a:t>
            </a:r>
            <a:r>
              <a:rPr lang="en-US" dirty="0">
                <a:ea typeface="+mn-lt"/>
                <a:cs typeface="+mn-lt"/>
              </a:rPr>
              <a:t> </a:t>
            </a:r>
            <a:r>
              <a:rPr lang="en-US" dirty="0" err="1">
                <a:ea typeface="+mn-lt"/>
                <a:cs typeface="+mn-lt"/>
              </a:rPr>
              <a:t>wie</a:t>
            </a:r>
            <a:r>
              <a:rPr lang="en-US" dirty="0">
                <a:ea typeface="+mn-lt"/>
                <a:cs typeface="+mn-lt"/>
              </a:rPr>
              <a:t> </a:t>
            </a:r>
            <a:r>
              <a:rPr lang="en-US" dirty="0" err="1">
                <a:ea typeface="+mn-lt"/>
                <a:cs typeface="+mn-lt"/>
              </a:rPr>
              <a:t>plusDays</a:t>
            </a:r>
            <a:r>
              <a:rPr lang="en-US" dirty="0">
                <a:ea typeface="+mn-lt"/>
                <a:cs typeface="+mn-lt"/>
              </a:rPr>
              <a:t>(), </a:t>
            </a:r>
            <a:r>
              <a:rPr lang="en-US" dirty="0" err="1">
                <a:ea typeface="+mn-lt"/>
                <a:cs typeface="+mn-lt"/>
              </a:rPr>
              <a:t>minusMonths</a:t>
            </a:r>
            <a:r>
              <a:rPr lang="en-US" dirty="0">
                <a:ea typeface="+mn-lt"/>
                <a:cs typeface="+mn-lt"/>
              </a:rPr>
              <a:t>(), und </a:t>
            </a:r>
            <a:r>
              <a:rPr lang="en-US" dirty="0" err="1">
                <a:ea typeface="+mn-lt"/>
                <a:cs typeface="+mn-lt"/>
              </a:rPr>
              <a:t>isBefore</a:t>
            </a:r>
            <a:r>
              <a:rPr lang="en-US" dirty="0">
                <a:ea typeface="+mn-lt"/>
                <a:cs typeface="+mn-lt"/>
              </a:rPr>
              <a:t>().</a:t>
            </a:r>
            <a:endParaRPr lang="en-US" dirty="0"/>
          </a:p>
          <a:p>
            <a:pPr marL="431800" indent="-431800">
              <a:lnSpc>
                <a:spcPct val="80000"/>
              </a:lnSpc>
              <a:buFontTx/>
              <a:buChar char="•"/>
            </a:pPr>
            <a:r>
              <a:rPr lang="en-US" dirty="0">
                <a:ea typeface="+mn-lt"/>
                <a:cs typeface="+mn-lt"/>
              </a:rPr>
              <a:t>Kann </a:t>
            </a:r>
            <a:r>
              <a:rPr lang="en-US" dirty="0" err="1">
                <a:ea typeface="+mn-lt"/>
                <a:cs typeface="+mn-lt"/>
              </a:rPr>
              <a:t>vergleichen</a:t>
            </a:r>
            <a:r>
              <a:rPr lang="en-US" dirty="0">
                <a:ea typeface="+mn-lt"/>
                <a:cs typeface="+mn-lt"/>
              </a:rPr>
              <a:t>: </a:t>
            </a:r>
            <a:r>
              <a:rPr lang="en-US" dirty="0" err="1">
                <a:ea typeface="+mn-lt"/>
                <a:cs typeface="+mn-lt"/>
              </a:rPr>
              <a:t>isBefore</a:t>
            </a:r>
            <a:r>
              <a:rPr lang="en-US" dirty="0">
                <a:ea typeface="+mn-lt"/>
                <a:cs typeface="+mn-lt"/>
              </a:rPr>
              <a:t>(), </a:t>
            </a:r>
            <a:r>
              <a:rPr lang="en-US" dirty="0" err="1">
                <a:ea typeface="+mn-lt"/>
                <a:cs typeface="+mn-lt"/>
              </a:rPr>
              <a:t>isAfter</a:t>
            </a:r>
            <a:r>
              <a:rPr lang="en-US" dirty="0">
                <a:ea typeface="+mn-lt"/>
                <a:cs typeface="+mn-lt"/>
              </a:rPr>
              <a:t>(), </a:t>
            </a:r>
            <a:r>
              <a:rPr lang="en-US" dirty="0" err="1">
                <a:ea typeface="+mn-lt"/>
                <a:cs typeface="+mn-lt"/>
              </a:rPr>
              <a:t>isEqual</a:t>
            </a:r>
            <a:r>
              <a:rPr lang="en-US" dirty="0">
                <a:ea typeface="+mn-lt"/>
                <a:cs typeface="+mn-lt"/>
              </a:rPr>
              <a:t>(), until()</a:t>
            </a:r>
            <a:endParaRPr lang="en-US" dirty="0"/>
          </a:p>
          <a:p>
            <a:pPr marL="431800" indent="-431800">
              <a:buFontTx/>
              <a:buChar char="•"/>
            </a:pPr>
            <a:r>
              <a:rPr lang="en-US" dirty="0">
                <a:ea typeface="+mn-lt"/>
                <a:cs typeface="+mn-lt"/>
              </a:rPr>
              <a:t>ISO-8601 Format: </a:t>
            </a:r>
            <a:r>
              <a:rPr lang="en-US" dirty="0" err="1">
                <a:ea typeface="+mn-lt"/>
                <a:cs typeface="+mn-lt"/>
              </a:rPr>
              <a:t>LocalDate</a:t>
            </a:r>
            <a:r>
              <a:rPr lang="en-US" dirty="0">
                <a:ea typeface="+mn-lt"/>
                <a:cs typeface="+mn-lt"/>
              </a:rPr>
              <a:t> </a:t>
            </a:r>
            <a:r>
              <a:rPr lang="en-US" dirty="0" err="1">
                <a:ea typeface="+mn-lt"/>
                <a:cs typeface="+mn-lt"/>
              </a:rPr>
              <a:t>verwendet</a:t>
            </a:r>
            <a:r>
              <a:rPr lang="en-US" dirty="0">
                <a:ea typeface="+mn-lt"/>
                <a:cs typeface="+mn-lt"/>
              </a:rPr>
              <a:t> das ISO-8601 Standard Format (YYYY-MM-DD), </a:t>
            </a:r>
            <a:r>
              <a:rPr lang="en-US" dirty="0" err="1">
                <a:ea typeface="+mn-lt"/>
                <a:cs typeface="+mn-lt"/>
              </a:rPr>
              <a:t>außer</a:t>
            </a:r>
            <a:r>
              <a:rPr lang="en-US" dirty="0">
                <a:ea typeface="+mn-lt"/>
                <a:cs typeface="+mn-lt"/>
              </a:rPr>
              <a:t> es </a:t>
            </a:r>
            <a:r>
              <a:rPr lang="en-US" dirty="0" err="1">
                <a:ea typeface="+mn-lt"/>
                <a:cs typeface="+mn-lt"/>
              </a:rPr>
              <a:t>wird</a:t>
            </a:r>
            <a:r>
              <a:rPr lang="en-US" dirty="0">
                <a:ea typeface="+mn-lt"/>
                <a:cs typeface="+mn-lt"/>
              </a:rPr>
              <a:t> </a:t>
            </a:r>
            <a:r>
              <a:rPr lang="en-US" dirty="0" err="1">
                <a:ea typeface="+mn-lt"/>
                <a:cs typeface="+mn-lt"/>
              </a:rPr>
              <a:t>händisch</a:t>
            </a:r>
            <a:r>
              <a:rPr lang="en-US" dirty="0">
                <a:ea typeface="+mn-lt"/>
                <a:cs typeface="+mn-lt"/>
              </a:rPr>
              <a:t> </a:t>
            </a:r>
            <a:r>
              <a:rPr lang="en-US" dirty="0" err="1">
                <a:ea typeface="+mn-lt"/>
                <a:cs typeface="+mn-lt"/>
              </a:rPr>
              <a:t>bei</a:t>
            </a:r>
            <a:r>
              <a:rPr lang="en-US" dirty="0">
                <a:ea typeface="+mn-lt"/>
                <a:cs typeface="+mn-lt"/>
              </a:rPr>
              <a:t> </a:t>
            </a:r>
            <a:r>
              <a:rPr lang="en-US" dirty="0" err="1">
                <a:ea typeface="+mn-lt"/>
                <a:cs typeface="+mn-lt"/>
              </a:rPr>
              <a:t>Instanzierung</a:t>
            </a:r>
            <a:r>
              <a:rPr lang="en-US" dirty="0">
                <a:ea typeface="+mn-lt"/>
                <a:cs typeface="+mn-lt"/>
              </a:rPr>
              <a:t> </a:t>
            </a:r>
            <a:r>
              <a:rPr lang="en-US" dirty="0" err="1">
                <a:ea typeface="+mn-lt"/>
                <a:cs typeface="+mn-lt"/>
              </a:rPr>
              <a:t>geändert</a:t>
            </a:r>
            <a:r>
              <a:rPr lang="en-US" dirty="0">
                <a:ea typeface="+mn-lt"/>
                <a:cs typeface="+mn-lt"/>
              </a:rPr>
              <a:t>.</a:t>
            </a:r>
            <a:endParaRPr lang="en-US" dirty="0"/>
          </a:p>
          <a:p>
            <a:pPr marL="1010920" lvl="2" indent="-431800"/>
            <a:endParaRPr lang="en-US" dirty="0">
              <a:ea typeface="Calibri"/>
              <a:cs typeface="Calibri"/>
            </a:endParaRPr>
          </a:p>
          <a:p>
            <a:pPr marL="1010920" lvl="2" indent="-431800"/>
            <a:endParaRPr lang="en-US" dirty="0">
              <a:ea typeface="Calibri"/>
              <a:cs typeface="Calibri"/>
            </a:endParaRPr>
          </a:p>
        </p:txBody>
      </p:sp>
      <p:sp>
        <p:nvSpPr>
          <p:cNvPr id="4" name="Title 3">
            <a:extLst>
              <a:ext uri="{FF2B5EF4-FFF2-40B4-BE49-F238E27FC236}">
                <a16:creationId xmlns:a16="http://schemas.microsoft.com/office/drawing/2014/main" id="{7546805B-F03C-E256-D0F4-A86088ED8D8C}"/>
              </a:ext>
            </a:extLst>
          </p:cNvPr>
          <p:cNvSpPr>
            <a:spLocks noGrp="1"/>
          </p:cNvSpPr>
          <p:nvPr>
            <p:ph type="title"/>
          </p:nvPr>
        </p:nvSpPr>
        <p:spPr/>
        <p:txBody>
          <a:bodyPr/>
          <a:lstStyle/>
          <a:p>
            <a:r>
              <a:rPr lang="en-AT">
                <a:cs typeface="Calibri"/>
              </a:rPr>
              <a:t>Local Date</a:t>
            </a:r>
            <a:endParaRPr lang="en-US"/>
          </a:p>
        </p:txBody>
      </p:sp>
      <p:sp>
        <p:nvSpPr>
          <p:cNvPr id="5" name="Date Placeholder 4">
            <a:extLst>
              <a:ext uri="{FF2B5EF4-FFF2-40B4-BE49-F238E27FC236}">
                <a16:creationId xmlns:a16="http://schemas.microsoft.com/office/drawing/2014/main" id="{686609AC-66EE-F82F-8EA1-06A96A946FAA}"/>
              </a:ext>
            </a:extLst>
          </p:cNvPr>
          <p:cNvSpPr>
            <a:spLocks noGrp="1"/>
          </p:cNvSpPr>
          <p:nvPr>
            <p:ph type="dt" sz="half" idx="10"/>
          </p:nvPr>
        </p:nvSpPr>
        <p:spPr/>
        <p:txBody>
          <a:bodyPr/>
          <a:lstStyle/>
          <a:p>
            <a:fld id="{63FFECE1-904C-1345-A815-786134162EBE}" type="datetime3">
              <a:rPr lang="de-AT" smtClean="0"/>
              <a:t>01/04/25</a:t>
            </a:fld>
            <a:endParaRPr lang="de-DE"/>
          </a:p>
        </p:txBody>
      </p:sp>
    </p:spTree>
    <p:extLst>
      <p:ext uri="{BB962C8B-B14F-4D97-AF65-F5344CB8AC3E}">
        <p14:creationId xmlns:p14="http://schemas.microsoft.com/office/powerpoint/2010/main" val="266087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203CF0-8055-5B31-2B88-EA731D925779}"/>
              </a:ext>
            </a:extLst>
          </p:cNvPr>
          <p:cNvSpPr>
            <a:spLocks noGrp="1"/>
          </p:cNvSpPr>
          <p:nvPr>
            <p:ph type="body" sz="half" idx="11"/>
          </p:nvPr>
        </p:nvSpPr>
        <p:spPr>
          <a:xfrm>
            <a:off x="1981199" y="1061070"/>
            <a:ext cx="8280000" cy="1258597"/>
          </a:xfrm>
        </p:spPr>
        <p:txBody>
          <a:bodyPr/>
          <a:lstStyle/>
          <a:p>
            <a:r>
              <a:rPr lang="en-US" sz="4000" dirty="0" err="1"/>
              <a:t>Wohin</a:t>
            </a:r>
            <a:r>
              <a:rPr lang="en-US" sz="4000" dirty="0"/>
              <a:t> </a:t>
            </a:r>
            <a:r>
              <a:rPr lang="en-US" sz="4000" dirty="0" err="1"/>
              <a:t>würdest</a:t>
            </a:r>
            <a:r>
              <a:rPr lang="en-US" sz="4000" dirty="0"/>
              <a:t> du am </a:t>
            </a:r>
            <a:r>
              <a:rPr lang="en-US" sz="4000" dirty="0" err="1"/>
              <a:t>liebsten</a:t>
            </a:r>
            <a:r>
              <a:rPr lang="en-US" sz="4000" dirty="0"/>
              <a:t> </a:t>
            </a:r>
            <a:r>
              <a:rPr lang="en-US" sz="4000" dirty="0" err="1"/>
              <a:t>reisen</a:t>
            </a:r>
            <a:r>
              <a:rPr lang="en-US" sz="4000" dirty="0"/>
              <a:t>?</a:t>
            </a:r>
            <a:endParaRPr lang="en-AT" sz="4000" dirty="0"/>
          </a:p>
        </p:txBody>
      </p:sp>
      <p:sp>
        <p:nvSpPr>
          <p:cNvPr id="8" name="Text Placeholder 7">
            <a:extLst>
              <a:ext uri="{FF2B5EF4-FFF2-40B4-BE49-F238E27FC236}">
                <a16:creationId xmlns:a16="http://schemas.microsoft.com/office/drawing/2014/main" id="{606AA16A-C45C-5491-60D9-5857A8341272}"/>
              </a:ext>
            </a:extLst>
          </p:cNvPr>
          <p:cNvSpPr>
            <a:spLocks noGrp="1"/>
          </p:cNvSpPr>
          <p:nvPr>
            <p:ph type="body" sz="half" idx="13"/>
          </p:nvPr>
        </p:nvSpPr>
        <p:spPr>
          <a:xfrm>
            <a:off x="1981200" y="2167848"/>
            <a:ext cx="3474729" cy="1917772"/>
          </a:xfrm>
        </p:spPr>
        <p:txBody>
          <a:bodyPr/>
          <a:lstStyle/>
          <a:p>
            <a:r>
              <a:rPr lang="en-US" sz="3200" dirty="0"/>
              <a:t>A:</a:t>
            </a:r>
          </a:p>
          <a:p>
            <a:r>
              <a:rPr lang="en-US" sz="3600" dirty="0" err="1"/>
              <a:t>Asien</a:t>
            </a:r>
            <a:endParaRPr lang="en-AT" sz="3200" dirty="0"/>
          </a:p>
        </p:txBody>
      </p:sp>
      <p:sp>
        <p:nvSpPr>
          <p:cNvPr id="4" name="Footer Placeholder 3">
            <a:extLst>
              <a:ext uri="{FF2B5EF4-FFF2-40B4-BE49-F238E27FC236}">
                <a16:creationId xmlns:a16="http://schemas.microsoft.com/office/drawing/2014/main" id="{7DC4761F-7345-6F5A-FA4A-621647EB8A72}"/>
              </a:ext>
            </a:extLst>
          </p:cNvPr>
          <p:cNvSpPr>
            <a:spLocks noGrp="1"/>
          </p:cNvSpPr>
          <p:nvPr>
            <p:ph type="ftr" sz="quarter" idx="3"/>
          </p:nvPr>
        </p:nvSpPr>
        <p:spPr/>
        <p:txBody>
          <a:bodyPr/>
          <a:lstStyle/>
          <a:p>
            <a:r>
              <a:rPr lang="de-DE"/>
              <a:t>FH CAMPUS 02 //</a:t>
            </a:r>
            <a:endParaRPr lang="de-DE" dirty="0"/>
          </a:p>
        </p:txBody>
      </p:sp>
      <p:sp>
        <p:nvSpPr>
          <p:cNvPr id="3" name="Date Placeholder 2">
            <a:extLst>
              <a:ext uri="{FF2B5EF4-FFF2-40B4-BE49-F238E27FC236}">
                <a16:creationId xmlns:a16="http://schemas.microsoft.com/office/drawing/2014/main" id="{0AF7F823-31E4-D8B4-B913-97484B7BC352}"/>
              </a:ext>
            </a:extLst>
          </p:cNvPr>
          <p:cNvSpPr>
            <a:spLocks noGrp="1"/>
          </p:cNvSpPr>
          <p:nvPr>
            <p:ph type="dt" sz="half" idx="10"/>
          </p:nvPr>
        </p:nvSpPr>
        <p:spPr/>
        <p:txBody>
          <a:bodyPr/>
          <a:lstStyle/>
          <a:p>
            <a:fld id="{2B9CA5B5-E861-8449-8F3E-E90F5FC30D04}" type="datetime3">
              <a:rPr lang="de-AT" smtClean="0"/>
              <a:t>01/04/25</a:t>
            </a:fld>
            <a:endParaRPr lang="de-DE" dirty="0"/>
          </a:p>
        </p:txBody>
      </p:sp>
      <p:sp>
        <p:nvSpPr>
          <p:cNvPr id="9" name="Text Placeholder 7">
            <a:extLst>
              <a:ext uri="{FF2B5EF4-FFF2-40B4-BE49-F238E27FC236}">
                <a16:creationId xmlns:a16="http://schemas.microsoft.com/office/drawing/2014/main" id="{E5B8110E-31DA-ED41-99C0-709FD705152F}"/>
              </a:ext>
            </a:extLst>
          </p:cNvPr>
          <p:cNvSpPr txBox="1">
            <a:spLocks/>
          </p:cNvSpPr>
          <p:nvPr/>
        </p:nvSpPr>
        <p:spPr>
          <a:xfrm>
            <a:off x="6356278" y="2167848"/>
            <a:ext cx="3474729" cy="1917772"/>
          </a:xfrm>
          <a:prstGeom prst="rect">
            <a:avLst/>
          </a:prstGeom>
        </p:spPr>
        <p:txBody>
          <a:bodyPr vert="horz" lIns="91440" tIns="45720" rIns="91440" bIns="45720" rtlCol="0">
            <a:noAutofit/>
          </a:bodyPr>
          <a:lstStyle>
            <a:lvl1pPr marL="0" indent="0" algn="l" defTabSz="457200" rtl="0" eaLnBrk="1" latinLnBrk="0" hangingPunct="1">
              <a:lnSpc>
                <a:spcPct val="100000"/>
              </a:lnSpc>
              <a:spcBef>
                <a:spcPts val="0"/>
              </a:spcBef>
              <a:spcAft>
                <a:spcPts val="1200"/>
              </a:spcAft>
              <a:buSzPct val="95000"/>
              <a:buFontTx/>
              <a:buNone/>
              <a:defRPr sz="2000" kern="1200" spc="0" baseline="0">
                <a:solidFill>
                  <a:schemeClr val="tx1"/>
                </a:solidFill>
                <a:latin typeface="+mn-lt"/>
                <a:ea typeface="+mn-ea"/>
                <a:cs typeface="+mn-cs"/>
              </a:defRPr>
            </a:lvl1pPr>
            <a:lvl2pPr marL="457200" indent="0" algn="l" defTabSz="457200" rtl="0" eaLnBrk="1" latinLnBrk="0" hangingPunct="1">
              <a:spcBef>
                <a:spcPts val="600"/>
              </a:spcBef>
              <a:buSzPct val="90000"/>
              <a:buFontTx/>
              <a:buNone/>
              <a:defRPr lang="de-AT" sz="1200" kern="1200">
                <a:solidFill>
                  <a:schemeClr val="tx1"/>
                </a:solidFill>
                <a:latin typeface="+mn-lt"/>
                <a:ea typeface="+mn-ea"/>
                <a:cs typeface="+mn-cs"/>
              </a:defRPr>
            </a:lvl2pPr>
            <a:lvl3pPr marL="914400" indent="0" algn="l" defTabSz="457200" rtl="0" eaLnBrk="1" latinLnBrk="0" hangingPunct="1">
              <a:spcBef>
                <a:spcPct val="20000"/>
              </a:spcBef>
              <a:buClr>
                <a:srgbClr val="404040"/>
              </a:buClr>
              <a:buSzPct val="80000"/>
              <a:buFont typeface="Wingdings" panose="05000000000000000000" pitchFamily="2" charset="2"/>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3200" dirty="0"/>
              <a:t>B:</a:t>
            </a:r>
          </a:p>
          <a:p>
            <a:r>
              <a:rPr lang="en-US" sz="3600" dirty="0" err="1"/>
              <a:t>Amerikas</a:t>
            </a:r>
            <a:endParaRPr lang="en-AT" sz="3200" dirty="0"/>
          </a:p>
        </p:txBody>
      </p:sp>
      <p:sp>
        <p:nvSpPr>
          <p:cNvPr id="10" name="Text Placeholder 7">
            <a:extLst>
              <a:ext uri="{FF2B5EF4-FFF2-40B4-BE49-F238E27FC236}">
                <a16:creationId xmlns:a16="http://schemas.microsoft.com/office/drawing/2014/main" id="{961DBA3D-E29F-FE0E-B0C2-96DB74578ED3}"/>
              </a:ext>
            </a:extLst>
          </p:cNvPr>
          <p:cNvSpPr txBox="1">
            <a:spLocks/>
          </p:cNvSpPr>
          <p:nvPr/>
        </p:nvSpPr>
        <p:spPr>
          <a:xfrm>
            <a:off x="1981200" y="4501229"/>
            <a:ext cx="3474729" cy="1917772"/>
          </a:xfrm>
          <a:prstGeom prst="rect">
            <a:avLst/>
          </a:prstGeom>
        </p:spPr>
        <p:txBody>
          <a:bodyPr vert="horz" lIns="91440" tIns="45720" rIns="91440" bIns="45720" rtlCol="0">
            <a:noAutofit/>
          </a:bodyPr>
          <a:lstStyle>
            <a:lvl1pPr marL="0" indent="0" algn="l" defTabSz="457200" rtl="0" eaLnBrk="1" latinLnBrk="0" hangingPunct="1">
              <a:lnSpc>
                <a:spcPct val="100000"/>
              </a:lnSpc>
              <a:spcBef>
                <a:spcPts val="0"/>
              </a:spcBef>
              <a:spcAft>
                <a:spcPts val="1200"/>
              </a:spcAft>
              <a:buSzPct val="95000"/>
              <a:buFontTx/>
              <a:buNone/>
              <a:defRPr sz="2000" kern="1200" spc="0" baseline="0">
                <a:solidFill>
                  <a:schemeClr val="tx1"/>
                </a:solidFill>
                <a:latin typeface="+mn-lt"/>
                <a:ea typeface="+mn-ea"/>
                <a:cs typeface="+mn-cs"/>
              </a:defRPr>
            </a:lvl1pPr>
            <a:lvl2pPr marL="457200" indent="0" algn="l" defTabSz="457200" rtl="0" eaLnBrk="1" latinLnBrk="0" hangingPunct="1">
              <a:spcBef>
                <a:spcPts val="600"/>
              </a:spcBef>
              <a:buSzPct val="90000"/>
              <a:buFontTx/>
              <a:buNone/>
              <a:defRPr lang="de-AT" sz="1200" kern="1200">
                <a:solidFill>
                  <a:schemeClr val="tx1"/>
                </a:solidFill>
                <a:latin typeface="+mn-lt"/>
                <a:ea typeface="+mn-ea"/>
                <a:cs typeface="+mn-cs"/>
              </a:defRPr>
            </a:lvl2pPr>
            <a:lvl3pPr marL="914400" indent="0" algn="l" defTabSz="457200" rtl="0" eaLnBrk="1" latinLnBrk="0" hangingPunct="1">
              <a:spcBef>
                <a:spcPct val="20000"/>
              </a:spcBef>
              <a:buClr>
                <a:srgbClr val="404040"/>
              </a:buClr>
              <a:buSzPct val="80000"/>
              <a:buFont typeface="Wingdings" panose="05000000000000000000" pitchFamily="2" charset="2"/>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3200" dirty="0"/>
              <a:t>C:</a:t>
            </a:r>
          </a:p>
          <a:p>
            <a:r>
              <a:rPr lang="en-US" sz="3600" dirty="0"/>
              <a:t>Afrika</a:t>
            </a:r>
            <a:endParaRPr lang="en-AT" sz="3200" dirty="0"/>
          </a:p>
        </p:txBody>
      </p:sp>
      <p:sp>
        <p:nvSpPr>
          <p:cNvPr id="11" name="Text Placeholder 7">
            <a:extLst>
              <a:ext uri="{FF2B5EF4-FFF2-40B4-BE49-F238E27FC236}">
                <a16:creationId xmlns:a16="http://schemas.microsoft.com/office/drawing/2014/main" id="{4852F5EC-B79E-3C40-8155-7AA29676FC86}"/>
              </a:ext>
            </a:extLst>
          </p:cNvPr>
          <p:cNvSpPr txBox="1">
            <a:spLocks/>
          </p:cNvSpPr>
          <p:nvPr/>
        </p:nvSpPr>
        <p:spPr>
          <a:xfrm>
            <a:off x="6438472" y="4501229"/>
            <a:ext cx="3474729" cy="1917772"/>
          </a:xfrm>
          <a:prstGeom prst="rect">
            <a:avLst/>
          </a:prstGeom>
        </p:spPr>
        <p:txBody>
          <a:bodyPr vert="horz" lIns="91440" tIns="45720" rIns="91440" bIns="45720" rtlCol="0">
            <a:noAutofit/>
          </a:bodyPr>
          <a:lstStyle>
            <a:lvl1pPr marL="0" indent="0" algn="l" defTabSz="457200" rtl="0" eaLnBrk="1" latinLnBrk="0" hangingPunct="1">
              <a:lnSpc>
                <a:spcPct val="100000"/>
              </a:lnSpc>
              <a:spcBef>
                <a:spcPts val="0"/>
              </a:spcBef>
              <a:spcAft>
                <a:spcPts val="1200"/>
              </a:spcAft>
              <a:buSzPct val="95000"/>
              <a:buFontTx/>
              <a:buNone/>
              <a:defRPr sz="2000" kern="1200" spc="0" baseline="0">
                <a:solidFill>
                  <a:schemeClr val="tx1"/>
                </a:solidFill>
                <a:latin typeface="+mn-lt"/>
                <a:ea typeface="+mn-ea"/>
                <a:cs typeface="+mn-cs"/>
              </a:defRPr>
            </a:lvl1pPr>
            <a:lvl2pPr marL="457200" indent="0" algn="l" defTabSz="457200" rtl="0" eaLnBrk="1" latinLnBrk="0" hangingPunct="1">
              <a:spcBef>
                <a:spcPts val="600"/>
              </a:spcBef>
              <a:buSzPct val="90000"/>
              <a:buFontTx/>
              <a:buNone/>
              <a:defRPr lang="de-AT" sz="1200" kern="1200">
                <a:solidFill>
                  <a:schemeClr val="tx1"/>
                </a:solidFill>
                <a:latin typeface="+mn-lt"/>
                <a:ea typeface="+mn-ea"/>
                <a:cs typeface="+mn-cs"/>
              </a:defRPr>
            </a:lvl2pPr>
            <a:lvl3pPr marL="914400" indent="0" algn="l" defTabSz="457200" rtl="0" eaLnBrk="1" latinLnBrk="0" hangingPunct="1">
              <a:spcBef>
                <a:spcPct val="20000"/>
              </a:spcBef>
              <a:buClr>
                <a:srgbClr val="404040"/>
              </a:buClr>
              <a:buSzPct val="80000"/>
              <a:buFont typeface="Wingdings" panose="05000000000000000000" pitchFamily="2" charset="2"/>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3200" dirty="0"/>
              <a:t>D:</a:t>
            </a:r>
          </a:p>
          <a:p>
            <a:r>
              <a:rPr lang="en-US" sz="3600" dirty="0" err="1"/>
              <a:t>Australien</a:t>
            </a:r>
            <a:endParaRPr lang="en-AT" sz="3200" dirty="0"/>
          </a:p>
        </p:txBody>
      </p:sp>
    </p:spTree>
    <p:extLst>
      <p:ext uri="{BB962C8B-B14F-4D97-AF65-F5344CB8AC3E}">
        <p14:creationId xmlns:p14="http://schemas.microsoft.com/office/powerpoint/2010/main" val="323404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203CF0-8055-5B31-2B88-EA731D925779}"/>
              </a:ext>
            </a:extLst>
          </p:cNvPr>
          <p:cNvSpPr>
            <a:spLocks noGrp="1"/>
          </p:cNvSpPr>
          <p:nvPr>
            <p:ph type="body" sz="half" idx="11"/>
          </p:nvPr>
        </p:nvSpPr>
        <p:spPr>
          <a:xfrm>
            <a:off x="1981199" y="1061070"/>
            <a:ext cx="8280000" cy="1258597"/>
          </a:xfrm>
        </p:spPr>
        <p:txBody>
          <a:bodyPr/>
          <a:lstStyle/>
          <a:p>
            <a:r>
              <a:rPr lang="en-US" sz="4000" dirty="0"/>
              <a:t>Welches </a:t>
            </a:r>
            <a:r>
              <a:rPr lang="en-US" sz="4000" dirty="0" err="1"/>
              <a:t>Getränk</a:t>
            </a:r>
            <a:r>
              <a:rPr lang="en-US" sz="4000" dirty="0"/>
              <a:t> hast du am </a:t>
            </a:r>
            <a:r>
              <a:rPr lang="en-US" sz="4000" dirty="0" err="1"/>
              <a:t>liebsten</a:t>
            </a:r>
            <a:r>
              <a:rPr lang="en-US" sz="4000" dirty="0"/>
              <a:t>?</a:t>
            </a:r>
            <a:endParaRPr lang="en-AT" sz="4000" dirty="0"/>
          </a:p>
        </p:txBody>
      </p:sp>
      <p:sp>
        <p:nvSpPr>
          <p:cNvPr id="8" name="Text Placeholder 7">
            <a:extLst>
              <a:ext uri="{FF2B5EF4-FFF2-40B4-BE49-F238E27FC236}">
                <a16:creationId xmlns:a16="http://schemas.microsoft.com/office/drawing/2014/main" id="{606AA16A-C45C-5491-60D9-5857A8341272}"/>
              </a:ext>
            </a:extLst>
          </p:cNvPr>
          <p:cNvSpPr>
            <a:spLocks noGrp="1"/>
          </p:cNvSpPr>
          <p:nvPr>
            <p:ph type="body" sz="half" idx="13"/>
          </p:nvPr>
        </p:nvSpPr>
        <p:spPr>
          <a:xfrm>
            <a:off x="1981200" y="2167848"/>
            <a:ext cx="3474729" cy="1917772"/>
          </a:xfrm>
        </p:spPr>
        <p:txBody>
          <a:bodyPr/>
          <a:lstStyle/>
          <a:p>
            <a:r>
              <a:rPr lang="en-US" sz="3200" dirty="0"/>
              <a:t>A:</a:t>
            </a:r>
          </a:p>
          <a:p>
            <a:r>
              <a:rPr lang="en-US" sz="3600" dirty="0"/>
              <a:t>Wasser</a:t>
            </a:r>
            <a:endParaRPr lang="en-AT" sz="3200" dirty="0"/>
          </a:p>
        </p:txBody>
      </p:sp>
      <p:sp>
        <p:nvSpPr>
          <p:cNvPr id="4" name="Footer Placeholder 3">
            <a:extLst>
              <a:ext uri="{FF2B5EF4-FFF2-40B4-BE49-F238E27FC236}">
                <a16:creationId xmlns:a16="http://schemas.microsoft.com/office/drawing/2014/main" id="{7DC4761F-7345-6F5A-FA4A-621647EB8A72}"/>
              </a:ext>
            </a:extLst>
          </p:cNvPr>
          <p:cNvSpPr>
            <a:spLocks noGrp="1"/>
          </p:cNvSpPr>
          <p:nvPr>
            <p:ph type="ftr" sz="quarter" idx="3"/>
          </p:nvPr>
        </p:nvSpPr>
        <p:spPr/>
        <p:txBody>
          <a:bodyPr/>
          <a:lstStyle/>
          <a:p>
            <a:r>
              <a:rPr lang="de-DE"/>
              <a:t>FH CAMPUS 02 //</a:t>
            </a:r>
            <a:endParaRPr lang="de-DE" dirty="0"/>
          </a:p>
        </p:txBody>
      </p:sp>
      <p:sp>
        <p:nvSpPr>
          <p:cNvPr id="3" name="Date Placeholder 2">
            <a:extLst>
              <a:ext uri="{FF2B5EF4-FFF2-40B4-BE49-F238E27FC236}">
                <a16:creationId xmlns:a16="http://schemas.microsoft.com/office/drawing/2014/main" id="{0AF7F823-31E4-D8B4-B913-97484B7BC352}"/>
              </a:ext>
            </a:extLst>
          </p:cNvPr>
          <p:cNvSpPr>
            <a:spLocks noGrp="1"/>
          </p:cNvSpPr>
          <p:nvPr>
            <p:ph type="dt" sz="half" idx="10"/>
          </p:nvPr>
        </p:nvSpPr>
        <p:spPr/>
        <p:txBody>
          <a:bodyPr/>
          <a:lstStyle/>
          <a:p>
            <a:fld id="{2B9CA5B5-E861-8449-8F3E-E90F5FC30D04}" type="datetime3">
              <a:rPr lang="de-AT" smtClean="0"/>
              <a:t>01/04/25</a:t>
            </a:fld>
            <a:endParaRPr lang="de-DE" dirty="0"/>
          </a:p>
        </p:txBody>
      </p:sp>
      <p:sp>
        <p:nvSpPr>
          <p:cNvPr id="9" name="Text Placeholder 7">
            <a:extLst>
              <a:ext uri="{FF2B5EF4-FFF2-40B4-BE49-F238E27FC236}">
                <a16:creationId xmlns:a16="http://schemas.microsoft.com/office/drawing/2014/main" id="{E5B8110E-31DA-ED41-99C0-709FD705152F}"/>
              </a:ext>
            </a:extLst>
          </p:cNvPr>
          <p:cNvSpPr txBox="1">
            <a:spLocks/>
          </p:cNvSpPr>
          <p:nvPr/>
        </p:nvSpPr>
        <p:spPr>
          <a:xfrm>
            <a:off x="6356278" y="2167848"/>
            <a:ext cx="3474729" cy="1917772"/>
          </a:xfrm>
          <a:prstGeom prst="rect">
            <a:avLst/>
          </a:prstGeom>
        </p:spPr>
        <p:txBody>
          <a:bodyPr vert="horz" lIns="91440" tIns="45720" rIns="91440" bIns="45720" rtlCol="0">
            <a:noAutofit/>
          </a:bodyPr>
          <a:lstStyle>
            <a:lvl1pPr marL="0" indent="0" algn="l" defTabSz="457200" rtl="0" eaLnBrk="1" latinLnBrk="0" hangingPunct="1">
              <a:lnSpc>
                <a:spcPct val="100000"/>
              </a:lnSpc>
              <a:spcBef>
                <a:spcPts val="0"/>
              </a:spcBef>
              <a:spcAft>
                <a:spcPts val="1200"/>
              </a:spcAft>
              <a:buSzPct val="95000"/>
              <a:buFontTx/>
              <a:buNone/>
              <a:defRPr sz="2000" kern="1200" spc="0" baseline="0">
                <a:solidFill>
                  <a:schemeClr val="tx1"/>
                </a:solidFill>
                <a:latin typeface="+mn-lt"/>
                <a:ea typeface="+mn-ea"/>
                <a:cs typeface="+mn-cs"/>
              </a:defRPr>
            </a:lvl1pPr>
            <a:lvl2pPr marL="457200" indent="0" algn="l" defTabSz="457200" rtl="0" eaLnBrk="1" latinLnBrk="0" hangingPunct="1">
              <a:spcBef>
                <a:spcPts val="600"/>
              </a:spcBef>
              <a:buSzPct val="90000"/>
              <a:buFontTx/>
              <a:buNone/>
              <a:defRPr lang="de-AT" sz="1200" kern="1200">
                <a:solidFill>
                  <a:schemeClr val="tx1"/>
                </a:solidFill>
                <a:latin typeface="+mn-lt"/>
                <a:ea typeface="+mn-ea"/>
                <a:cs typeface="+mn-cs"/>
              </a:defRPr>
            </a:lvl2pPr>
            <a:lvl3pPr marL="914400" indent="0" algn="l" defTabSz="457200" rtl="0" eaLnBrk="1" latinLnBrk="0" hangingPunct="1">
              <a:spcBef>
                <a:spcPct val="20000"/>
              </a:spcBef>
              <a:buClr>
                <a:srgbClr val="404040"/>
              </a:buClr>
              <a:buSzPct val="80000"/>
              <a:buFont typeface="Wingdings" panose="05000000000000000000" pitchFamily="2" charset="2"/>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3200" dirty="0"/>
              <a:t>B:</a:t>
            </a:r>
          </a:p>
          <a:p>
            <a:r>
              <a:rPr lang="en-US" sz="3600" dirty="0" err="1"/>
              <a:t>Kaffee</a:t>
            </a:r>
            <a:endParaRPr lang="en-AT" sz="3200" dirty="0"/>
          </a:p>
        </p:txBody>
      </p:sp>
      <p:sp>
        <p:nvSpPr>
          <p:cNvPr id="10" name="Text Placeholder 7">
            <a:extLst>
              <a:ext uri="{FF2B5EF4-FFF2-40B4-BE49-F238E27FC236}">
                <a16:creationId xmlns:a16="http://schemas.microsoft.com/office/drawing/2014/main" id="{961DBA3D-E29F-FE0E-B0C2-96DB74578ED3}"/>
              </a:ext>
            </a:extLst>
          </p:cNvPr>
          <p:cNvSpPr txBox="1">
            <a:spLocks/>
          </p:cNvSpPr>
          <p:nvPr/>
        </p:nvSpPr>
        <p:spPr>
          <a:xfrm>
            <a:off x="1981200" y="4501229"/>
            <a:ext cx="3474729" cy="1917772"/>
          </a:xfrm>
          <a:prstGeom prst="rect">
            <a:avLst/>
          </a:prstGeom>
        </p:spPr>
        <p:txBody>
          <a:bodyPr vert="horz" lIns="91440" tIns="45720" rIns="91440" bIns="45720" rtlCol="0">
            <a:noAutofit/>
          </a:bodyPr>
          <a:lstStyle>
            <a:lvl1pPr marL="0" indent="0" algn="l" defTabSz="457200" rtl="0" eaLnBrk="1" latinLnBrk="0" hangingPunct="1">
              <a:lnSpc>
                <a:spcPct val="100000"/>
              </a:lnSpc>
              <a:spcBef>
                <a:spcPts val="0"/>
              </a:spcBef>
              <a:spcAft>
                <a:spcPts val="1200"/>
              </a:spcAft>
              <a:buSzPct val="95000"/>
              <a:buFontTx/>
              <a:buNone/>
              <a:defRPr sz="2000" kern="1200" spc="0" baseline="0">
                <a:solidFill>
                  <a:schemeClr val="tx1"/>
                </a:solidFill>
                <a:latin typeface="+mn-lt"/>
                <a:ea typeface="+mn-ea"/>
                <a:cs typeface="+mn-cs"/>
              </a:defRPr>
            </a:lvl1pPr>
            <a:lvl2pPr marL="457200" indent="0" algn="l" defTabSz="457200" rtl="0" eaLnBrk="1" latinLnBrk="0" hangingPunct="1">
              <a:spcBef>
                <a:spcPts val="600"/>
              </a:spcBef>
              <a:buSzPct val="90000"/>
              <a:buFontTx/>
              <a:buNone/>
              <a:defRPr lang="de-AT" sz="1200" kern="1200">
                <a:solidFill>
                  <a:schemeClr val="tx1"/>
                </a:solidFill>
                <a:latin typeface="+mn-lt"/>
                <a:ea typeface="+mn-ea"/>
                <a:cs typeface="+mn-cs"/>
              </a:defRPr>
            </a:lvl2pPr>
            <a:lvl3pPr marL="914400" indent="0" algn="l" defTabSz="457200" rtl="0" eaLnBrk="1" latinLnBrk="0" hangingPunct="1">
              <a:spcBef>
                <a:spcPct val="20000"/>
              </a:spcBef>
              <a:buClr>
                <a:srgbClr val="404040"/>
              </a:buClr>
              <a:buSzPct val="80000"/>
              <a:buFont typeface="Wingdings" panose="05000000000000000000" pitchFamily="2" charset="2"/>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3200" dirty="0"/>
              <a:t>C:</a:t>
            </a:r>
          </a:p>
          <a:p>
            <a:r>
              <a:rPr lang="en-US" sz="3600" dirty="0" err="1"/>
              <a:t>Limonade</a:t>
            </a:r>
            <a:endParaRPr lang="en-AT" sz="3200" dirty="0"/>
          </a:p>
        </p:txBody>
      </p:sp>
      <p:sp>
        <p:nvSpPr>
          <p:cNvPr id="11" name="Text Placeholder 7">
            <a:extLst>
              <a:ext uri="{FF2B5EF4-FFF2-40B4-BE49-F238E27FC236}">
                <a16:creationId xmlns:a16="http://schemas.microsoft.com/office/drawing/2014/main" id="{4852F5EC-B79E-3C40-8155-7AA29676FC86}"/>
              </a:ext>
            </a:extLst>
          </p:cNvPr>
          <p:cNvSpPr txBox="1">
            <a:spLocks/>
          </p:cNvSpPr>
          <p:nvPr/>
        </p:nvSpPr>
        <p:spPr>
          <a:xfrm>
            <a:off x="6438472" y="4501229"/>
            <a:ext cx="3474729" cy="1917772"/>
          </a:xfrm>
          <a:prstGeom prst="rect">
            <a:avLst/>
          </a:prstGeom>
        </p:spPr>
        <p:txBody>
          <a:bodyPr vert="horz" lIns="91440" tIns="45720" rIns="91440" bIns="45720" rtlCol="0">
            <a:noAutofit/>
          </a:bodyPr>
          <a:lstStyle>
            <a:lvl1pPr marL="0" indent="0" algn="l" defTabSz="457200" rtl="0" eaLnBrk="1" latinLnBrk="0" hangingPunct="1">
              <a:lnSpc>
                <a:spcPct val="100000"/>
              </a:lnSpc>
              <a:spcBef>
                <a:spcPts val="0"/>
              </a:spcBef>
              <a:spcAft>
                <a:spcPts val="1200"/>
              </a:spcAft>
              <a:buSzPct val="95000"/>
              <a:buFontTx/>
              <a:buNone/>
              <a:defRPr sz="2000" kern="1200" spc="0" baseline="0">
                <a:solidFill>
                  <a:schemeClr val="tx1"/>
                </a:solidFill>
                <a:latin typeface="+mn-lt"/>
                <a:ea typeface="+mn-ea"/>
                <a:cs typeface="+mn-cs"/>
              </a:defRPr>
            </a:lvl1pPr>
            <a:lvl2pPr marL="457200" indent="0" algn="l" defTabSz="457200" rtl="0" eaLnBrk="1" latinLnBrk="0" hangingPunct="1">
              <a:spcBef>
                <a:spcPts val="600"/>
              </a:spcBef>
              <a:buSzPct val="90000"/>
              <a:buFontTx/>
              <a:buNone/>
              <a:defRPr lang="de-AT" sz="1200" kern="1200">
                <a:solidFill>
                  <a:schemeClr val="tx1"/>
                </a:solidFill>
                <a:latin typeface="+mn-lt"/>
                <a:ea typeface="+mn-ea"/>
                <a:cs typeface="+mn-cs"/>
              </a:defRPr>
            </a:lvl2pPr>
            <a:lvl3pPr marL="914400" indent="0" algn="l" defTabSz="457200" rtl="0" eaLnBrk="1" latinLnBrk="0" hangingPunct="1">
              <a:spcBef>
                <a:spcPct val="20000"/>
              </a:spcBef>
              <a:buClr>
                <a:srgbClr val="404040"/>
              </a:buClr>
              <a:buSzPct val="80000"/>
              <a:buFont typeface="Wingdings" panose="05000000000000000000" pitchFamily="2" charset="2"/>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3200" dirty="0"/>
              <a:t>D:</a:t>
            </a:r>
          </a:p>
          <a:p>
            <a:r>
              <a:rPr lang="en-US" sz="3600" dirty="0"/>
              <a:t>Tee</a:t>
            </a:r>
            <a:endParaRPr lang="en-AT" sz="3200" dirty="0"/>
          </a:p>
        </p:txBody>
      </p:sp>
    </p:spTree>
    <p:extLst>
      <p:ext uri="{BB962C8B-B14F-4D97-AF65-F5344CB8AC3E}">
        <p14:creationId xmlns:p14="http://schemas.microsoft.com/office/powerpoint/2010/main" val="13121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203CF0-8055-5B31-2B88-EA731D925779}"/>
              </a:ext>
            </a:extLst>
          </p:cNvPr>
          <p:cNvSpPr>
            <a:spLocks noGrp="1"/>
          </p:cNvSpPr>
          <p:nvPr>
            <p:ph type="body" sz="half" idx="11"/>
          </p:nvPr>
        </p:nvSpPr>
        <p:spPr>
          <a:xfrm>
            <a:off x="1981199" y="1061070"/>
            <a:ext cx="8280000" cy="1258597"/>
          </a:xfrm>
        </p:spPr>
        <p:txBody>
          <a:bodyPr/>
          <a:lstStyle/>
          <a:p>
            <a:r>
              <a:rPr lang="en-US" sz="4000" dirty="0" err="1"/>
              <a:t>Welche</a:t>
            </a:r>
            <a:r>
              <a:rPr lang="en-US" sz="4000" dirty="0"/>
              <a:t> </a:t>
            </a:r>
            <a:r>
              <a:rPr lang="en-US" sz="4000" dirty="0" err="1"/>
              <a:t>Jahreszeit</a:t>
            </a:r>
            <a:r>
              <a:rPr lang="en-US" sz="4000" dirty="0"/>
              <a:t> </a:t>
            </a:r>
            <a:r>
              <a:rPr lang="en-US" sz="4000" dirty="0" err="1"/>
              <a:t>ist</a:t>
            </a:r>
            <a:r>
              <a:rPr lang="en-US" sz="4000" dirty="0"/>
              <a:t> </a:t>
            </a:r>
            <a:r>
              <a:rPr lang="en-US" sz="4000" dirty="0" err="1"/>
              <a:t>dir</a:t>
            </a:r>
            <a:r>
              <a:rPr lang="en-US" sz="4000" dirty="0"/>
              <a:t> am </a:t>
            </a:r>
            <a:r>
              <a:rPr lang="en-US" sz="4000" dirty="0" err="1"/>
              <a:t>liebsten</a:t>
            </a:r>
            <a:r>
              <a:rPr lang="en-US" sz="4000" dirty="0"/>
              <a:t>?</a:t>
            </a:r>
            <a:endParaRPr lang="en-AT" sz="4000" dirty="0"/>
          </a:p>
        </p:txBody>
      </p:sp>
      <p:sp>
        <p:nvSpPr>
          <p:cNvPr id="8" name="Text Placeholder 7">
            <a:extLst>
              <a:ext uri="{FF2B5EF4-FFF2-40B4-BE49-F238E27FC236}">
                <a16:creationId xmlns:a16="http://schemas.microsoft.com/office/drawing/2014/main" id="{606AA16A-C45C-5491-60D9-5857A8341272}"/>
              </a:ext>
            </a:extLst>
          </p:cNvPr>
          <p:cNvSpPr>
            <a:spLocks noGrp="1"/>
          </p:cNvSpPr>
          <p:nvPr>
            <p:ph type="body" sz="half" idx="13"/>
          </p:nvPr>
        </p:nvSpPr>
        <p:spPr>
          <a:xfrm>
            <a:off x="1981200" y="2167848"/>
            <a:ext cx="3474729" cy="1917772"/>
          </a:xfrm>
        </p:spPr>
        <p:txBody>
          <a:bodyPr/>
          <a:lstStyle/>
          <a:p>
            <a:r>
              <a:rPr lang="en-US" sz="3200" dirty="0"/>
              <a:t>A:</a:t>
            </a:r>
          </a:p>
          <a:p>
            <a:r>
              <a:rPr lang="en-US" sz="3600" dirty="0" err="1"/>
              <a:t>Frühling</a:t>
            </a:r>
            <a:endParaRPr lang="en-AT" sz="3200" dirty="0"/>
          </a:p>
        </p:txBody>
      </p:sp>
      <p:sp>
        <p:nvSpPr>
          <p:cNvPr id="4" name="Footer Placeholder 3">
            <a:extLst>
              <a:ext uri="{FF2B5EF4-FFF2-40B4-BE49-F238E27FC236}">
                <a16:creationId xmlns:a16="http://schemas.microsoft.com/office/drawing/2014/main" id="{7DC4761F-7345-6F5A-FA4A-621647EB8A72}"/>
              </a:ext>
            </a:extLst>
          </p:cNvPr>
          <p:cNvSpPr>
            <a:spLocks noGrp="1"/>
          </p:cNvSpPr>
          <p:nvPr>
            <p:ph type="ftr" sz="quarter" idx="3"/>
          </p:nvPr>
        </p:nvSpPr>
        <p:spPr/>
        <p:txBody>
          <a:bodyPr/>
          <a:lstStyle/>
          <a:p>
            <a:r>
              <a:rPr lang="de-DE"/>
              <a:t>FH CAMPUS 02 //</a:t>
            </a:r>
            <a:endParaRPr lang="de-DE" dirty="0"/>
          </a:p>
        </p:txBody>
      </p:sp>
      <p:sp>
        <p:nvSpPr>
          <p:cNvPr id="3" name="Date Placeholder 2">
            <a:extLst>
              <a:ext uri="{FF2B5EF4-FFF2-40B4-BE49-F238E27FC236}">
                <a16:creationId xmlns:a16="http://schemas.microsoft.com/office/drawing/2014/main" id="{0AF7F823-31E4-D8B4-B913-97484B7BC352}"/>
              </a:ext>
            </a:extLst>
          </p:cNvPr>
          <p:cNvSpPr>
            <a:spLocks noGrp="1"/>
          </p:cNvSpPr>
          <p:nvPr>
            <p:ph type="dt" sz="half" idx="10"/>
          </p:nvPr>
        </p:nvSpPr>
        <p:spPr/>
        <p:txBody>
          <a:bodyPr/>
          <a:lstStyle/>
          <a:p>
            <a:fld id="{2B9CA5B5-E861-8449-8F3E-E90F5FC30D04}" type="datetime3">
              <a:rPr lang="de-AT" smtClean="0"/>
              <a:t>01/04/25</a:t>
            </a:fld>
            <a:endParaRPr lang="de-DE" dirty="0"/>
          </a:p>
        </p:txBody>
      </p:sp>
      <p:sp>
        <p:nvSpPr>
          <p:cNvPr id="9" name="Text Placeholder 7">
            <a:extLst>
              <a:ext uri="{FF2B5EF4-FFF2-40B4-BE49-F238E27FC236}">
                <a16:creationId xmlns:a16="http://schemas.microsoft.com/office/drawing/2014/main" id="{E5B8110E-31DA-ED41-99C0-709FD705152F}"/>
              </a:ext>
            </a:extLst>
          </p:cNvPr>
          <p:cNvSpPr txBox="1">
            <a:spLocks/>
          </p:cNvSpPr>
          <p:nvPr/>
        </p:nvSpPr>
        <p:spPr>
          <a:xfrm>
            <a:off x="6356278" y="2167848"/>
            <a:ext cx="3474729" cy="1917772"/>
          </a:xfrm>
          <a:prstGeom prst="rect">
            <a:avLst/>
          </a:prstGeom>
        </p:spPr>
        <p:txBody>
          <a:bodyPr vert="horz" lIns="91440" tIns="45720" rIns="91440" bIns="45720" rtlCol="0">
            <a:noAutofit/>
          </a:bodyPr>
          <a:lstStyle>
            <a:lvl1pPr marL="0" indent="0" algn="l" defTabSz="457200" rtl="0" eaLnBrk="1" latinLnBrk="0" hangingPunct="1">
              <a:lnSpc>
                <a:spcPct val="100000"/>
              </a:lnSpc>
              <a:spcBef>
                <a:spcPts val="0"/>
              </a:spcBef>
              <a:spcAft>
                <a:spcPts val="1200"/>
              </a:spcAft>
              <a:buSzPct val="95000"/>
              <a:buFontTx/>
              <a:buNone/>
              <a:defRPr sz="2000" kern="1200" spc="0" baseline="0">
                <a:solidFill>
                  <a:schemeClr val="tx1"/>
                </a:solidFill>
                <a:latin typeface="+mn-lt"/>
                <a:ea typeface="+mn-ea"/>
                <a:cs typeface="+mn-cs"/>
              </a:defRPr>
            </a:lvl1pPr>
            <a:lvl2pPr marL="457200" indent="0" algn="l" defTabSz="457200" rtl="0" eaLnBrk="1" latinLnBrk="0" hangingPunct="1">
              <a:spcBef>
                <a:spcPts val="600"/>
              </a:spcBef>
              <a:buSzPct val="90000"/>
              <a:buFontTx/>
              <a:buNone/>
              <a:defRPr lang="de-AT" sz="1200" kern="1200">
                <a:solidFill>
                  <a:schemeClr val="tx1"/>
                </a:solidFill>
                <a:latin typeface="+mn-lt"/>
                <a:ea typeface="+mn-ea"/>
                <a:cs typeface="+mn-cs"/>
              </a:defRPr>
            </a:lvl2pPr>
            <a:lvl3pPr marL="914400" indent="0" algn="l" defTabSz="457200" rtl="0" eaLnBrk="1" latinLnBrk="0" hangingPunct="1">
              <a:spcBef>
                <a:spcPct val="20000"/>
              </a:spcBef>
              <a:buClr>
                <a:srgbClr val="404040"/>
              </a:buClr>
              <a:buSzPct val="80000"/>
              <a:buFont typeface="Wingdings" panose="05000000000000000000" pitchFamily="2" charset="2"/>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3200" dirty="0"/>
              <a:t>B:</a:t>
            </a:r>
          </a:p>
          <a:p>
            <a:r>
              <a:rPr lang="en-US" sz="3600" dirty="0"/>
              <a:t>Sommer</a:t>
            </a:r>
            <a:endParaRPr lang="en-AT" sz="3200" dirty="0"/>
          </a:p>
        </p:txBody>
      </p:sp>
      <p:sp>
        <p:nvSpPr>
          <p:cNvPr id="10" name="Text Placeholder 7">
            <a:extLst>
              <a:ext uri="{FF2B5EF4-FFF2-40B4-BE49-F238E27FC236}">
                <a16:creationId xmlns:a16="http://schemas.microsoft.com/office/drawing/2014/main" id="{961DBA3D-E29F-FE0E-B0C2-96DB74578ED3}"/>
              </a:ext>
            </a:extLst>
          </p:cNvPr>
          <p:cNvSpPr txBox="1">
            <a:spLocks/>
          </p:cNvSpPr>
          <p:nvPr/>
        </p:nvSpPr>
        <p:spPr>
          <a:xfrm>
            <a:off x="1981200" y="4501229"/>
            <a:ext cx="3474729" cy="1917772"/>
          </a:xfrm>
          <a:prstGeom prst="rect">
            <a:avLst/>
          </a:prstGeom>
        </p:spPr>
        <p:txBody>
          <a:bodyPr vert="horz" lIns="91440" tIns="45720" rIns="91440" bIns="45720" rtlCol="0">
            <a:noAutofit/>
          </a:bodyPr>
          <a:lstStyle>
            <a:lvl1pPr marL="0" indent="0" algn="l" defTabSz="457200" rtl="0" eaLnBrk="1" latinLnBrk="0" hangingPunct="1">
              <a:lnSpc>
                <a:spcPct val="100000"/>
              </a:lnSpc>
              <a:spcBef>
                <a:spcPts val="0"/>
              </a:spcBef>
              <a:spcAft>
                <a:spcPts val="1200"/>
              </a:spcAft>
              <a:buSzPct val="95000"/>
              <a:buFontTx/>
              <a:buNone/>
              <a:defRPr sz="2000" kern="1200" spc="0" baseline="0">
                <a:solidFill>
                  <a:schemeClr val="tx1"/>
                </a:solidFill>
                <a:latin typeface="+mn-lt"/>
                <a:ea typeface="+mn-ea"/>
                <a:cs typeface="+mn-cs"/>
              </a:defRPr>
            </a:lvl1pPr>
            <a:lvl2pPr marL="457200" indent="0" algn="l" defTabSz="457200" rtl="0" eaLnBrk="1" latinLnBrk="0" hangingPunct="1">
              <a:spcBef>
                <a:spcPts val="600"/>
              </a:spcBef>
              <a:buSzPct val="90000"/>
              <a:buFontTx/>
              <a:buNone/>
              <a:defRPr lang="de-AT" sz="1200" kern="1200">
                <a:solidFill>
                  <a:schemeClr val="tx1"/>
                </a:solidFill>
                <a:latin typeface="+mn-lt"/>
                <a:ea typeface="+mn-ea"/>
                <a:cs typeface="+mn-cs"/>
              </a:defRPr>
            </a:lvl2pPr>
            <a:lvl3pPr marL="914400" indent="0" algn="l" defTabSz="457200" rtl="0" eaLnBrk="1" latinLnBrk="0" hangingPunct="1">
              <a:spcBef>
                <a:spcPct val="20000"/>
              </a:spcBef>
              <a:buClr>
                <a:srgbClr val="404040"/>
              </a:buClr>
              <a:buSzPct val="80000"/>
              <a:buFont typeface="Wingdings" panose="05000000000000000000" pitchFamily="2" charset="2"/>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3200" dirty="0"/>
              <a:t>C:</a:t>
            </a:r>
          </a:p>
          <a:p>
            <a:r>
              <a:rPr lang="en-US" sz="3600" dirty="0"/>
              <a:t>Herbst</a:t>
            </a:r>
            <a:endParaRPr lang="en-AT" sz="3200" dirty="0"/>
          </a:p>
        </p:txBody>
      </p:sp>
      <p:sp>
        <p:nvSpPr>
          <p:cNvPr id="11" name="Text Placeholder 7">
            <a:extLst>
              <a:ext uri="{FF2B5EF4-FFF2-40B4-BE49-F238E27FC236}">
                <a16:creationId xmlns:a16="http://schemas.microsoft.com/office/drawing/2014/main" id="{4852F5EC-B79E-3C40-8155-7AA29676FC86}"/>
              </a:ext>
            </a:extLst>
          </p:cNvPr>
          <p:cNvSpPr txBox="1">
            <a:spLocks/>
          </p:cNvSpPr>
          <p:nvPr/>
        </p:nvSpPr>
        <p:spPr>
          <a:xfrm>
            <a:off x="6438472" y="4501229"/>
            <a:ext cx="3474729" cy="1917772"/>
          </a:xfrm>
          <a:prstGeom prst="rect">
            <a:avLst/>
          </a:prstGeom>
        </p:spPr>
        <p:txBody>
          <a:bodyPr vert="horz" lIns="91440" tIns="45720" rIns="91440" bIns="45720" rtlCol="0">
            <a:noAutofit/>
          </a:bodyPr>
          <a:lstStyle>
            <a:lvl1pPr marL="0" indent="0" algn="l" defTabSz="457200" rtl="0" eaLnBrk="1" latinLnBrk="0" hangingPunct="1">
              <a:lnSpc>
                <a:spcPct val="100000"/>
              </a:lnSpc>
              <a:spcBef>
                <a:spcPts val="0"/>
              </a:spcBef>
              <a:spcAft>
                <a:spcPts val="1200"/>
              </a:spcAft>
              <a:buSzPct val="95000"/>
              <a:buFontTx/>
              <a:buNone/>
              <a:defRPr sz="2000" kern="1200" spc="0" baseline="0">
                <a:solidFill>
                  <a:schemeClr val="tx1"/>
                </a:solidFill>
                <a:latin typeface="+mn-lt"/>
                <a:ea typeface="+mn-ea"/>
                <a:cs typeface="+mn-cs"/>
              </a:defRPr>
            </a:lvl1pPr>
            <a:lvl2pPr marL="457200" indent="0" algn="l" defTabSz="457200" rtl="0" eaLnBrk="1" latinLnBrk="0" hangingPunct="1">
              <a:spcBef>
                <a:spcPts val="600"/>
              </a:spcBef>
              <a:buSzPct val="90000"/>
              <a:buFontTx/>
              <a:buNone/>
              <a:defRPr lang="de-AT" sz="1200" kern="1200">
                <a:solidFill>
                  <a:schemeClr val="tx1"/>
                </a:solidFill>
                <a:latin typeface="+mn-lt"/>
                <a:ea typeface="+mn-ea"/>
                <a:cs typeface="+mn-cs"/>
              </a:defRPr>
            </a:lvl2pPr>
            <a:lvl3pPr marL="914400" indent="0" algn="l" defTabSz="457200" rtl="0" eaLnBrk="1" latinLnBrk="0" hangingPunct="1">
              <a:spcBef>
                <a:spcPct val="20000"/>
              </a:spcBef>
              <a:buClr>
                <a:srgbClr val="404040"/>
              </a:buClr>
              <a:buSzPct val="80000"/>
              <a:buFont typeface="Wingdings" panose="05000000000000000000" pitchFamily="2" charset="2"/>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3200" dirty="0"/>
              <a:t>D:</a:t>
            </a:r>
          </a:p>
          <a:p>
            <a:r>
              <a:rPr lang="en-US" sz="3600" dirty="0"/>
              <a:t>Winter</a:t>
            </a:r>
            <a:endParaRPr lang="en-AT" sz="3200" dirty="0"/>
          </a:p>
        </p:txBody>
      </p:sp>
    </p:spTree>
    <p:extLst>
      <p:ext uri="{BB962C8B-B14F-4D97-AF65-F5344CB8AC3E}">
        <p14:creationId xmlns:p14="http://schemas.microsoft.com/office/powerpoint/2010/main" val="3948914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203CF0-8055-5B31-2B88-EA731D925779}"/>
              </a:ext>
            </a:extLst>
          </p:cNvPr>
          <p:cNvSpPr>
            <a:spLocks noGrp="1"/>
          </p:cNvSpPr>
          <p:nvPr>
            <p:ph type="body" sz="half" idx="11"/>
          </p:nvPr>
        </p:nvSpPr>
        <p:spPr>
          <a:xfrm>
            <a:off x="1981199" y="1061070"/>
            <a:ext cx="8280000" cy="1258597"/>
          </a:xfrm>
        </p:spPr>
        <p:txBody>
          <a:bodyPr/>
          <a:lstStyle/>
          <a:p>
            <a:r>
              <a:rPr lang="en-US" sz="4000" dirty="0"/>
              <a:t>Hast/</a:t>
            </a:r>
            <a:r>
              <a:rPr lang="en-US" sz="4000" dirty="0" err="1"/>
              <a:t>hättest</a:t>
            </a:r>
            <a:r>
              <a:rPr lang="en-US" sz="4000" dirty="0"/>
              <a:t> du gerne </a:t>
            </a:r>
            <a:r>
              <a:rPr lang="en-US" sz="4000" dirty="0" err="1"/>
              <a:t>ein</a:t>
            </a:r>
            <a:r>
              <a:rPr lang="en-US" sz="4000" dirty="0"/>
              <a:t> </a:t>
            </a:r>
            <a:r>
              <a:rPr lang="en-US" sz="4000" dirty="0" err="1"/>
              <a:t>Haustier</a:t>
            </a:r>
            <a:r>
              <a:rPr lang="en-US" sz="4000" dirty="0"/>
              <a:t>?</a:t>
            </a:r>
            <a:endParaRPr lang="en-AT" sz="4000" dirty="0"/>
          </a:p>
        </p:txBody>
      </p:sp>
      <p:sp>
        <p:nvSpPr>
          <p:cNvPr id="8" name="Text Placeholder 7">
            <a:extLst>
              <a:ext uri="{FF2B5EF4-FFF2-40B4-BE49-F238E27FC236}">
                <a16:creationId xmlns:a16="http://schemas.microsoft.com/office/drawing/2014/main" id="{606AA16A-C45C-5491-60D9-5857A8341272}"/>
              </a:ext>
            </a:extLst>
          </p:cNvPr>
          <p:cNvSpPr>
            <a:spLocks noGrp="1"/>
          </p:cNvSpPr>
          <p:nvPr>
            <p:ph type="body" sz="half" idx="13"/>
          </p:nvPr>
        </p:nvSpPr>
        <p:spPr>
          <a:xfrm>
            <a:off x="1981200" y="2167848"/>
            <a:ext cx="3474729" cy="1917772"/>
          </a:xfrm>
        </p:spPr>
        <p:txBody>
          <a:bodyPr/>
          <a:lstStyle/>
          <a:p>
            <a:r>
              <a:rPr lang="en-US" sz="3200" dirty="0"/>
              <a:t>A:</a:t>
            </a:r>
          </a:p>
          <a:p>
            <a:r>
              <a:rPr lang="en-US" sz="3600" dirty="0"/>
              <a:t>Ja</a:t>
            </a:r>
            <a:endParaRPr lang="en-AT" sz="3200" dirty="0"/>
          </a:p>
        </p:txBody>
      </p:sp>
      <p:sp>
        <p:nvSpPr>
          <p:cNvPr id="4" name="Footer Placeholder 3">
            <a:extLst>
              <a:ext uri="{FF2B5EF4-FFF2-40B4-BE49-F238E27FC236}">
                <a16:creationId xmlns:a16="http://schemas.microsoft.com/office/drawing/2014/main" id="{7DC4761F-7345-6F5A-FA4A-621647EB8A72}"/>
              </a:ext>
            </a:extLst>
          </p:cNvPr>
          <p:cNvSpPr>
            <a:spLocks noGrp="1"/>
          </p:cNvSpPr>
          <p:nvPr>
            <p:ph type="ftr" sz="quarter" idx="3"/>
          </p:nvPr>
        </p:nvSpPr>
        <p:spPr/>
        <p:txBody>
          <a:bodyPr/>
          <a:lstStyle/>
          <a:p>
            <a:r>
              <a:rPr lang="de-DE"/>
              <a:t>FH CAMPUS 02 //</a:t>
            </a:r>
            <a:endParaRPr lang="de-DE" dirty="0"/>
          </a:p>
        </p:txBody>
      </p:sp>
      <p:sp>
        <p:nvSpPr>
          <p:cNvPr id="3" name="Date Placeholder 2">
            <a:extLst>
              <a:ext uri="{FF2B5EF4-FFF2-40B4-BE49-F238E27FC236}">
                <a16:creationId xmlns:a16="http://schemas.microsoft.com/office/drawing/2014/main" id="{0AF7F823-31E4-D8B4-B913-97484B7BC352}"/>
              </a:ext>
            </a:extLst>
          </p:cNvPr>
          <p:cNvSpPr>
            <a:spLocks noGrp="1"/>
          </p:cNvSpPr>
          <p:nvPr>
            <p:ph type="dt" sz="half" idx="10"/>
          </p:nvPr>
        </p:nvSpPr>
        <p:spPr/>
        <p:txBody>
          <a:bodyPr/>
          <a:lstStyle/>
          <a:p>
            <a:fld id="{2B9CA5B5-E861-8449-8F3E-E90F5FC30D04}" type="datetime3">
              <a:rPr lang="de-AT" smtClean="0"/>
              <a:t>01/04/25</a:t>
            </a:fld>
            <a:endParaRPr lang="de-DE" dirty="0"/>
          </a:p>
        </p:txBody>
      </p:sp>
      <p:sp>
        <p:nvSpPr>
          <p:cNvPr id="9" name="Text Placeholder 7">
            <a:extLst>
              <a:ext uri="{FF2B5EF4-FFF2-40B4-BE49-F238E27FC236}">
                <a16:creationId xmlns:a16="http://schemas.microsoft.com/office/drawing/2014/main" id="{E5B8110E-31DA-ED41-99C0-709FD705152F}"/>
              </a:ext>
            </a:extLst>
          </p:cNvPr>
          <p:cNvSpPr txBox="1">
            <a:spLocks/>
          </p:cNvSpPr>
          <p:nvPr/>
        </p:nvSpPr>
        <p:spPr>
          <a:xfrm>
            <a:off x="6356278" y="2167848"/>
            <a:ext cx="3474729" cy="1917772"/>
          </a:xfrm>
          <a:prstGeom prst="rect">
            <a:avLst/>
          </a:prstGeom>
        </p:spPr>
        <p:txBody>
          <a:bodyPr vert="horz" lIns="91440" tIns="45720" rIns="91440" bIns="45720" rtlCol="0">
            <a:noAutofit/>
          </a:bodyPr>
          <a:lstStyle>
            <a:lvl1pPr marL="0" indent="0" algn="l" defTabSz="457200" rtl="0" eaLnBrk="1" latinLnBrk="0" hangingPunct="1">
              <a:lnSpc>
                <a:spcPct val="100000"/>
              </a:lnSpc>
              <a:spcBef>
                <a:spcPts val="0"/>
              </a:spcBef>
              <a:spcAft>
                <a:spcPts val="1200"/>
              </a:spcAft>
              <a:buSzPct val="95000"/>
              <a:buFontTx/>
              <a:buNone/>
              <a:defRPr sz="2000" kern="1200" spc="0" baseline="0">
                <a:solidFill>
                  <a:schemeClr val="tx1"/>
                </a:solidFill>
                <a:latin typeface="+mn-lt"/>
                <a:ea typeface="+mn-ea"/>
                <a:cs typeface="+mn-cs"/>
              </a:defRPr>
            </a:lvl1pPr>
            <a:lvl2pPr marL="457200" indent="0" algn="l" defTabSz="457200" rtl="0" eaLnBrk="1" latinLnBrk="0" hangingPunct="1">
              <a:spcBef>
                <a:spcPts val="600"/>
              </a:spcBef>
              <a:buSzPct val="90000"/>
              <a:buFontTx/>
              <a:buNone/>
              <a:defRPr lang="de-AT" sz="1200" kern="1200">
                <a:solidFill>
                  <a:schemeClr val="tx1"/>
                </a:solidFill>
                <a:latin typeface="+mn-lt"/>
                <a:ea typeface="+mn-ea"/>
                <a:cs typeface="+mn-cs"/>
              </a:defRPr>
            </a:lvl2pPr>
            <a:lvl3pPr marL="914400" indent="0" algn="l" defTabSz="457200" rtl="0" eaLnBrk="1" latinLnBrk="0" hangingPunct="1">
              <a:spcBef>
                <a:spcPct val="20000"/>
              </a:spcBef>
              <a:buClr>
                <a:srgbClr val="404040"/>
              </a:buClr>
              <a:buSzPct val="80000"/>
              <a:buFont typeface="Wingdings" panose="05000000000000000000" pitchFamily="2" charset="2"/>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3200" dirty="0"/>
              <a:t>B:</a:t>
            </a:r>
          </a:p>
          <a:p>
            <a:r>
              <a:rPr lang="en-US" sz="3600" dirty="0" err="1"/>
              <a:t>Nein</a:t>
            </a:r>
            <a:endParaRPr lang="en-AT" sz="3200" dirty="0"/>
          </a:p>
        </p:txBody>
      </p:sp>
      <p:sp>
        <p:nvSpPr>
          <p:cNvPr id="10" name="Text Placeholder 7">
            <a:extLst>
              <a:ext uri="{FF2B5EF4-FFF2-40B4-BE49-F238E27FC236}">
                <a16:creationId xmlns:a16="http://schemas.microsoft.com/office/drawing/2014/main" id="{961DBA3D-E29F-FE0E-B0C2-96DB74578ED3}"/>
              </a:ext>
            </a:extLst>
          </p:cNvPr>
          <p:cNvSpPr txBox="1">
            <a:spLocks/>
          </p:cNvSpPr>
          <p:nvPr/>
        </p:nvSpPr>
        <p:spPr>
          <a:xfrm>
            <a:off x="1981200" y="4501229"/>
            <a:ext cx="3474729" cy="1917772"/>
          </a:xfrm>
          <a:prstGeom prst="rect">
            <a:avLst/>
          </a:prstGeom>
        </p:spPr>
        <p:txBody>
          <a:bodyPr vert="horz" lIns="91440" tIns="45720" rIns="91440" bIns="45720" rtlCol="0">
            <a:noAutofit/>
          </a:bodyPr>
          <a:lstStyle>
            <a:lvl1pPr marL="0" indent="0" algn="l" defTabSz="457200" rtl="0" eaLnBrk="1" latinLnBrk="0" hangingPunct="1">
              <a:lnSpc>
                <a:spcPct val="100000"/>
              </a:lnSpc>
              <a:spcBef>
                <a:spcPts val="0"/>
              </a:spcBef>
              <a:spcAft>
                <a:spcPts val="1200"/>
              </a:spcAft>
              <a:buSzPct val="95000"/>
              <a:buFontTx/>
              <a:buNone/>
              <a:defRPr sz="2000" kern="1200" spc="0" baseline="0">
                <a:solidFill>
                  <a:schemeClr val="tx1"/>
                </a:solidFill>
                <a:latin typeface="+mn-lt"/>
                <a:ea typeface="+mn-ea"/>
                <a:cs typeface="+mn-cs"/>
              </a:defRPr>
            </a:lvl1pPr>
            <a:lvl2pPr marL="457200" indent="0" algn="l" defTabSz="457200" rtl="0" eaLnBrk="1" latinLnBrk="0" hangingPunct="1">
              <a:spcBef>
                <a:spcPts val="600"/>
              </a:spcBef>
              <a:buSzPct val="90000"/>
              <a:buFontTx/>
              <a:buNone/>
              <a:defRPr lang="de-AT" sz="1200" kern="1200">
                <a:solidFill>
                  <a:schemeClr val="tx1"/>
                </a:solidFill>
                <a:latin typeface="+mn-lt"/>
                <a:ea typeface="+mn-ea"/>
                <a:cs typeface="+mn-cs"/>
              </a:defRPr>
            </a:lvl2pPr>
            <a:lvl3pPr marL="914400" indent="0" algn="l" defTabSz="457200" rtl="0" eaLnBrk="1" latinLnBrk="0" hangingPunct="1">
              <a:spcBef>
                <a:spcPct val="20000"/>
              </a:spcBef>
              <a:buClr>
                <a:srgbClr val="404040"/>
              </a:buClr>
              <a:buSzPct val="80000"/>
              <a:buFont typeface="Wingdings" panose="05000000000000000000" pitchFamily="2" charset="2"/>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3200" dirty="0"/>
              <a:t>C:</a:t>
            </a:r>
          </a:p>
          <a:p>
            <a:r>
              <a:rPr lang="en-US" sz="3600" dirty="0" err="1"/>
              <a:t>Hoffentlich</a:t>
            </a:r>
            <a:r>
              <a:rPr lang="en-US" sz="3600" dirty="0"/>
              <a:t> bald</a:t>
            </a:r>
            <a:endParaRPr lang="en-AT" sz="3200" dirty="0"/>
          </a:p>
        </p:txBody>
      </p:sp>
      <p:sp>
        <p:nvSpPr>
          <p:cNvPr id="11" name="Text Placeholder 7">
            <a:extLst>
              <a:ext uri="{FF2B5EF4-FFF2-40B4-BE49-F238E27FC236}">
                <a16:creationId xmlns:a16="http://schemas.microsoft.com/office/drawing/2014/main" id="{4852F5EC-B79E-3C40-8155-7AA29676FC86}"/>
              </a:ext>
            </a:extLst>
          </p:cNvPr>
          <p:cNvSpPr txBox="1">
            <a:spLocks/>
          </p:cNvSpPr>
          <p:nvPr/>
        </p:nvSpPr>
        <p:spPr>
          <a:xfrm>
            <a:off x="6438472" y="4501229"/>
            <a:ext cx="3474729" cy="1917772"/>
          </a:xfrm>
          <a:prstGeom prst="rect">
            <a:avLst/>
          </a:prstGeom>
        </p:spPr>
        <p:txBody>
          <a:bodyPr vert="horz" lIns="91440" tIns="45720" rIns="91440" bIns="45720" rtlCol="0">
            <a:noAutofit/>
          </a:bodyPr>
          <a:lstStyle>
            <a:lvl1pPr marL="0" indent="0" algn="l" defTabSz="457200" rtl="0" eaLnBrk="1" latinLnBrk="0" hangingPunct="1">
              <a:lnSpc>
                <a:spcPct val="100000"/>
              </a:lnSpc>
              <a:spcBef>
                <a:spcPts val="0"/>
              </a:spcBef>
              <a:spcAft>
                <a:spcPts val="1200"/>
              </a:spcAft>
              <a:buSzPct val="95000"/>
              <a:buFontTx/>
              <a:buNone/>
              <a:defRPr sz="2000" kern="1200" spc="0" baseline="0">
                <a:solidFill>
                  <a:schemeClr val="tx1"/>
                </a:solidFill>
                <a:latin typeface="+mn-lt"/>
                <a:ea typeface="+mn-ea"/>
                <a:cs typeface="+mn-cs"/>
              </a:defRPr>
            </a:lvl1pPr>
            <a:lvl2pPr marL="457200" indent="0" algn="l" defTabSz="457200" rtl="0" eaLnBrk="1" latinLnBrk="0" hangingPunct="1">
              <a:spcBef>
                <a:spcPts val="600"/>
              </a:spcBef>
              <a:buSzPct val="90000"/>
              <a:buFontTx/>
              <a:buNone/>
              <a:defRPr lang="de-AT" sz="1200" kern="1200">
                <a:solidFill>
                  <a:schemeClr val="tx1"/>
                </a:solidFill>
                <a:latin typeface="+mn-lt"/>
                <a:ea typeface="+mn-ea"/>
                <a:cs typeface="+mn-cs"/>
              </a:defRPr>
            </a:lvl2pPr>
            <a:lvl3pPr marL="914400" indent="0" algn="l" defTabSz="457200" rtl="0" eaLnBrk="1" latinLnBrk="0" hangingPunct="1">
              <a:spcBef>
                <a:spcPct val="20000"/>
              </a:spcBef>
              <a:buClr>
                <a:srgbClr val="404040"/>
              </a:buClr>
              <a:buSzPct val="80000"/>
              <a:buFont typeface="Wingdings" panose="05000000000000000000" pitchFamily="2" charset="2"/>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3200" dirty="0"/>
              <a:t>D:</a:t>
            </a:r>
          </a:p>
          <a:p>
            <a:r>
              <a:rPr lang="en-US" sz="3600" dirty="0" err="1"/>
              <a:t>Niemals</a:t>
            </a:r>
            <a:endParaRPr lang="en-AT" sz="3200" dirty="0"/>
          </a:p>
        </p:txBody>
      </p:sp>
    </p:spTree>
    <p:extLst>
      <p:ext uri="{BB962C8B-B14F-4D97-AF65-F5344CB8AC3E}">
        <p14:creationId xmlns:p14="http://schemas.microsoft.com/office/powerpoint/2010/main" val="2916761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203CF0-8055-5B31-2B88-EA731D925779}"/>
              </a:ext>
            </a:extLst>
          </p:cNvPr>
          <p:cNvSpPr>
            <a:spLocks noGrp="1"/>
          </p:cNvSpPr>
          <p:nvPr>
            <p:ph type="body" sz="half" idx="11"/>
          </p:nvPr>
        </p:nvSpPr>
        <p:spPr>
          <a:xfrm>
            <a:off x="1981199" y="1061070"/>
            <a:ext cx="8280000" cy="1258597"/>
          </a:xfrm>
        </p:spPr>
        <p:txBody>
          <a:bodyPr/>
          <a:lstStyle/>
          <a:p>
            <a:r>
              <a:rPr lang="en-US" sz="4000" dirty="0"/>
              <a:t>Was </a:t>
            </a:r>
            <a:r>
              <a:rPr lang="en-US" sz="4000" dirty="0" err="1"/>
              <a:t>ist</a:t>
            </a:r>
            <a:r>
              <a:rPr lang="en-US" sz="4000" dirty="0"/>
              <a:t> </a:t>
            </a:r>
            <a:r>
              <a:rPr lang="en-US" sz="4000" dirty="0" err="1"/>
              <a:t>deine</a:t>
            </a:r>
            <a:r>
              <a:rPr lang="en-US" sz="4000" dirty="0"/>
              <a:t> </a:t>
            </a:r>
            <a:r>
              <a:rPr lang="en-US" sz="4000" dirty="0" err="1"/>
              <a:t>Lieblingsfarbe</a:t>
            </a:r>
            <a:r>
              <a:rPr lang="en-US" sz="4000" dirty="0"/>
              <a:t> (</a:t>
            </a:r>
            <a:r>
              <a:rPr lang="en-US" sz="4000" dirty="0" err="1"/>
              <a:t>oder</a:t>
            </a:r>
            <a:r>
              <a:rPr lang="en-US" sz="4000" dirty="0"/>
              <a:t> am </a:t>
            </a:r>
            <a:r>
              <a:rPr lang="en-US" sz="4000" dirty="0" err="1"/>
              <a:t>nächsten</a:t>
            </a:r>
            <a:r>
              <a:rPr lang="en-US" sz="4000" dirty="0"/>
              <a:t> </a:t>
            </a:r>
            <a:r>
              <a:rPr lang="en-US" sz="4000" dirty="0" err="1"/>
              <a:t>dran</a:t>
            </a:r>
            <a:r>
              <a:rPr lang="en-US" sz="4000" dirty="0"/>
              <a:t>)?</a:t>
            </a:r>
            <a:endParaRPr lang="en-AT" sz="4000" dirty="0"/>
          </a:p>
        </p:txBody>
      </p:sp>
      <p:sp>
        <p:nvSpPr>
          <p:cNvPr id="8" name="Text Placeholder 7">
            <a:extLst>
              <a:ext uri="{FF2B5EF4-FFF2-40B4-BE49-F238E27FC236}">
                <a16:creationId xmlns:a16="http://schemas.microsoft.com/office/drawing/2014/main" id="{606AA16A-C45C-5491-60D9-5857A8341272}"/>
              </a:ext>
            </a:extLst>
          </p:cNvPr>
          <p:cNvSpPr>
            <a:spLocks noGrp="1"/>
          </p:cNvSpPr>
          <p:nvPr>
            <p:ph type="body" sz="half" idx="13"/>
          </p:nvPr>
        </p:nvSpPr>
        <p:spPr>
          <a:xfrm>
            <a:off x="1981200" y="2167848"/>
            <a:ext cx="3474729" cy="1917772"/>
          </a:xfrm>
        </p:spPr>
        <p:txBody>
          <a:bodyPr/>
          <a:lstStyle/>
          <a:p>
            <a:r>
              <a:rPr lang="en-US" sz="3200" dirty="0"/>
              <a:t>A:</a:t>
            </a:r>
          </a:p>
          <a:p>
            <a:r>
              <a:rPr lang="en-US" sz="3600" dirty="0"/>
              <a:t>Rot</a:t>
            </a:r>
            <a:endParaRPr lang="en-AT" sz="3200" dirty="0"/>
          </a:p>
        </p:txBody>
      </p:sp>
      <p:sp>
        <p:nvSpPr>
          <p:cNvPr id="4" name="Footer Placeholder 3">
            <a:extLst>
              <a:ext uri="{FF2B5EF4-FFF2-40B4-BE49-F238E27FC236}">
                <a16:creationId xmlns:a16="http://schemas.microsoft.com/office/drawing/2014/main" id="{7DC4761F-7345-6F5A-FA4A-621647EB8A72}"/>
              </a:ext>
            </a:extLst>
          </p:cNvPr>
          <p:cNvSpPr>
            <a:spLocks noGrp="1"/>
          </p:cNvSpPr>
          <p:nvPr>
            <p:ph type="ftr" sz="quarter" idx="3"/>
          </p:nvPr>
        </p:nvSpPr>
        <p:spPr/>
        <p:txBody>
          <a:bodyPr/>
          <a:lstStyle/>
          <a:p>
            <a:r>
              <a:rPr lang="de-DE"/>
              <a:t>FH CAMPUS 02 //</a:t>
            </a:r>
            <a:endParaRPr lang="de-DE" dirty="0"/>
          </a:p>
        </p:txBody>
      </p:sp>
      <p:sp>
        <p:nvSpPr>
          <p:cNvPr id="3" name="Date Placeholder 2">
            <a:extLst>
              <a:ext uri="{FF2B5EF4-FFF2-40B4-BE49-F238E27FC236}">
                <a16:creationId xmlns:a16="http://schemas.microsoft.com/office/drawing/2014/main" id="{0AF7F823-31E4-D8B4-B913-97484B7BC352}"/>
              </a:ext>
            </a:extLst>
          </p:cNvPr>
          <p:cNvSpPr>
            <a:spLocks noGrp="1"/>
          </p:cNvSpPr>
          <p:nvPr>
            <p:ph type="dt" sz="half" idx="10"/>
          </p:nvPr>
        </p:nvSpPr>
        <p:spPr/>
        <p:txBody>
          <a:bodyPr/>
          <a:lstStyle/>
          <a:p>
            <a:fld id="{2B9CA5B5-E861-8449-8F3E-E90F5FC30D04}" type="datetime3">
              <a:rPr lang="de-AT" smtClean="0"/>
              <a:t>01/04/25</a:t>
            </a:fld>
            <a:endParaRPr lang="de-DE" dirty="0"/>
          </a:p>
        </p:txBody>
      </p:sp>
      <p:sp>
        <p:nvSpPr>
          <p:cNvPr id="9" name="Text Placeholder 7">
            <a:extLst>
              <a:ext uri="{FF2B5EF4-FFF2-40B4-BE49-F238E27FC236}">
                <a16:creationId xmlns:a16="http://schemas.microsoft.com/office/drawing/2014/main" id="{E5B8110E-31DA-ED41-99C0-709FD705152F}"/>
              </a:ext>
            </a:extLst>
          </p:cNvPr>
          <p:cNvSpPr txBox="1">
            <a:spLocks/>
          </p:cNvSpPr>
          <p:nvPr/>
        </p:nvSpPr>
        <p:spPr>
          <a:xfrm>
            <a:off x="6356278" y="2167848"/>
            <a:ext cx="3474729" cy="1917772"/>
          </a:xfrm>
          <a:prstGeom prst="rect">
            <a:avLst/>
          </a:prstGeom>
        </p:spPr>
        <p:txBody>
          <a:bodyPr vert="horz" lIns="91440" tIns="45720" rIns="91440" bIns="45720" rtlCol="0">
            <a:noAutofit/>
          </a:bodyPr>
          <a:lstStyle>
            <a:lvl1pPr marL="0" indent="0" algn="l" defTabSz="457200" rtl="0" eaLnBrk="1" latinLnBrk="0" hangingPunct="1">
              <a:lnSpc>
                <a:spcPct val="100000"/>
              </a:lnSpc>
              <a:spcBef>
                <a:spcPts val="0"/>
              </a:spcBef>
              <a:spcAft>
                <a:spcPts val="1200"/>
              </a:spcAft>
              <a:buSzPct val="95000"/>
              <a:buFontTx/>
              <a:buNone/>
              <a:defRPr sz="2000" kern="1200" spc="0" baseline="0">
                <a:solidFill>
                  <a:schemeClr val="tx1"/>
                </a:solidFill>
                <a:latin typeface="+mn-lt"/>
                <a:ea typeface="+mn-ea"/>
                <a:cs typeface="+mn-cs"/>
              </a:defRPr>
            </a:lvl1pPr>
            <a:lvl2pPr marL="457200" indent="0" algn="l" defTabSz="457200" rtl="0" eaLnBrk="1" latinLnBrk="0" hangingPunct="1">
              <a:spcBef>
                <a:spcPts val="600"/>
              </a:spcBef>
              <a:buSzPct val="90000"/>
              <a:buFontTx/>
              <a:buNone/>
              <a:defRPr lang="de-AT" sz="1200" kern="1200">
                <a:solidFill>
                  <a:schemeClr val="tx1"/>
                </a:solidFill>
                <a:latin typeface="+mn-lt"/>
                <a:ea typeface="+mn-ea"/>
                <a:cs typeface="+mn-cs"/>
              </a:defRPr>
            </a:lvl2pPr>
            <a:lvl3pPr marL="914400" indent="0" algn="l" defTabSz="457200" rtl="0" eaLnBrk="1" latinLnBrk="0" hangingPunct="1">
              <a:spcBef>
                <a:spcPct val="20000"/>
              </a:spcBef>
              <a:buClr>
                <a:srgbClr val="404040"/>
              </a:buClr>
              <a:buSzPct val="80000"/>
              <a:buFont typeface="Wingdings" panose="05000000000000000000" pitchFamily="2" charset="2"/>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3200" dirty="0"/>
              <a:t>B:</a:t>
            </a:r>
          </a:p>
          <a:p>
            <a:r>
              <a:rPr lang="en-US" sz="3600" dirty="0" err="1"/>
              <a:t>Grün</a:t>
            </a:r>
            <a:endParaRPr lang="en-AT" sz="3200" dirty="0"/>
          </a:p>
        </p:txBody>
      </p:sp>
      <p:sp>
        <p:nvSpPr>
          <p:cNvPr id="10" name="Text Placeholder 7">
            <a:extLst>
              <a:ext uri="{FF2B5EF4-FFF2-40B4-BE49-F238E27FC236}">
                <a16:creationId xmlns:a16="http://schemas.microsoft.com/office/drawing/2014/main" id="{961DBA3D-E29F-FE0E-B0C2-96DB74578ED3}"/>
              </a:ext>
            </a:extLst>
          </p:cNvPr>
          <p:cNvSpPr txBox="1">
            <a:spLocks/>
          </p:cNvSpPr>
          <p:nvPr/>
        </p:nvSpPr>
        <p:spPr>
          <a:xfrm>
            <a:off x="1981200" y="4501229"/>
            <a:ext cx="3474729" cy="1917772"/>
          </a:xfrm>
          <a:prstGeom prst="rect">
            <a:avLst/>
          </a:prstGeom>
        </p:spPr>
        <p:txBody>
          <a:bodyPr vert="horz" lIns="91440" tIns="45720" rIns="91440" bIns="45720" rtlCol="0">
            <a:noAutofit/>
          </a:bodyPr>
          <a:lstStyle>
            <a:lvl1pPr marL="0" indent="0" algn="l" defTabSz="457200" rtl="0" eaLnBrk="1" latinLnBrk="0" hangingPunct="1">
              <a:lnSpc>
                <a:spcPct val="100000"/>
              </a:lnSpc>
              <a:spcBef>
                <a:spcPts val="0"/>
              </a:spcBef>
              <a:spcAft>
                <a:spcPts val="1200"/>
              </a:spcAft>
              <a:buSzPct val="95000"/>
              <a:buFontTx/>
              <a:buNone/>
              <a:defRPr sz="2000" kern="1200" spc="0" baseline="0">
                <a:solidFill>
                  <a:schemeClr val="tx1"/>
                </a:solidFill>
                <a:latin typeface="+mn-lt"/>
                <a:ea typeface="+mn-ea"/>
                <a:cs typeface="+mn-cs"/>
              </a:defRPr>
            </a:lvl1pPr>
            <a:lvl2pPr marL="457200" indent="0" algn="l" defTabSz="457200" rtl="0" eaLnBrk="1" latinLnBrk="0" hangingPunct="1">
              <a:spcBef>
                <a:spcPts val="600"/>
              </a:spcBef>
              <a:buSzPct val="90000"/>
              <a:buFontTx/>
              <a:buNone/>
              <a:defRPr lang="de-AT" sz="1200" kern="1200">
                <a:solidFill>
                  <a:schemeClr val="tx1"/>
                </a:solidFill>
                <a:latin typeface="+mn-lt"/>
                <a:ea typeface="+mn-ea"/>
                <a:cs typeface="+mn-cs"/>
              </a:defRPr>
            </a:lvl2pPr>
            <a:lvl3pPr marL="914400" indent="0" algn="l" defTabSz="457200" rtl="0" eaLnBrk="1" latinLnBrk="0" hangingPunct="1">
              <a:spcBef>
                <a:spcPct val="20000"/>
              </a:spcBef>
              <a:buClr>
                <a:srgbClr val="404040"/>
              </a:buClr>
              <a:buSzPct val="80000"/>
              <a:buFont typeface="Wingdings" panose="05000000000000000000" pitchFamily="2" charset="2"/>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3200" dirty="0"/>
              <a:t>C:</a:t>
            </a:r>
          </a:p>
          <a:p>
            <a:r>
              <a:rPr lang="en-US" sz="3600" dirty="0" err="1"/>
              <a:t>Blau</a:t>
            </a:r>
            <a:endParaRPr lang="en-AT" sz="3200" dirty="0"/>
          </a:p>
        </p:txBody>
      </p:sp>
      <p:sp>
        <p:nvSpPr>
          <p:cNvPr id="11" name="Text Placeholder 7">
            <a:extLst>
              <a:ext uri="{FF2B5EF4-FFF2-40B4-BE49-F238E27FC236}">
                <a16:creationId xmlns:a16="http://schemas.microsoft.com/office/drawing/2014/main" id="{4852F5EC-B79E-3C40-8155-7AA29676FC86}"/>
              </a:ext>
            </a:extLst>
          </p:cNvPr>
          <p:cNvSpPr txBox="1">
            <a:spLocks/>
          </p:cNvSpPr>
          <p:nvPr/>
        </p:nvSpPr>
        <p:spPr>
          <a:xfrm>
            <a:off x="6438472" y="4501229"/>
            <a:ext cx="3474729" cy="1917772"/>
          </a:xfrm>
          <a:prstGeom prst="rect">
            <a:avLst/>
          </a:prstGeom>
        </p:spPr>
        <p:txBody>
          <a:bodyPr vert="horz" lIns="91440" tIns="45720" rIns="91440" bIns="45720" rtlCol="0">
            <a:noAutofit/>
          </a:bodyPr>
          <a:lstStyle>
            <a:lvl1pPr marL="0" indent="0" algn="l" defTabSz="457200" rtl="0" eaLnBrk="1" latinLnBrk="0" hangingPunct="1">
              <a:lnSpc>
                <a:spcPct val="100000"/>
              </a:lnSpc>
              <a:spcBef>
                <a:spcPts val="0"/>
              </a:spcBef>
              <a:spcAft>
                <a:spcPts val="1200"/>
              </a:spcAft>
              <a:buSzPct val="95000"/>
              <a:buFontTx/>
              <a:buNone/>
              <a:defRPr sz="2000" kern="1200" spc="0" baseline="0">
                <a:solidFill>
                  <a:schemeClr val="tx1"/>
                </a:solidFill>
                <a:latin typeface="+mn-lt"/>
                <a:ea typeface="+mn-ea"/>
                <a:cs typeface="+mn-cs"/>
              </a:defRPr>
            </a:lvl1pPr>
            <a:lvl2pPr marL="457200" indent="0" algn="l" defTabSz="457200" rtl="0" eaLnBrk="1" latinLnBrk="0" hangingPunct="1">
              <a:spcBef>
                <a:spcPts val="600"/>
              </a:spcBef>
              <a:buSzPct val="90000"/>
              <a:buFontTx/>
              <a:buNone/>
              <a:defRPr lang="de-AT" sz="1200" kern="1200">
                <a:solidFill>
                  <a:schemeClr val="tx1"/>
                </a:solidFill>
                <a:latin typeface="+mn-lt"/>
                <a:ea typeface="+mn-ea"/>
                <a:cs typeface="+mn-cs"/>
              </a:defRPr>
            </a:lvl2pPr>
            <a:lvl3pPr marL="914400" indent="0" algn="l" defTabSz="457200" rtl="0" eaLnBrk="1" latinLnBrk="0" hangingPunct="1">
              <a:spcBef>
                <a:spcPct val="20000"/>
              </a:spcBef>
              <a:buClr>
                <a:srgbClr val="404040"/>
              </a:buClr>
              <a:buSzPct val="80000"/>
              <a:buFont typeface="Wingdings" panose="05000000000000000000" pitchFamily="2" charset="2"/>
              <a:buNone/>
              <a:defRPr sz="1000" kern="1200">
                <a:solidFill>
                  <a:schemeClr val="tx1"/>
                </a:solidFill>
                <a:latin typeface="+mn-lt"/>
                <a:ea typeface="+mn-ea"/>
                <a:cs typeface="+mn-cs"/>
              </a:defRPr>
            </a:lvl3pPr>
            <a:lvl4pPr marL="1371600" indent="0" algn="l" defTabSz="457200" rtl="0" eaLnBrk="1" latinLnBrk="0" hangingPunct="1">
              <a:spcBef>
                <a:spcPct val="20000"/>
              </a:spcBef>
              <a:buFont typeface="Arial"/>
              <a:buNone/>
              <a:defRPr sz="9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900" kern="1200">
                <a:solidFill>
                  <a:schemeClr val="tx1"/>
                </a:solidFill>
                <a:latin typeface="+mn-lt"/>
                <a:ea typeface="+mn-ea"/>
                <a:cs typeface="+mn-cs"/>
              </a:defRPr>
            </a:lvl5pPr>
            <a:lvl6pPr marL="2286000" indent="0" algn="l" defTabSz="457200" rtl="0" eaLnBrk="1" latinLnBrk="0" hangingPunct="1">
              <a:spcBef>
                <a:spcPct val="20000"/>
              </a:spcBef>
              <a:buFont typeface="Arial"/>
              <a:buNone/>
              <a:defRPr sz="900"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900"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900"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900" kern="1200">
                <a:solidFill>
                  <a:schemeClr val="tx1"/>
                </a:solidFill>
                <a:latin typeface="+mn-lt"/>
                <a:ea typeface="+mn-ea"/>
                <a:cs typeface="+mn-cs"/>
              </a:defRPr>
            </a:lvl9pPr>
          </a:lstStyle>
          <a:p>
            <a:r>
              <a:rPr lang="en-US" sz="3200" dirty="0"/>
              <a:t>D:</a:t>
            </a:r>
          </a:p>
          <a:p>
            <a:r>
              <a:rPr lang="en-US" sz="3600" dirty="0"/>
              <a:t>Gelb</a:t>
            </a:r>
            <a:endParaRPr lang="en-AT" sz="3200" dirty="0"/>
          </a:p>
        </p:txBody>
      </p:sp>
    </p:spTree>
    <p:extLst>
      <p:ext uri="{BB962C8B-B14F-4D97-AF65-F5344CB8AC3E}">
        <p14:creationId xmlns:p14="http://schemas.microsoft.com/office/powerpoint/2010/main" val="1407784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356FC-414E-F4F4-FCC4-3D4486804948}"/>
            </a:ext>
          </a:extLst>
        </p:cNvPr>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626694-4262-27AD-0D38-13CBD7AE525D}"/>
              </a:ext>
            </a:extLst>
          </p:cNvPr>
          <p:cNvSpPr>
            <a:spLocks noGrp="1"/>
          </p:cNvSpPr>
          <p:nvPr>
            <p:ph type="ftr" sz="quarter" idx="11"/>
          </p:nvPr>
        </p:nvSpPr>
        <p:spPr/>
        <p:txBody>
          <a:bodyPr/>
          <a:lstStyle/>
          <a:p>
            <a:r>
              <a:rPr lang="de-DE"/>
              <a:t>FH CAMPUS 02 //</a:t>
            </a:r>
          </a:p>
        </p:txBody>
      </p:sp>
      <p:sp>
        <p:nvSpPr>
          <p:cNvPr id="3" name="Content Placeholder 2">
            <a:extLst>
              <a:ext uri="{FF2B5EF4-FFF2-40B4-BE49-F238E27FC236}">
                <a16:creationId xmlns:a16="http://schemas.microsoft.com/office/drawing/2014/main" id="{84B896AD-8866-BF4F-715E-8C9572FD63BB}"/>
              </a:ext>
            </a:extLst>
          </p:cNvPr>
          <p:cNvSpPr>
            <a:spLocks noGrp="1"/>
          </p:cNvSpPr>
          <p:nvPr>
            <p:ph sz="quarter" idx="12"/>
          </p:nvPr>
        </p:nvSpPr>
        <p:spPr/>
        <p:txBody>
          <a:bodyPr vert="horz" lIns="91440" tIns="45720" rIns="91440" bIns="45720" rtlCol="0" anchor="t">
            <a:normAutofit/>
          </a:bodyPr>
          <a:lstStyle/>
          <a:p>
            <a:pPr marL="0" indent="0">
              <a:buNone/>
            </a:pPr>
            <a:r>
              <a:rPr lang="en-US" dirty="0" err="1">
                <a:ea typeface="Calibri"/>
                <a:cs typeface="Calibri"/>
              </a:rPr>
              <a:t>Versucht</a:t>
            </a:r>
            <a:r>
              <a:rPr lang="en-US" dirty="0">
                <a:ea typeface="Calibri"/>
                <a:cs typeface="Calibri"/>
              </a:rPr>
              <a:t> das </a:t>
            </a:r>
            <a:r>
              <a:rPr lang="en-US" dirty="0" err="1">
                <a:ea typeface="Calibri"/>
                <a:cs typeface="Calibri"/>
              </a:rPr>
              <a:t>Programm</a:t>
            </a:r>
            <a:r>
              <a:rPr lang="en-US" dirty="0">
                <a:ea typeface="Calibri"/>
                <a:cs typeface="Calibri"/>
              </a:rPr>
              <a:t> </a:t>
            </a:r>
            <a:r>
              <a:rPr lang="en-US" dirty="0" err="1">
                <a:ea typeface="Calibri"/>
                <a:cs typeface="Calibri"/>
              </a:rPr>
              <a:t>zu</a:t>
            </a:r>
            <a:r>
              <a:rPr lang="en-US" dirty="0">
                <a:ea typeface="Calibri"/>
                <a:cs typeface="Calibri"/>
              </a:rPr>
              <a:t> </a:t>
            </a:r>
            <a:r>
              <a:rPr lang="en-US" dirty="0" err="1">
                <a:ea typeface="Calibri"/>
                <a:cs typeface="Calibri"/>
              </a:rPr>
              <a:t>planen</a:t>
            </a:r>
            <a:r>
              <a:rPr lang="en-US" dirty="0">
                <a:ea typeface="Calibri"/>
                <a:cs typeface="Calibri"/>
              </a:rPr>
              <a:t>: </a:t>
            </a:r>
          </a:p>
          <a:p>
            <a:pPr marL="431800" indent="-431800"/>
            <a:r>
              <a:rPr lang="en-US" dirty="0" err="1">
                <a:ea typeface="Calibri"/>
                <a:cs typeface="Calibri"/>
              </a:rPr>
              <a:t>Welche</a:t>
            </a:r>
            <a:r>
              <a:rPr lang="en-US" dirty="0">
                <a:ea typeface="Calibri"/>
                <a:cs typeface="Calibri"/>
              </a:rPr>
              <a:t> </a:t>
            </a:r>
            <a:r>
              <a:rPr lang="en-US" dirty="0" err="1">
                <a:ea typeface="Calibri"/>
                <a:cs typeface="Calibri"/>
              </a:rPr>
              <a:t>neuen</a:t>
            </a:r>
            <a:r>
              <a:rPr lang="en-US" dirty="0">
                <a:ea typeface="Calibri"/>
                <a:cs typeface="Calibri"/>
              </a:rPr>
              <a:t> </a:t>
            </a:r>
            <a:r>
              <a:rPr lang="en-US" dirty="0" err="1">
                <a:ea typeface="Calibri"/>
                <a:cs typeface="Calibri"/>
              </a:rPr>
              <a:t>Objekte</a:t>
            </a:r>
            <a:r>
              <a:rPr lang="en-US" dirty="0">
                <a:ea typeface="Calibri"/>
                <a:cs typeface="Calibri"/>
              </a:rPr>
              <a:t> </a:t>
            </a:r>
            <a:r>
              <a:rPr lang="en-US" dirty="0" err="1">
                <a:ea typeface="Calibri"/>
                <a:cs typeface="Calibri"/>
              </a:rPr>
              <a:t>werdet</a:t>
            </a:r>
            <a:r>
              <a:rPr lang="en-US" dirty="0">
                <a:ea typeface="Calibri"/>
                <a:cs typeface="Calibri"/>
              </a:rPr>
              <a:t> </a:t>
            </a:r>
            <a:r>
              <a:rPr lang="en-US" dirty="0" err="1">
                <a:ea typeface="Calibri"/>
                <a:cs typeface="Calibri"/>
              </a:rPr>
              <a:t>ihr</a:t>
            </a:r>
            <a:r>
              <a:rPr lang="en-US" dirty="0">
                <a:ea typeface="Calibri"/>
                <a:cs typeface="Calibri"/>
              </a:rPr>
              <a:t> </a:t>
            </a:r>
            <a:r>
              <a:rPr lang="en-US" dirty="0" err="1">
                <a:ea typeface="Calibri"/>
                <a:cs typeface="Calibri"/>
              </a:rPr>
              <a:t>brauchen</a:t>
            </a:r>
            <a:r>
              <a:rPr lang="en-US" dirty="0">
                <a:ea typeface="Calibri"/>
                <a:cs typeface="Calibri"/>
              </a:rPr>
              <a:t>?</a:t>
            </a:r>
          </a:p>
          <a:p>
            <a:pPr marL="899795" lvl="1" indent="-359410">
              <a:buFont typeface="Courier New"/>
              <a:buChar char="o"/>
            </a:pPr>
            <a:r>
              <a:rPr lang="en-US">
                <a:ea typeface="Calibri"/>
                <a:cs typeface="Calibri"/>
              </a:rPr>
              <a:t>Was müssen diese Objekte haben?</a:t>
            </a:r>
          </a:p>
          <a:p>
            <a:pPr marL="431800" indent="-431800">
              <a:buFontTx/>
              <a:buChar char="•"/>
            </a:pPr>
            <a:r>
              <a:rPr lang="en-US" dirty="0" err="1">
                <a:ea typeface="Calibri"/>
                <a:cs typeface="Calibri"/>
              </a:rPr>
              <a:t>Welche</a:t>
            </a:r>
            <a:r>
              <a:rPr lang="en-US" dirty="0">
                <a:ea typeface="Calibri"/>
                <a:cs typeface="Calibri"/>
              </a:rPr>
              <a:t> </a:t>
            </a:r>
            <a:r>
              <a:rPr lang="en-US" dirty="0" err="1">
                <a:ea typeface="Calibri"/>
                <a:cs typeface="Calibri"/>
              </a:rPr>
              <a:t>Methoden</a:t>
            </a:r>
            <a:r>
              <a:rPr lang="en-US" dirty="0">
                <a:ea typeface="Calibri"/>
                <a:cs typeface="Calibri"/>
              </a:rPr>
              <a:t> </a:t>
            </a:r>
            <a:r>
              <a:rPr lang="en-US" dirty="0" err="1">
                <a:ea typeface="Calibri"/>
                <a:cs typeface="Calibri"/>
              </a:rPr>
              <a:t>werdet</a:t>
            </a:r>
            <a:r>
              <a:rPr lang="en-US" dirty="0">
                <a:ea typeface="Calibri"/>
                <a:cs typeface="Calibri"/>
              </a:rPr>
              <a:t> </a:t>
            </a:r>
            <a:r>
              <a:rPr lang="en-US" dirty="0" err="1">
                <a:ea typeface="Calibri"/>
                <a:cs typeface="Calibri"/>
              </a:rPr>
              <a:t>ihr</a:t>
            </a:r>
            <a:r>
              <a:rPr lang="en-US" dirty="0">
                <a:ea typeface="Calibri"/>
                <a:cs typeface="Calibri"/>
              </a:rPr>
              <a:t> </a:t>
            </a:r>
            <a:r>
              <a:rPr lang="en-US" dirty="0" err="1">
                <a:ea typeface="Calibri"/>
                <a:cs typeface="Calibri"/>
              </a:rPr>
              <a:t>brauchen</a:t>
            </a:r>
            <a:r>
              <a:rPr lang="en-US" dirty="0">
                <a:ea typeface="Calibri"/>
                <a:cs typeface="Calibri"/>
              </a:rPr>
              <a:t>?</a:t>
            </a:r>
          </a:p>
          <a:p>
            <a:pPr marL="899795" lvl="1" indent="-359410">
              <a:buFont typeface="Courier New"/>
              <a:buChar char="o"/>
            </a:pPr>
            <a:r>
              <a:rPr lang="en-US">
                <a:ea typeface="Calibri"/>
                <a:cs typeface="Calibri"/>
              </a:rPr>
              <a:t>Wo </a:t>
            </a:r>
            <a:r>
              <a:rPr lang="en-US" err="1">
                <a:ea typeface="Calibri"/>
                <a:cs typeface="Calibri"/>
              </a:rPr>
              <a:t>sollten</a:t>
            </a:r>
            <a:r>
              <a:rPr lang="en-US">
                <a:ea typeface="Calibri"/>
                <a:cs typeface="Calibri"/>
              </a:rPr>
              <a:t> diese Methoden sein?</a:t>
            </a:r>
          </a:p>
          <a:p>
            <a:pPr marL="431800" indent="-431800">
              <a:buFontTx/>
              <a:buChar char="•"/>
            </a:pPr>
            <a:r>
              <a:rPr lang="en-US" dirty="0" err="1">
                <a:ea typeface="Calibri"/>
                <a:cs typeface="Calibri"/>
              </a:rPr>
              <a:t>Welche</a:t>
            </a:r>
            <a:r>
              <a:rPr lang="en-US" dirty="0">
                <a:ea typeface="Calibri"/>
                <a:cs typeface="Calibri"/>
              </a:rPr>
              <a:t> Art von Collection </a:t>
            </a:r>
            <a:r>
              <a:rPr lang="en-US" dirty="0" err="1">
                <a:ea typeface="Calibri"/>
                <a:cs typeface="Calibri"/>
              </a:rPr>
              <a:t>könnte</a:t>
            </a:r>
            <a:r>
              <a:rPr lang="en-US" dirty="0">
                <a:ea typeface="Calibri"/>
                <a:cs typeface="Calibri"/>
              </a:rPr>
              <a:t> </a:t>
            </a:r>
            <a:r>
              <a:rPr lang="en-US" dirty="0" err="1">
                <a:ea typeface="Calibri"/>
                <a:cs typeface="Calibri"/>
              </a:rPr>
              <a:t>euch</a:t>
            </a:r>
            <a:r>
              <a:rPr lang="en-US" dirty="0">
                <a:ea typeface="Calibri"/>
                <a:cs typeface="Calibri"/>
              </a:rPr>
              <a:t> </a:t>
            </a:r>
            <a:r>
              <a:rPr lang="en-US" dirty="0" err="1">
                <a:ea typeface="Calibri"/>
                <a:cs typeface="Calibri"/>
              </a:rPr>
              <a:t>hier</a:t>
            </a:r>
            <a:r>
              <a:rPr lang="en-US" dirty="0">
                <a:ea typeface="Calibri"/>
                <a:cs typeface="Calibri"/>
              </a:rPr>
              <a:t> </a:t>
            </a:r>
            <a:r>
              <a:rPr lang="en-US" dirty="0" err="1">
                <a:ea typeface="Calibri"/>
                <a:cs typeface="Calibri"/>
              </a:rPr>
              <a:t>helfen</a:t>
            </a:r>
            <a:r>
              <a:rPr lang="en-US" dirty="0">
                <a:ea typeface="Calibri"/>
                <a:cs typeface="Calibri"/>
              </a:rPr>
              <a:t>?</a:t>
            </a:r>
          </a:p>
          <a:p>
            <a:pPr marL="899795" lvl="1" indent="-359410">
              <a:buFont typeface="Courier New"/>
              <a:buChar char="o"/>
            </a:pPr>
            <a:endParaRPr lang="en-US">
              <a:ea typeface="Calibri"/>
              <a:cs typeface="Calibri"/>
            </a:endParaRPr>
          </a:p>
          <a:p>
            <a:pPr marL="431800" indent="-431800">
              <a:buChar char="•"/>
            </a:pPr>
            <a:endParaRPr lang="en-US" dirty="0">
              <a:ea typeface="Calibri"/>
              <a:cs typeface="Calibri"/>
            </a:endParaRPr>
          </a:p>
          <a:p>
            <a:pPr marL="431800" indent="-431800">
              <a:buChar char="•"/>
            </a:pPr>
            <a:endParaRPr lang="en-US" dirty="0">
              <a:ea typeface="Calibri"/>
              <a:cs typeface="Calibri"/>
            </a:endParaRPr>
          </a:p>
          <a:p>
            <a:pPr marL="1010920" lvl="2" indent="-431800"/>
            <a:endParaRPr lang="en-US" dirty="0">
              <a:ea typeface="Calibri"/>
              <a:cs typeface="Calibri"/>
            </a:endParaRPr>
          </a:p>
          <a:p>
            <a:pPr marL="1010920" lvl="2" indent="-431800"/>
            <a:endParaRPr lang="en-US" dirty="0">
              <a:ea typeface="Calibri"/>
              <a:cs typeface="Calibri"/>
            </a:endParaRPr>
          </a:p>
        </p:txBody>
      </p:sp>
      <p:sp>
        <p:nvSpPr>
          <p:cNvPr id="4" name="Title 3">
            <a:extLst>
              <a:ext uri="{FF2B5EF4-FFF2-40B4-BE49-F238E27FC236}">
                <a16:creationId xmlns:a16="http://schemas.microsoft.com/office/drawing/2014/main" id="{44165A91-56A8-5115-BE23-1ABB23466F14}"/>
              </a:ext>
            </a:extLst>
          </p:cNvPr>
          <p:cNvSpPr>
            <a:spLocks noGrp="1"/>
          </p:cNvSpPr>
          <p:nvPr>
            <p:ph type="title"/>
          </p:nvPr>
        </p:nvSpPr>
        <p:spPr/>
        <p:txBody>
          <a:bodyPr/>
          <a:lstStyle/>
          <a:p>
            <a:r>
              <a:rPr lang="en-AT">
                <a:cs typeface="Calibri"/>
              </a:rPr>
              <a:t>In Gruppen</a:t>
            </a:r>
            <a:endParaRPr lang="en-US"/>
          </a:p>
        </p:txBody>
      </p:sp>
      <p:sp>
        <p:nvSpPr>
          <p:cNvPr id="5" name="Date Placeholder 4">
            <a:extLst>
              <a:ext uri="{FF2B5EF4-FFF2-40B4-BE49-F238E27FC236}">
                <a16:creationId xmlns:a16="http://schemas.microsoft.com/office/drawing/2014/main" id="{DD9E8FC9-A5E9-2399-DBE7-BB58E356300A}"/>
              </a:ext>
            </a:extLst>
          </p:cNvPr>
          <p:cNvSpPr>
            <a:spLocks noGrp="1"/>
          </p:cNvSpPr>
          <p:nvPr>
            <p:ph type="dt" sz="half" idx="10"/>
          </p:nvPr>
        </p:nvSpPr>
        <p:spPr/>
        <p:txBody>
          <a:bodyPr/>
          <a:lstStyle/>
          <a:p>
            <a:fld id="{63FFECE1-904C-1345-A815-786134162EBE}" type="datetime3">
              <a:rPr lang="de-AT" smtClean="0"/>
              <a:t>01/04/25</a:t>
            </a:fld>
            <a:endParaRPr lang="de-DE"/>
          </a:p>
        </p:txBody>
      </p:sp>
    </p:spTree>
    <p:extLst>
      <p:ext uri="{BB962C8B-B14F-4D97-AF65-F5344CB8AC3E}">
        <p14:creationId xmlns:p14="http://schemas.microsoft.com/office/powerpoint/2010/main" val="3809703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403</Words>
  <Application>Microsoft Office PowerPoint</Application>
  <PresentationFormat>Breitbild</PresentationFormat>
  <Paragraphs>104</Paragraphs>
  <Slides>11</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11</vt:i4>
      </vt:variant>
    </vt:vector>
  </HeadingPairs>
  <TitlesOfParts>
    <vt:vector size="18" baseType="lpstr">
      <vt:lpstr>Aptos</vt:lpstr>
      <vt:lpstr>Aptos Display</vt:lpstr>
      <vt:lpstr>Arial</vt:lpstr>
      <vt:lpstr>Calibri</vt:lpstr>
      <vt:lpstr>Courier New</vt:lpstr>
      <vt:lpstr>Wingdings</vt:lpstr>
      <vt:lpstr>Office</vt:lpstr>
      <vt:lpstr>PR2</vt:lpstr>
      <vt:lpstr>Collections: HashMap</vt:lpstr>
      <vt:lpstr>Local Date</vt:lpstr>
      <vt:lpstr>PowerPoint-Präsentation</vt:lpstr>
      <vt:lpstr>PowerPoint-Präsentation</vt:lpstr>
      <vt:lpstr>PowerPoint-Präsentation</vt:lpstr>
      <vt:lpstr>PowerPoint-Präsentation</vt:lpstr>
      <vt:lpstr>PowerPoint-Präsentation</vt:lpstr>
      <vt:lpstr>In Gruppen</vt:lpstr>
      <vt:lpstr>Gift Organizer</vt:lpstr>
      <vt:lpstr>Gift Organizer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Jandl Silke</dc:creator>
  <cp:lastModifiedBy>Jandl Silke</cp:lastModifiedBy>
  <cp:revision>1</cp:revision>
  <dcterms:created xsi:type="dcterms:W3CDTF">2025-04-01T10:27:46Z</dcterms:created>
  <dcterms:modified xsi:type="dcterms:W3CDTF">2025-04-01T10:39:56Z</dcterms:modified>
</cp:coreProperties>
</file>