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7" r:id="rId2"/>
    <p:sldId id="374" r:id="rId3"/>
    <p:sldId id="263" r:id="rId4"/>
    <p:sldId id="372" r:id="rId5"/>
    <p:sldId id="396" r:id="rId6"/>
    <p:sldId id="264" r:id="rId7"/>
    <p:sldId id="314" r:id="rId8"/>
    <p:sldId id="316" r:id="rId9"/>
    <p:sldId id="315" r:id="rId10"/>
    <p:sldId id="278" r:id="rId11"/>
    <p:sldId id="388" r:id="rId12"/>
    <p:sldId id="360" r:id="rId13"/>
    <p:sldId id="362" r:id="rId14"/>
    <p:sldId id="361" r:id="rId15"/>
    <p:sldId id="363" r:id="rId16"/>
    <p:sldId id="364" r:id="rId17"/>
    <p:sldId id="365" r:id="rId18"/>
    <p:sldId id="366" r:id="rId19"/>
    <p:sldId id="368" r:id="rId20"/>
    <p:sldId id="367" r:id="rId21"/>
    <p:sldId id="370" r:id="rId22"/>
    <p:sldId id="369" r:id="rId23"/>
    <p:sldId id="371" r:id="rId24"/>
    <p:sldId id="310" r:id="rId25"/>
    <p:sldId id="379" r:id="rId26"/>
    <p:sldId id="381" r:id="rId27"/>
    <p:sldId id="38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832899-E6F9-CCC3-FDC1-722447D9127E}" v="53" dt="2025-03-27T11:02:06.3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55C984-B5F3-4BB5-A6C3-00287ECDE596}" type="datetimeFigureOut">
              <a:t>3/27/2025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96CF25-178B-4E67-94B4-861BEC1EC0F0}" type="slidenum">
              <a:t>‹#›</a:t>
            </a:fld>
            <a:endParaRPr lang="en-US"/>
          </a:p>
        </p:txBody>
      </p:sp>
    </p:spTree>
    <p:extLst>
      <p:ext uri="{BB962C8B-B14F-4D97-AF65-F5344CB8AC3E}">
        <p14:creationId xmlns:p14="http://schemas.microsoft.com/office/powerpoint/2010/main" val="1649428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AT" dirty="0"/>
          </a:p>
        </p:txBody>
      </p:sp>
      <p:sp>
        <p:nvSpPr>
          <p:cNvPr id="4" name="Footer Placeholder 3"/>
          <p:cNvSpPr>
            <a:spLocks noGrp="1"/>
          </p:cNvSpPr>
          <p:nvPr>
            <p:ph type="ftr" sz="quarter" idx="4"/>
          </p:nvPr>
        </p:nvSpPr>
        <p:spPr/>
        <p:txBody>
          <a:bodyPr/>
          <a:lstStyle/>
          <a:p>
            <a:endParaRPr lang="de-DE"/>
          </a:p>
        </p:txBody>
      </p:sp>
      <p:sp>
        <p:nvSpPr>
          <p:cNvPr id="5" name="Slide Number Placeholder 4"/>
          <p:cNvSpPr>
            <a:spLocks noGrp="1"/>
          </p:cNvSpPr>
          <p:nvPr>
            <p:ph type="sldNum" sz="quarter" idx="5"/>
          </p:nvPr>
        </p:nvSpPr>
        <p:spPr/>
        <p:txBody>
          <a:bodyPr/>
          <a:lstStyle/>
          <a:p>
            <a:fld id="{53A1588E-C4DE-9840-BFC9-D0B3EAEFE783}" type="slidenum">
              <a:rPr lang="de-DE" smtClean="0"/>
              <a:t>2</a:t>
            </a:fld>
            <a:endParaRPr lang="de-DE"/>
          </a:p>
        </p:txBody>
      </p:sp>
    </p:spTree>
    <p:extLst>
      <p:ext uri="{BB962C8B-B14F-4D97-AF65-F5344CB8AC3E}">
        <p14:creationId xmlns:p14="http://schemas.microsoft.com/office/powerpoint/2010/main" val="42607943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pic>
        <p:nvPicPr>
          <p:cNvPr id="9" name="Bild 8"/>
          <p:cNvPicPr>
            <a:picLocks noChangeAspect="1"/>
          </p:cNvPicPr>
          <p:nvPr userDrawn="1"/>
        </p:nvPicPr>
        <p:blipFill>
          <a:blip r:embed="rId2"/>
          <a:srcRect/>
          <a:stretch/>
        </p:blipFill>
        <p:spPr>
          <a:xfrm>
            <a:off x="0" y="0"/>
            <a:ext cx="12192000" cy="6858000"/>
          </a:xfrm>
          <a:prstGeom prst="rect">
            <a:avLst/>
          </a:prstGeom>
        </p:spPr>
      </p:pic>
      <p:pic>
        <p:nvPicPr>
          <p:cNvPr id="10" name="Bild 9" descr="Campus02-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61334" y="412493"/>
            <a:ext cx="2472265" cy="601802"/>
          </a:xfrm>
          <a:prstGeom prst="rect">
            <a:avLst/>
          </a:prstGeom>
        </p:spPr>
      </p:pic>
      <p:sp>
        <p:nvSpPr>
          <p:cNvPr id="7" name="Titel 1"/>
          <p:cNvSpPr>
            <a:spLocks noGrp="1"/>
          </p:cNvSpPr>
          <p:nvPr>
            <p:ph type="title" hasCustomPrompt="1"/>
          </p:nvPr>
        </p:nvSpPr>
        <p:spPr>
          <a:xfrm>
            <a:off x="781051" y="882443"/>
            <a:ext cx="6240000" cy="1980000"/>
          </a:xfrm>
        </p:spPr>
        <p:txBody>
          <a:bodyPr anchor="b">
            <a:noAutofit/>
          </a:bodyPr>
          <a:lstStyle>
            <a:lvl1pPr algn="l">
              <a:lnSpc>
                <a:spcPct val="80000"/>
              </a:lnSpc>
              <a:defRPr sz="5400" cap="all" baseline="0">
                <a:latin typeface="Calibri"/>
                <a:cs typeface="Calibri"/>
              </a:defRPr>
            </a:lvl1pPr>
          </a:lstStyle>
          <a:p>
            <a:r>
              <a:rPr lang="de-AT" dirty="0"/>
              <a:t>DAS IST </a:t>
            </a:r>
            <a:br>
              <a:rPr lang="de-AT" dirty="0"/>
            </a:br>
            <a:r>
              <a:rPr lang="de-AT" dirty="0"/>
              <a:t>EINE SCHÖNE</a:t>
            </a:r>
            <a:br>
              <a:rPr lang="de-AT" dirty="0"/>
            </a:br>
            <a:r>
              <a:rPr lang="de-AT" dirty="0"/>
              <a:t>HEADLINE</a:t>
            </a:r>
            <a:endParaRPr lang="de-DE" dirty="0"/>
          </a:p>
        </p:txBody>
      </p:sp>
      <p:sp>
        <p:nvSpPr>
          <p:cNvPr id="19" name="Textplatzhalter 3"/>
          <p:cNvSpPr>
            <a:spLocks noGrp="1"/>
          </p:cNvSpPr>
          <p:nvPr>
            <p:ph type="body" sz="half" idx="10" hasCustomPrompt="1"/>
          </p:nvPr>
        </p:nvSpPr>
        <p:spPr>
          <a:xfrm>
            <a:off x="781049" y="3054578"/>
            <a:ext cx="6240000" cy="720000"/>
          </a:xfrm>
        </p:spPr>
        <p:txBody>
          <a:bodyPr anchor="t">
            <a:noAutofit/>
          </a:bodyPr>
          <a:lstStyle>
            <a:lvl1pPr marL="0" indent="0">
              <a:lnSpc>
                <a:spcPct val="85000"/>
              </a:lnSpc>
              <a:spcBef>
                <a:spcPts val="0"/>
              </a:spcBef>
              <a:buNone/>
              <a:defRPr sz="2800" spc="0" baseline="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dirty="0"/>
              <a:t>Das ist eine kleine </a:t>
            </a:r>
            <a:r>
              <a:rPr lang="de-AT" dirty="0" err="1"/>
              <a:t>Subline</a:t>
            </a:r>
            <a:r>
              <a:rPr lang="de-AT" dirty="0"/>
              <a:t> zum</a:t>
            </a:r>
            <a:br>
              <a:rPr lang="de-AT" dirty="0"/>
            </a:br>
            <a:r>
              <a:rPr lang="de-AT" dirty="0"/>
              <a:t>angeführten Thema.</a:t>
            </a:r>
          </a:p>
        </p:txBody>
      </p:sp>
      <p:sp>
        <p:nvSpPr>
          <p:cNvPr id="15" name="Textplatzhalter 3"/>
          <p:cNvSpPr>
            <a:spLocks noGrp="1"/>
          </p:cNvSpPr>
          <p:nvPr>
            <p:ph type="body" sz="half" idx="2" hasCustomPrompt="1"/>
          </p:nvPr>
        </p:nvSpPr>
        <p:spPr>
          <a:xfrm>
            <a:off x="781051" y="3990716"/>
            <a:ext cx="3365900" cy="360000"/>
          </a:xfrm>
        </p:spPr>
        <p:txBody>
          <a:bodyPr anchor="ctr">
            <a:normAutofit/>
          </a:bodyPr>
          <a:lstStyle>
            <a:lvl1pPr marL="0" indent="0">
              <a:spcBef>
                <a:spcPts val="0"/>
              </a:spcBef>
              <a:buNone/>
              <a:defRPr sz="2000" spc="250" baseline="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fld id="{4B47497A-673C-3D4D-B58F-12550903D1BD}" type="datetime3">
              <a:rPr lang="de-AT" smtClean="0"/>
              <a:t>14/09/2022</a:t>
            </a:fld>
            <a:endParaRPr lang="de-AT" dirty="0"/>
          </a:p>
        </p:txBody>
      </p:sp>
    </p:spTree>
    <p:extLst>
      <p:ext uri="{BB962C8B-B14F-4D97-AF65-F5344CB8AC3E}">
        <p14:creationId xmlns:p14="http://schemas.microsoft.com/office/powerpoint/2010/main" val="953856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el &amp; Zwei Bilder">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5DACDDC5-8F93-F39B-38DC-FF7D258D39C6}"/>
              </a:ext>
            </a:extLst>
          </p:cNvPr>
          <p:cNvPicPr>
            <a:picLocks noChangeAspect="1"/>
          </p:cNvPicPr>
          <p:nvPr userDrawn="1"/>
        </p:nvPicPr>
        <p:blipFill>
          <a:blip r:embed="rId2"/>
          <a:srcRect/>
          <a:stretch/>
        </p:blipFill>
        <p:spPr>
          <a:xfrm>
            <a:off x="5029200" y="0"/>
            <a:ext cx="7162800" cy="1905000"/>
          </a:xfrm>
          <a:prstGeom prst="rect">
            <a:avLst/>
          </a:prstGeom>
        </p:spPr>
      </p:pic>
      <p:pic>
        <p:nvPicPr>
          <p:cNvPr id="14" name="Bild 14" descr="Campus02-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49933" y="323851"/>
            <a:ext cx="1684867" cy="410132"/>
          </a:xfrm>
          <a:prstGeom prst="rect">
            <a:avLst/>
          </a:prstGeom>
        </p:spPr>
      </p:pic>
      <p:sp>
        <p:nvSpPr>
          <p:cNvPr id="10" name="Bildplatzhalter 7"/>
          <p:cNvSpPr>
            <a:spLocks noGrp="1"/>
          </p:cNvSpPr>
          <p:nvPr>
            <p:ph type="pic" sz="quarter" idx="10"/>
          </p:nvPr>
        </p:nvSpPr>
        <p:spPr>
          <a:xfrm>
            <a:off x="755487" y="2569308"/>
            <a:ext cx="5137539" cy="3280692"/>
          </a:xfrm>
          <a:noFill/>
        </p:spPr>
        <p:txBody>
          <a:bodyPr anchor="ctr" anchorCtr="0">
            <a:normAutofit/>
          </a:bodyPr>
          <a:lstStyle>
            <a:lvl1pPr marL="0" indent="0" algn="ctr">
              <a:buNone/>
              <a:defRPr sz="1500"/>
            </a:lvl1pPr>
          </a:lstStyle>
          <a:p>
            <a:r>
              <a:rPr lang="de-DE"/>
              <a:t>Bild durch Klicken auf Symbol hinzufügen</a:t>
            </a:r>
            <a:endParaRPr lang="de-DE" dirty="0"/>
          </a:p>
        </p:txBody>
      </p:sp>
      <p:sp>
        <p:nvSpPr>
          <p:cNvPr id="11" name="Bildplatzhalter 7"/>
          <p:cNvSpPr>
            <a:spLocks noGrp="1"/>
          </p:cNvSpPr>
          <p:nvPr>
            <p:ph type="pic" sz="quarter" idx="11"/>
          </p:nvPr>
        </p:nvSpPr>
        <p:spPr>
          <a:xfrm>
            <a:off x="6312001" y="2569308"/>
            <a:ext cx="5111487" cy="3280692"/>
          </a:xfrm>
          <a:noFill/>
        </p:spPr>
        <p:txBody>
          <a:bodyPr anchor="ctr" anchorCtr="0">
            <a:normAutofit/>
          </a:bodyPr>
          <a:lstStyle>
            <a:lvl1pPr marL="0" indent="0" algn="ctr">
              <a:buNone/>
              <a:defRPr sz="1500"/>
            </a:lvl1pPr>
          </a:lstStyle>
          <a:p>
            <a:r>
              <a:rPr lang="de-DE"/>
              <a:t>Bild durch Klicken auf Symbol hinzufügen</a:t>
            </a:r>
            <a:endParaRPr lang="de-DE" dirty="0"/>
          </a:p>
        </p:txBody>
      </p:sp>
      <p:sp>
        <p:nvSpPr>
          <p:cNvPr id="16" name="Textplatzhalter 3"/>
          <p:cNvSpPr>
            <a:spLocks noGrp="1"/>
          </p:cNvSpPr>
          <p:nvPr>
            <p:ph type="body" sz="half" idx="12" hasCustomPrompt="1"/>
          </p:nvPr>
        </p:nvSpPr>
        <p:spPr>
          <a:xfrm>
            <a:off x="599999" y="656831"/>
            <a:ext cx="6017027" cy="1620000"/>
          </a:xfrm>
        </p:spPr>
        <p:txBody>
          <a:bodyPr anchor="ctr">
            <a:noAutofit/>
          </a:bodyPr>
          <a:lstStyle>
            <a:lvl1pPr marL="0" indent="0">
              <a:lnSpc>
                <a:spcPct val="85000"/>
              </a:lnSpc>
              <a:spcBef>
                <a:spcPts val="0"/>
              </a:spcBef>
              <a:buNone/>
              <a:defRPr sz="4400" cap="all" spc="0" baseline="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dirty="0"/>
              <a:t>Wir bilden die </a:t>
            </a:r>
            <a:br>
              <a:rPr lang="de-AT" dirty="0"/>
            </a:br>
            <a:r>
              <a:rPr lang="de-AT" dirty="0"/>
              <a:t>Wirtschaft von </a:t>
            </a:r>
            <a:br>
              <a:rPr lang="de-AT" dirty="0"/>
            </a:br>
            <a:r>
              <a:rPr lang="de-AT" dirty="0"/>
              <a:t>morgen</a:t>
            </a:r>
          </a:p>
        </p:txBody>
      </p:sp>
      <p:sp>
        <p:nvSpPr>
          <p:cNvPr id="22" name="Textplatzhalter 14"/>
          <p:cNvSpPr>
            <a:spLocks noGrp="1"/>
          </p:cNvSpPr>
          <p:nvPr>
            <p:ph type="body" sz="quarter" idx="19" hasCustomPrompt="1"/>
          </p:nvPr>
        </p:nvSpPr>
        <p:spPr>
          <a:xfrm>
            <a:off x="755487" y="5939994"/>
            <a:ext cx="5137539" cy="360000"/>
          </a:xfrm>
        </p:spPr>
        <p:txBody>
          <a:bodyPr lIns="0" tIns="0" rIns="0" bIns="0" anchor="ctr">
            <a:noAutofit/>
          </a:bodyPr>
          <a:lstStyle>
            <a:lvl1pPr marL="0" indent="0" algn="ctr">
              <a:lnSpc>
                <a:spcPct val="85000"/>
              </a:lnSpc>
              <a:spcBef>
                <a:spcPts val="0"/>
              </a:spcBef>
              <a:buSzPct val="100000"/>
              <a:buFontTx/>
              <a:buNone/>
              <a:defRPr sz="2400"/>
            </a:lvl1pPr>
            <a:lvl2pPr marL="742950" indent="-285750">
              <a:buSzPct val="70000"/>
              <a:buFontTx/>
              <a:buBlip>
                <a:blip r:embed="rId4"/>
              </a:buBlip>
              <a:defRPr sz="2000"/>
            </a:lvl2pPr>
          </a:lstStyle>
          <a:p>
            <a:pPr lvl="0"/>
            <a:r>
              <a:rPr lang="de-AT" dirty="0"/>
              <a:t>Eine Bildbeschreibung</a:t>
            </a:r>
          </a:p>
        </p:txBody>
      </p:sp>
      <p:sp>
        <p:nvSpPr>
          <p:cNvPr id="23" name="Textplatzhalter 14"/>
          <p:cNvSpPr>
            <a:spLocks noGrp="1"/>
          </p:cNvSpPr>
          <p:nvPr>
            <p:ph type="body" sz="quarter" idx="20" hasCustomPrompt="1"/>
          </p:nvPr>
        </p:nvSpPr>
        <p:spPr>
          <a:xfrm>
            <a:off x="6329586" y="5939994"/>
            <a:ext cx="5093901" cy="360000"/>
          </a:xfrm>
        </p:spPr>
        <p:txBody>
          <a:bodyPr lIns="0" tIns="0" rIns="0" bIns="0" anchor="ctr">
            <a:noAutofit/>
          </a:bodyPr>
          <a:lstStyle>
            <a:lvl1pPr marL="0" indent="0" algn="ctr">
              <a:lnSpc>
                <a:spcPct val="85000"/>
              </a:lnSpc>
              <a:spcBef>
                <a:spcPts val="0"/>
              </a:spcBef>
              <a:buSzPct val="100000"/>
              <a:buFontTx/>
              <a:buNone/>
              <a:defRPr sz="2400"/>
            </a:lvl1pPr>
            <a:lvl2pPr marL="742950" indent="-285750">
              <a:buSzPct val="70000"/>
              <a:buFontTx/>
              <a:buBlip>
                <a:blip r:embed="rId4"/>
              </a:buBlip>
              <a:defRPr sz="2000"/>
            </a:lvl2pPr>
          </a:lstStyle>
          <a:p>
            <a:pPr lvl="0"/>
            <a:r>
              <a:rPr lang="de-AT" dirty="0"/>
              <a:t>Eine Bildbeschreibung</a:t>
            </a:r>
          </a:p>
        </p:txBody>
      </p:sp>
      <p:sp>
        <p:nvSpPr>
          <p:cNvPr id="25" name="Fußzeilenplatzhalter 4"/>
          <p:cNvSpPr>
            <a:spLocks noGrp="1"/>
          </p:cNvSpPr>
          <p:nvPr>
            <p:ph type="ftr" sz="quarter" idx="3"/>
          </p:nvPr>
        </p:nvSpPr>
        <p:spPr>
          <a:xfrm>
            <a:off x="609599" y="6498000"/>
            <a:ext cx="1824000" cy="234000"/>
          </a:xfrm>
          <a:prstGeom prst="rect">
            <a:avLst/>
          </a:prstGeom>
        </p:spPr>
        <p:txBody>
          <a:bodyPr vert="horz" lIns="91440" tIns="45720" rIns="91440" bIns="45720" rtlCol="0" anchor="ctr"/>
          <a:lstStyle>
            <a:lvl1pPr algn="l">
              <a:defRPr sz="900" b="1" kern="500" cap="all" spc="180" baseline="0">
                <a:solidFill>
                  <a:schemeClr val="accent3"/>
                </a:solidFill>
              </a:defRPr>
            </a:lvl1pPr>
          </a:lstStyle>
          <a:p>
            <a:r>
              <a:rPr lang="de-DE"/>
              <a:t>FH CAMPUS 02 //</a:t>
            </a:r>
            <a:endParaRPr lang="de-DE" dirty="0"/>
          </a:p>
        </p:txBody>
      </p:sp>
      <p:sp>
        <p:nvSpPr>
          <p:cNvPr id="3" name="Datumsplatzhalter 2">
            <a:extLst>
              <a:ext uri="{FF2B5EF4-FFF2-40B4-BE49-F238E27FC236}">
                <a16:creationId xmlns:a16="http://schemas.microsoft.com/office/drawing/2014/main" id="{348B6842-6EA9-6232-67F1-B74B71D3538B}"/>
              </a:ext>
            </a:extLst>
          </p:cNvPr>
          <p:cNvSpPr>
            <a:spLocks noGrp="1"/>
          </p:cNvSpPr>
          <p:nvPr>
            <p:ph type="dt" sz="half" idx="21"/>
          </p:nvPr>
        </p:nvSpPr>
        <p:spPr>
          <a:xfrm>
            <a:off x="2233492" y="6498318"/>
            <a:ext cx="1145901" cy="234000"/>
          </a:xfrm>
        </p:spPr>
        <p:txBody>
          <a:bodyPr/>
          <a:lstStyle>
            <a:lvl1pPr>
              <a:defRPr/>
            </a:lvl1pPr>
          </a:lstStyle>
          <a:p>
            <a:fld id="{23BD891C-C038-4C45-A3C6-78AE89F360C0}" type="datetime3">
              <a:rPr lang="de-AT" smtClean="0"/>
              <a:t>27/03/25</a:t>
            </a:fld>
            <a:endParaRPr lang="de-DE" dirty="0"/>
          </a:p>
        </p:txBody>
      </p:sp>
    </p:spTree>
    <p:extLst>
      <p:ext uri="{BB962C8B-B14F-4D97-AF65-F5344CB8AC3E}">
        <p14:creationId xmlns:p14="http://schemas.microsoft.com/office/powerpoint/2010/main" val="27651935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7E23D9FD-0136-A5F8-A9E5-6798B26E3321}"/>
              </a:ext>
            </a:extLst>
          </p:cNvPr>
          <p:cNvPicPr>
            <a:picLocks noChangeAspect="1"/>
          </p:cNvPicPr>
          <p:nvPr userDrawn="1"/>
        </p:nvPicPr>
        <p:blipFill>
          <a:blip r:embed="rId2"/>
          <a:srcRect/>
          <a:stretch/>
        </p:blipFill>
        <p:spPr>
          <a:xfrm>
            <a:off x="5029200" y="0"/>
            <a:ext cx="7162800" cy="1905000"/>
          </a:xfrm>
          <a:prstGeom prst="rect">
            <a:avLst/>
          </a:prstGeom>
        </p:spPr>
      </p:pic>
      <p:pic>
        <p:nvPicPr>
          <p:cNvPr id="10" name="Bild 14" descr="Campus02-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49933" y="323851"/>
            <a:ext cx="1684867" cy="410132"/>
          </a:xfrm>
          <a:prstGeom prst="rect">
            <a:avLst/>
          </a:prstGeom>
        </p:spPr>
      </p:pic>
      <p:sp>
        <p:nvSpPr>
          <p:cNvPr id="15" name="Textplatzhalter 3"/>
          <p:cNvSpPr>
            <a:spLocks noGrp="1"/>
          </p:cNvSpPr>
          <p:nvPr>
            <p:ph type="body" sz="half" idx="11" hasCustomPrompt="1"/>
          </p:nvPr>
        </p:nvSpPr>
        <p:spPr>
          <a:xfrm>
            <a:off x="599999" y="2520001"/>
            <a:ext cx="11040000" cy="1258597"/>
          </a:xfrm>
        </p:spPr>
        <p:txBody>
          <a:bodyPr anchor="ctr">
            <a:noAutofit/>
          </a:bodyPr>
          <a:lstStyle>
            <a:lvl1pPr marL="0" indent="0">
              <a:lnSpc>
                <a:spcPct val="85000"/>
              </a:lnSpc>
              <a:spcBef>
                <a:spcPts val="0"/>
              </a:spcBef>
              <a:buNone/>
              <a:defRPr sz="2800" spc="0" baseline="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dirty="0"/>
              <a:t>Sie werden entscheiden. Sie werden verändern, verbessern, weiterentwickeln, Neues schaffen. </a:t>
            </a:r>
            <a:br>
              <a:rPr lang="de-AT" dirty="0"/>
            </a:br>
            <a:r>
              <a:rPr lang="de-AT" dirty="0"/>
              <a:t>Das ist Ihr Beruf. Wir sind Ihr Netzwerk.</a:t>
            </a:r>
          </a:p>
        </p:txBody>
      </p:sp>
      <p:sp>
        <p:nvSpPr>
          <p:cNvPr id="25" name="Textplatzhalter 3"/>
          <p:cNvSpPr>
            <a:spLocks noGrp="1"/>
          </p:cNvSpPr>
          <p:nvPr>
            <p:ph type="body" sz="half" idx="13" hasCustomPrompt="1"/>
          </p:nvPr>
        </p:nvSpPr>
        <p:spPr>
          <a:xfrm>
            <a:off x="599999" y="3960000"/>
            <a:ext cx="11040000" cy="2340000"/>
          </a:xfrm>
        </p:spPr>
        <p:txBody>
          <a:bodyPr>
            <a:noAutofit/>
          </a:bodyPr>
          <a:lstStyle>
            <a:lvl1pPr marL="0" indent="0">
              <a:lnSpc>
                <a:spcPct val="100000"/>
              </a:lnSpc>
              <a:spcBef>
                <a:spcPts val="0"/>
              </a:spcBef>
              <a:spcAft>
                <a:spcPts val="1200"/>
              </a:spcAft>
              <a:buNone/>
              <a:defRPr sz="2000" spc="0" baseline="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dirty="0"/>
              <a:t>Bei uns vernetzen sich Lehre und Wirtschaft, Theorie und Praxis, Ausbildung und Berufsleben. Wissen, das Sie sich an der FH CAMPUS 02 aneignen und Ergebnisse, die sich aus den Forschungsprojekten ergeben, fließen zurück in die Wirtschaft und steigern maßgeblich den Erfolg von Unternehmen. </a:t>
            </a:r>
          </a:p>
        </p:txBody>
      </p:sp>
      <p:sp>
        <p:nvSpPr>
          <p:cNvPr id="8" name="Fußzeilenplatzhalter 4"/>
          <p:cNvSpPr>
            <a:spLocks noGrp="1"/>
          </p:cNvSpPr>
          <p:nvPr>
            <p:ph type="ftr" sz="quarter" idx="3"/>
          </p:nvPr>
        </p:nvSpPr>
        <p:spPr>
          <a:xfrm>
            <a:off x="609599" y="6498000"/>
            <a:ext cx="1824000" cy="234000"/>
          </a:xfrm>
          <a:prstGeom prst="rect">
            <a:avLst/>
          </a:prstGeom>
        </p:spPr>
        <p:txBody>
          <a:bodyPr vert="horz" lIns="91440" tIns="45720" rIns="91440" bIns="45720" rtlCol="0" anchor="ctr"/>
          <a:lstStyle>
            <a:lvl1pPr algn="l">
              <a:defRPr sz="900" b="1" kern="500" cap="all" spc="180" baseline="0">
                <a:solidFill>
                  <a:schemeClr val="accent3"/>
                </a:solidFill>
              </a:defRPr>
            </a:lvl1pPr>
          </a:lstStyle>
          <a:p>
            <a:r>
              <a:rPr lang="de-DE"/>
              <a:t>FH CAMPUS 02 //</a:t>
            </a:r>
            <a:endParaRPr lang="de-DE" dirty="0"/>
          </a:p>
        </p:txBody>
      </p:sp>
      <p:sp>
        <p:nvSpPr>
          <p:cNvPr id="11" name="Textplatzhalter 3"/>
          <p:cNvSpPr>
            <a:spLocks noGrp="1"/>
          </p:cNvSpPr>
          <p:nvPr>
            <p:ph type="body" sz="half" idx="12" hasCustomPrompt="1"/>
          </p:nvPr>
        </p:nvSpPr>
        <p:spPr>
          <a:xfrm>
            <a:off x="600000" y="679700"/>
            <a:ext cx="6232601" cy="1620000"/>
          </a:xfrm>
        </p:spPr>
        <p:txBody>
          <a:bodyPr anchor="b">
            <a:noAutofit/>
          </a:bodyPr>
          <a:lstStyle>
            <a:lvl1pPr marL="0" indent="0">
              <a:lnSpc>
                <a:spcPct val="80000"/>
              </a:lnSpc>
              <a:spcBef>
                <a:spcPts val="0"/>
              </a:spcBef>
              <a:buNone/>
              <a:defRPr sz="4400" cap="all" spc="0" baseline="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dirty="0"/>
              <a:t>Wir bilden die </a:t>
            </a:r>
            <a:br>
              <a:rPr lang="de-AT" dirty="0"/>
            </a:br>
            <a:r>
              <a:rPr lang="de-AT" dirty="0"/>
              <a:t>Wirtschaft von </a:t>
            </a:r>
            <a:br>
              <a:rPr lang="de-AT" dirty="0"/>
            </a:br>
            <a:r>
              <a:rPr lang="de-AT" dirty="0"/>
              <a:t>morgen</a:t>
            </a:r>
          </a:p>
        </p:txBody>
      </p:sp>
      <p:sp>
        <p:nvSpPr>
          <p:cNvPr id="3" name="Datumsplatzhalter 2">
            <a:extLst>
              <a:ext uri="{FF2B5EF4-FFF2-40B4-BE49-F238E27FC236}">
                <a16:creationId xmlns:a16="http://schemas.microsoft.com/office/drawing/2014/main" id="{F51DCB0B-D292-68B2-347B-B93953CAB77E}"/>
              </a:ext>
            </a:extLst>
          </p:cNvPr>
          <p:cNvSpPr>
            <a:spLocks noGrp="1"/>
          </p:cNvSpPr>
          <p:nvPr>
            <p:ph type="dt" sz="half" idx="10"/>
          </p:nvPr>
        </p:nvSpPr>
        <p:spPr>
          <a:xfrm>
            <a:off x="2233492" y="6498318"/>
            <a:ext cx="1145901" cy="234000"/>
          </a:xfrm>
        </p:spPr>
        <p:txBody>
          <a:bodyPr/>
          <a:lstStyle>
            <a:lvl1pPr>
              <a:defRPr/>
            </a:lvl1pPr>
          </a:lstStyle>
          <a:p>
            <a:fld id="{738F547C-2B17-CE40-9489-8A5E0B2B9D56}" type="datetime3">
              <a:rPr lang="de-AT" smtClean="0"/>
              <a:t>27/03/25</a:t>
            </a:fld>
            <a:endParaRPr lang="de-DE" dirty="0"/>
          </a:p>
        </p:txBody>
      </p:sp>
    </p:spTree>
    <p:extLst>
      <p:ext uri="{BB962C8B-B14F-4D97-AF65-F5344CB8AC3E}">
        <p14:creationId xmlns:p14="http://schemas.microsoft.com/office/powerpoint/2010/main" val="26390173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Abschnittsüberschrif">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98AA3E0E-51FD-8914-FA7F-6EFBF4ACE21A}"/>
              </a:ext>
            </a:extLst>
          </p:cNvPr>
          <p:cNvPicPr>
            <a:picLocks noChangeAspect="1"/>
          </p:cNvPicPr>
          <p:nvPr userDrawn="1"/>
        </p:nvPicPr>
        <p:blipFill>
          <a:blip r:embed="rId2"/>
          <a:srcRect/>
          <a:stretch/>
        </p:blipFill>
        <p:spPr>
          <a:xfrm>
            <a:off x="5029200" y="0"/>
            <a:ext cx="7162800" cy="1905000"/>
          </a:xfrm>
          <a:prstGeom prst="rect">
            <a:avLst/>
          </a:prstGeom>
        </p:spPr>
      </p:pic>
      <p:pic>
        <p:nvPicPr>
          <p:cNvPr id="10" name="Bild 14" descr="Campus02-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49933" y="323851"/>
            <a:ext cx="1684867" cy="410132"/>
          </a:xfrm>
          <a:prstGeom prst="rect">
            <a:avLst/>
          </a:prstGeom>
        </p:spPr>
      </p:pic>
      <p:sp>
        <p:nvSpPr>
          <p:cNvPr id="11" name="Textplatzhalter 3"/>
          <p:cNvSpPr>
            <a:spLocks noGrp="1"/>
          </p:cNvSpPr>
          <p:nvPr>
            <p:ph type="body" sz="half" idx="11" hasCustomPrompt="1"/>
          </p:nvPr>
        </p:nvSpPr>
        <p:spPr>
          <a:xfrm>
            <a:off x="599999" y="2520000"/>
            <a:ext cx="7440000" cy="720000"/>
          </a:xfrm>
        </p:spPr>
        <p:txBody>
          <a:bodyPr anchor="t">
            <a:noAutofit/>
          </a:bodyPr>
          <a:lstStyle>
            <a:lvl1pPr marL="0" indent="0">
              <a:lnSpc>
                <a:spcPct val="85000"/>
              </a:lnSpc>
              <a:spcBef>
                <a:spcPts val="0"/>
              </a:spcBef>
              <a:buNone/>
              <a:defRPr sz="2800" spc="0" baseline="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dirty="0"/>
              <a:t>Das ist eine kleine </a:t>
            </a:r>
            <a:r>
              <a:rPr lang="de-AT" dirty="0" err="1"/>
              <a:t>Subline</a:t>
            </a:r>
            <a:r>
              <a:rPr lang="de-AT" dirty="0"/>
              <a:t> zum</a:t>
            </a:r>
            <a:br>
              <a:rPr lang="de-AT" dirty="0"/>
            </a:br>
            <a:r>
              <a:rPr lang="de-AT" dirty="0"/>
              <a:t>angeführten Thema.</a:t>
            </a:r>
          </a:p>
        </p:txBody>
      </p:sp>
      <p:sp>
        <p:nvSpPr>
          <p:cNvPr id="15" name="Textplatzhalter 3"/>
          <p:cNvSpPr>
            <a:spLocks noGrp="1"/>
          </p:cNvSpPr>
          <p:nvPr>
            <p:ph type="body" sz="half" idx="12" hasCustomPrompt="1"/>
          </p:nvPr>
        </p:nvSpPr>
        <p:spPr>
          <a:xfrm>
            <a:off x="599999" y="498220"/>
            <a:ext cx="6472924" cy="1800000"/>
          </a:xfrm>
        </p:spPr>
        <p:txBody>
          <a:bodyPr anchor="b">
            <a:noAutofit/>
          </a:bodyPr>
          <a:lstStyle>
            <a:lvl1pPr marL="0" indent="0">
              <a:lnSpc>
                <a:spcPct val="80000"/>
              </a:lnSpc>
              <a:spcBef>
                <a:spcPts val="0"/>
              </a:spcBef>
              <a:buNone/>
              <a:defRPr sz="4400" cap="all" spc="0" baseline="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dirty="0"/>
              <a:t>Das ist ein</a:t>
            </a:r>
            <a:br>
              <a:rPr lang="de-AT" dirty="0"/>
            </a:br>
            <a:r>
              <a:rPr lang="de-AT" dirty="0"/>
              <a:t>schönes </a:t>
            </a:r>
            <a:r>
              <a:rPr lang="de-AT" dirty="0" err="1"/>
              <a:t>zwischenkapitel</a:t>
            </a:r>
            <a:endParaRPr lang="de-AT" dirty="0"/>
          </a:p>
        </p:txBody>
      </p:sp>
      <p:pic>
        <p:nvPicPr>
          <p:cNvPr id="8" name="Bild 7" descr="PP-Vorlage-Automatisierungstechnik5.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4834636"/>
            <a:ext cx="6612128" cy="2023872"/>
          </a:xfrm>
          <a:prstGeom prst="rect">
            <a:avLst/>
          </a:prstGeom>
        </p:spPr>
      </p:pic>
    </p:spTree>
    <p:extLst>
      <p:ext uri="{BB962C8B-B14F-4D97-AF65-F5344CB8AC3E}">
        <p14:creationId xmlns:p14="http://schemas.microsoft.com/office/powerpoint/2010/main" val="22476401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el &amp; Inhalt (light)">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60BFA6F6-BC04-FE80-EABD-4BB1386596DA}"/>
              </a:ext>
            </a:extLst>
          </p:cNvPr>
          <p:cNvPicPr>
            <a:picLocks noChangeAspect="1"/>
          </p:cNvPicPr>
          <p:nvPr userDrawn="1"/>
        </p:nvPicPr>
        <p:blipFill>
          <a:blip r:embed="rId2"/>
          <a:srcRect/>
          <a:stretch/>
        </p:blipFill>
        <p:spPr>
          <a:xfrm>
            <a:off x="6959600" y="0"/>
            <a:ext cx="5232400" cy="1828800"/>
          </a:xfrm>
          <a:prstGeom prst="rect">
            <a:avLst/>
          </a:prstGeom>
        </p:spPr>
      </p:pic>
      <p:sp>
        <p:nvSpPr>
          <p:cNvPr id="4" name="Fußzeilenplatzhalter 3"/>
          <p:cNvSpPr>
            <a:spLocks noGrp="1"/>
          </p:cNvSpPr>
          <p:nvPr>
            <p:ph type="ftr" sz="quarter" idx="11"/>
          </p:nvPr>
        </p:nvSpPr>
        <p:spPr/>
        <p:txBody>
          <a:bodyPr/>
          <a:lstStyle/>
          <a:p>
            <a:r>
              <a:rPr lang="de-DE"/>
              <a:t>FH CAMPUS 02 //</a:t>
            </a:r>
            <a:endParaRPr lang="de-DE" dirty="0"/>
          </a:p>
        </p:txBody>
      </p:sp>
      <p:sp>
        <p:nvSpPr>
          <p:cNvPr id="8" name="Inhaltsplatzhalter 7"/>
          <p:cNvSpPr>
            <a:spLocks noGrp="1"/>
          </p:cNvSpPr>
          <p:nvPr>
            <p:ph sz="quarter" idx="12"/>
          </p:nvPr>
        </p:nvSpPr>
        <p:spPr>
          <a:xfrm>
            <a:off x="600000" y="1953846"/>
            <a:ext cx="11040000" cy="4256154"/>
          </a:xfrm>
        </p:spPr>
        <p:txBody>
          <a:bodyPr/>
          <a:lstStyle>
            <a:lvl1pPr marL="432000" indent="-432000">
              <a:spcBef>
                <a:spcPts val="1800"/>
              </a:spcBef>
              <a:buFontTx/>
              <a:buBlip>
                <a:blip r:embed="rId3"/>
              </a:buBlip>
              <a:defRPr/>
            </a:lvl1pPr>
            <a:lvl2pPr marL="900000" indent="-360000">
              <a:spcBef>
                <a:spcPts val="600"/>
              </a:spcBef>
              <a:buFontTx/>
              <a:buBlip>
                <a:blip r:embed="rId4"/>
              </a:buBlip>
              <a:defRPr lang="de-DE" sz="2800" kern="1200" dirty="0" smtClean="0">
                <a:solidFill>
                  <a:schemeClr val="tx1"/>
                </a:solidFill>
                <a:latin typeface="+mn-lt"/>
                <a:ea typeface="+mn-ea"/>
                <a:cs typeface="+mn-cs"/>
              </a:defRPr>
            </a:lvl2pPr>
            <a:lvl3pPr>
              <a:spcBef>
                <a:spcPts val="600"/>
              </a:spcBef>
              <a:buClr>
                <a:srgbClr val="404040"/>
              </a:buClr>
              <a:defRPr baseline="0"/>
            </a:lvl3pPr>
          </a:lstStyle>
          <a:p>
            <a:pPr lvl="0"/>
            <a:r>
              <a:rPr lang="de-DE"/>
              <a:t>Mastertextformat bearbeiten</a:t>
            </a:r>
          </a:p>
          <a:p>
            <a:pPr lvl="1"/>
            <a:r>
              <a:rPr lang="de-DE"/>
              <a:t>Zweite Ebene</a:t>
            </a:r>
          </a:p>
          <a:p>
            <a:pPr lvl="2"/>
            <a:r>
              <a:rPr lang="de-DE"/>
              <a:t>Dritte Ebene</a:t>
            </a:r>
          </a:p>
        </p:txBody>
      </p:sp>
      <p:pic>
        <p:nvPicPr>
          <p:cNvPr id="12" name="Bild 11" descr="Campus02-Logo.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041467" y="323851"/>
            <a:ext cx="1684867" cy="410132"/>
          </a:xfrm>
          <a:prstGeom prst="rect">
            <a:avLst/>
          </a:prstGeom>
        </p:spPr>
      </p:pic>
      <p:sp>
        <p:nvSpPr>
          <p:cNvPr id="10" name="Titel 1"/>
          <p:cNvSpPr>
            <a:spLocks noGrp="1"/>
          </p:cNvSpPr>
          <p:nvPr>
            <p:ph type="title" hasCustomPrompt="1"/>
          </p:nvPr>
        </p:nvSpPr>
        <p:spPr>
          <a:xfrm>
            <a:off x="599998" y="655974"/>
            <a:ext cx="6327276" cy="1091950"/>
          </a:xfrm>
        </p:spPr>
        <p:txBody>
          <a:bodyPr anchor="b"/>
          <a:lstStyle>
            <a:lvl1pPr>
              <a:lnSpc>
                <a:spcPct val="80000"/>
              </a:lnSpc>
              <a:defRPr sz="4400"/>
            </a:lvl1pPr>
          </a:lstStyle>
          <a:p>
            <a:r>
              <a:rPr lang="de-AT" dirty="0"/>
              <a:t>Mastertitel bearbeiten</a:t>
            </a:r>
          </a:p>
        </p:txBody>
      </p:sp>
      <p:sp>
        <p:nvSpPr>
          <p:cNvPr id="5" name="Datumsplatzhalter 2">
            <a:extLst>
              <a:ext uri="{FF2B5EF4-FFF2-40B4-BE49-F238E27FC236}">
                <a16:creationId xmlns:a16="http://schemas.microsoft.com/office/drawing/2014/main" id="{A0F5A42B-EAA1-12AC-F646-8F3E6D8B5ED7}"/>
              </a:ext>
            </a:extLst>
          </p:cNvPr>
          <p:cNvSpPr>
            <a:spLocks noGrp="1"/>
          </p:cNvSpPr>
          <p:nvPr>
            <p:ph type="dt" sz="half" idx="10"/>
          </p:nvPr>
        </p:nvSpPr>
        <p:spPr>
          <a:xfrm>
            <a:off x="2233492" y="6498318"/>
            <a:ext cx="1145901" cy="234000"/>
          </a:xfrm>
        </p:spPr>
        <p:txBody>
          <a:bodyPr/>
          <a:lstStyle>
            <a:lvl1pPr>
              <a:defRPr/>
            </a:lvl1pPr>
          </a:lstStyle>
          <a:p>
            <a:fld id="{63FFECE1-904C-1345-A815-786134162EBE}" type="datetime3">
              <a:rPr lang="de-AT" smtClean="0"/>
              <a:t>27/03/25</a:t>
            </a:fld>
            <a:endParaRPr lang="de-DE" dirty="0"/>
          </a:p>
        </p:txBody>
      </p:sp>
    </p:spTree>
    <p:extLst>
      <p:ext uri="{BB962C8B-B14F-4D97-AF65-F5344CB8AC3E}">
        <p14:creationId xmlns:p14="http://schemas.microsoft.com/office/powerpoint/2010/main" val="4576264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3/27/2025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3/27/2025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3/27/2025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3/27/2025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image" Target="../media/image9.jpeg"/><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hyperlink" Target="https://www.meetup.com/de-DE/women-plus-tech-graz" TargetMode="External"/><Relationship Id="rId4" Type="http://schemas.openxmlformats.org/officeDocument/2006/relationships/hyperlink" Target="https://github.com/08jandl" TargetMode="External"/><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hyperlink" Target="https://dal.campus02.at/admin/courses" TargetMode="Externa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109788" y="882443"/>
            <a:ext cx="6286826" cy="1980000"/>
          </a:xfrm>
        </p:spPr>
        <p:txBody>
          <a:bodyPr/>
          <a:lstStyle/>
          <a:p>
            <a:pPr algn="ctr"/>
            <a:r>
              <a:rPr lang="de-AT" dirty="0">
                <a:solidFill>
                  <a:srgbClr val="7030A0"/>
                </a:solidFill>
                <a:latin typeface="+mn-lt"/>
              </a:rPr>
              <a:t>Programmieren 2</a:t>
            </a:r>
            <a:endParaRPr lang="de-DE" dirty="0">
              <a:solidFill>
                <a:srgbClr val="7030A0"/>
              </a:solidFill>
            </a:endParaRPr>
          </a:p>
        </p:txBody>
      </p:sp>
      <p:sp>
        <p:nvSpPr>
          <p:cNvPr id="3" name="Text Placeholder 2">
            <a:extLst>
              <a:ext uri="{FF2B5EF4-FFF2-40B4-BE49-F238E27FC236}">
                <a16:creationId xmlns:a16="http://schemas.microsoft.com/office/drawing/2014/main" id="{00C41B5A-45B0-F697-D44E-2EC932CF6876}"/>
              </a:ext>
            </a:extLst>
          </p:cNvPr>
          <p:cNvSpPr>
            <a:spLocks noGrp="1"/>
          </p:cNvSpPr>
          <p:nvPr>
            <p:ph type="body" sz="half" idx="10"/>
          </p:nvPr>
        </p:nvSpPr>
        <p:spPr>
          <a:xfrm>
            <a:off x="2208212" y="3054578"/>
            <a:ext cx="4680000" cy="720000"/>
          </a:xfrm>
        </p:spPr>
        <p:txBody>
          <a:bodyPr/>
          <a:lstStyle/>
          <a:p>
            <a:r>
              <a:rPr lang="en-US" dirty="0">
                <a:ea typeface="Calibri"/>
                <a:cs typeface="Calibri"/>
              </a:rPr>
              <a:t>Bernhard Fuchs</a:t>
            </a:r>
          </a:p>
          <a:p>
            <a:r>
              <a:rPr lang="en-US" dirty="0">
                <a:ea typeface="Calibri"/>
                <a:cs typeface="Calibri"/>
              </a:rPr>
              <a:t>Silke Jandl</a:t>
            </a:r>
          </a:p>
        </p:txBody>
      </p:sp>
      <p:sp>
        <p:nvSpPr>
          <p:cNvPr id="4" name="Fußzeilenplatzhalter 3"/>
          <p:cNvSpPr>
            <a:spLocks noGrp="1"/>
          </p:cNvSpPr>
          <p:nvPr>
            <p:ph type="ftr" sz="quarter" idx="4294967295"/>
          </p:nvPr>
        </p:nvSpPr>
        <p:spPr>
          <a:xfrm>
            <a:off x="1524001" y="6497638"/>
            <a:ext cx="1368425" cy="234950"/>
          </a:xfrm>
        </p:spPr>
        <p:txBody>
          <a:bodyPr/>
          <a:lstStyle/>
          <a:p>
            <a:r>
              <a:rPr lang="de-DE"/>
              <a:t>FH CAMPUS 02 //</a:t>
            </a:r>
            <a:endParaRPr lang="de-DE" dirty="0"/>
          </a:p>
        </p:txBody>
      </p:sp>
      <p:sp>
        <p:nvSpPr>
          <p:cNvPr id="6" name="Datumsplatzhalter 2">
            <a:extLst>
              <a:ext uri="{FF2B5EF4-FFF2-40B4-BE49-F238E27FC236}">
                <a16:creationId xmlns:a16="http://schemas.microsoft.com/office/drawing/2014/main" id="{2E0C3483-1CEB-F281-0882-15DB2EAA3606}"/>
              </a:ext>
            </a:extLst>
          </p:cNvPr>
          <p:cNvSpPr>
            <a:spLocks noGrp="1"/>
          </p:cNvSpPr>
          <p:nvPr>
            <p:ph type="dt" sz="half" idx="4294967295"/>
          </p:nvPr>
        </p:nvSpPr>
        <p:spPr>
          <a:xfrm>
            <a:off x="1524001" y="6497638"/>
            <a:ext cx="860425" cy="234950"/>
          </a:xfrm>
        </p:spPr>
        <p:txBody>
          <a:bodyPr/>
          <a:lstStyle>
            <a:lvl1pPr>
              <a:defRPr/>
            </a:lvl1pPr>
          </a:lstStyle>
          <a:p>
            <a:endParaRPr lang="de-DE" dirty="0"/>
          </a:p>
        </p:txBody>
      </p:sp>
      <p:sp>
        <p:nvSpPr>
          <p:cNvPr id="8" name="Text Placeholder 7">
            <a:extLst>
              <a:ext uri="{FF2B5EF4-FFF2-40B4-BE49-F238E27FC236}">
                <a16:creationId xmlns:a16="http://schemas.microsoft.com/office/drawing/2014/main" id="{4C17B224-5194-1FE7-91E5-71CCAAA1B07E}"/>
              </a:ext>
            </a:extLst>
          </p:cNvPr>
          <p:cNvSpPr>
            <a:spLocks noGrp="1"/>
          </p:cNvSpPr>
          <p:nvPr>
            <p:ph type="body" sz="half" idx="2"/>
          </p:nvPr>
        </p:nvSpPr>
        <p:spPr>
          <a:xfrm>
            <a:off x="2208213" y="3990716"/>
            <a:ext cx="2524425" cy="360000"/>
          </a:xfrm>
        </p:spPr>
        <p:txBody>
          <a:bodyPr>
            <a:normAutofit fontScale="92500" lnSpcReduction="10000"/>
          </a:bodyPr>
          <a:lstStyle/>
          <a:p>
            <a:r>
              <a:rPr lang="en-US" dirty="0"/>
              <a:t>2025</a:t>
            </a:r>
            <a:endParaRPr lang="en-AT" dirty="0"/>
          </a:p>
        </p:txBody>
      </p:sp>
    </p:spTree>
    <p:extLst>
      <p:ext uri="{BB962C8B-B14F-4D97-AF65-F5344CB8AC3E}">
        <p14:creationId xmlns:p14="http://schemas.microsoft.com/office/powerpoint/2010/main" val="524149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A72F92B-83C2-7AE5-2A2F-C3DAF3480F1A}"/>
              </a:ext>
            </a:extLst>
          </p:cNvPr>
          <p:cNvSpPr>
            <a:spLocks noGrp="1"/>
          </p:cNvSpPr>
          <p:nvPr>
            <p:ph type="ftr" sz="quarter" idx="11"/>
          </p:nvPr>
        </p:nvSpPr>
        <p:spPr/>
        <p:txBody>
          <a:bodyPr/>
          <a:lstStyle/>
          <a:p>
            <a:r>
              <a:rPr lang="de-DE"/>
              <a:t>FH CAMPUS 02 //</a:t>
            </a:r>
          </a:p>
        </p:txBody>
      </p:sp>
      <p:pic>
        <p:nvPicPr>
          <p:cNvPr id="6" name="Content Placeholder 5" descr="A screenshot of a computer&#10;&#10;Description automatically generated">
            <a:extLst>
              <a:ext uri="{FF2B5EF4-FFF2-40B4-BE49-F238E27FC236}">
                <a16:creationId xmlns:a16="http://schemas.microsoft.com/office/drawing/2014/main" id="{5B424F73-E489-8688-7001-A9064AA6E248}"/>
              </a:ext>
            </a:extLst>
          </p:cNvPr>
          <p:cNvPicPr>
            <a:picLocks noGrp="1" noChangeAspect="1"/>
          </p:cNvPicPr>
          <p:nvPr>
            <p:ph sz="quarter" idx="12"/>
          </p:nvPr>
        </p:nvPicPr>
        <p:blipFill>
          <a:blip r:embed="rId2"/>
          <a:stretch>
            <a:fillRect/>
          </a:stretch>
        </p:blipFill>
        <p:spPr>
          <a:xfrm>
            <a:off x="3029130" y="1953846"/>
            <a:ext cx="6169741" cy="4256154"/>
          </a:xfrm>
        </p:spPr>
      </p:pic>
      <p:sp>
        <p:nvSpPr>
          <p:cNvPr id="4" name="Title 3">
            <a:extLst>
              <a:ext uri="{FF2B5EF4-FFF2-40B4-BE49-F238E27FC236}">
                <a16:creationId xmlns:a16="http://schemas.microsoft.com/office/drawing/2014/main" id="{747443E7-9602-AA97-A5FF-3A98B12C75B8}"/>
              </a:ext>
            </a:extLst>
          </p:cNvPr>
          <p:cNvSpPr>
            <a:spLocks noGrp="1"/>
          </p:cNvSpPr>
          <p:nvPr>
            <p:ph type="title"/>
          </p:nvPr>
        </p:nvSpPr>
        <p:spPr>
          <a:xfrm>
            <a:off x="1973999" y="655974"/>
            <a:ext cx="6764927" cy="1071448"/>
          </a:xfrm>
        </p:spPr>
        <p:txBody>
          <a:bodyPr/>
          <a:lstStyle/>
          <a:p>
            <a:r>
              <a:rPr lang="en-AT">
                <a:cs typeface="Calibri"/>
              </a:rPr>
              <a:t>IntelliJ </a:t>
            </a:r>
            <a:r>
              <a:rPr lang="en-AT" err="1">
                <a:cs typeface="Calibri"/>
              </a:rPr>
              <a:t>exkurs</a:t>
            </a:r>
            <a:r>
              <a:rPr lang="en-AT">
                <a:cs typeface="Calibri"/>
              </a:rPr>
              <a:t>: Keymap</a:t>
            </a:r>
            <a:endParaRPr lang="en-AT"/>
          </a:p>
        </p:txBody>
      </p:sp>
      <p:sp>
        <p:nvSpPr>
          <p:cNvPr id="5" name="Date Placeholder 4">
            <a:extLst>
              <a:ext uri="{FF2B5EF4-FFF2-40B4-BE49-F238E27FC236}">
                <a16:creationId xmlns:a16="http://schemas.microsoft.com/office/drawing/2014/main" id="{4112DF7F-E2A0-1D2E-79BA-47155A2513EA}"/>
              </a:ext>
            </a:extLst>
          </p:cNvPr>
          <p:cNvSpPr>
            <a:spLocks noGrp="1"/>
          </p:cNvSpPr>
          <p:nvPr>
            <p:ph type="dt" sz="half" idx="10"/>
          </p:nvPr>
        </p:nvSpPr>
        <p:spPr/>
        <p:txBody>
          <a:bodyPr/>
          <a:lstStyle/>
          <a:p>
            <a:fld id="{63FFECE1-904C-1345-A815-786134162EBE}" type="datetime3">
              <a:rPr lang="de-AT" smtClean="0"/>
              <a:t>27/03/25</a:t>
            </a:fld>
            <a:endParaRPr lang="de-DE"/>
          </a:p>
        </p:txBody>
      </p:sp>
    </p:spTree>
    <p:extLst>
      <p:ext uri="{BB962C8B-B14F-4D97-AF65-F5344CB8AC3E}">
        <p14:creationId xmlns:p14="http://schemas.microsoft.com/office/powerpoint/2010/main" val="4975429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DBB4AA-F7E1-8E63-3961-718F17528DEA}"/>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D50FC768-6FE4-F88B-10EB-B3C8CCF8AB7A}"/>
              </a:ext>
            </a:extLst>
          </p:cNvPr>
          <p:cNvSpPr>
            <a:spLocks noGrp="1"/>
          </p:cNvSpPr>
          <p:nvPr>
            <p:ph type="ftr" sz="quarter" idx="11"/>
          </p:nvPr>
        </p:nvSpPr>
        <p:spPr/>
        <p:txBody>
          <a:bodyPr/>
          <a:lstStyle/>
          <a:p>
            <a:r>
              <a:rPr lang="de-DE"/>
              <a:t>FH CAMPUS 02 //</a:t>
            </a:r>
            <a:endParaRPr lang="de-DE" dirty="0"/>
          </a:p>
        </p:txBody>
      </p:sp>
      <p:sp>
        <p:nvSpPr>
          <p:cNvPr id="3" name="Content Placeholder 2">
            <a:extLst>
              <a:ext uri="{FF2B5EF4-FFF2-40B4-BE49-F238E27FC236}">
                <a16:creationId xmlns:a16="http://schemas.microsoft.com/office/drawing/2014/main" id="{64270F5A-B310-64D4-9A62-E32C81804C73}"/>
              </a:ext>
            </a:extLst>
          </p:cNvPr>
          <p:cNvSpPr>
            <a:spLocks noGrp="1"/>
          </p:cNvSpPr>
          <p:nvPr>
            <p:ph sz="quarter" idx="12"/>
          </p:nvPr>
        </p:nvSpPr>
        <p:spPr>
          <a:xfrm>
            <a:off x="1984632" y="1953847"/>
            <a:ext cx="8269368" cy="4429819"/>
          </a:xfrm>
        </p:spPr>
        <p:txBody>
          <a:bodyPr vert="horz" lIns="91440" tIns="45720" rIns="91440" bIns="45720" rtlCol="0" anchor="t">
            <a:normAutofit/>
          </a:bodyPr>
          <a:lstStyle/>
          <a:p>
            <a:pPr marL="0" indent="0">
              <a:buNone/>
            </a:pPr>
            <a:r>
              <a:rPr lang="de-AT" dirty="0">
                <a:ea typeface="Calibri"/>
                <a:cs typeface="Calibri"/>
              </a:rPr>
              <a:t>Es gibt ein Programm für Studierende, bei dem sie unter bestimmten Umständen teilnehmen können. Mit Hilfe eines Scanners wollen wir herausfinden, ob das Alter, der Notendurchschnitt, und das Interessensfeld passen.</a:t>
            </a:r>
          </a:p>
          <a:p>
            <a:pPr marL="0" indent="0">
              <a:buNone/>
            </a:pPr>
            <a:endParaRPr lang="de-AT" dirty="0">
              <a:ea typeface="Calibri"/>
              <a:cs typeface="Calibri"/>
            </a:endParaRPr>
          </a:p>
          <a:p>
            <a:pPr marL="0" indent="0">
              <a:buNone/>
            </a:pPr>
            <a:endParaRPr lang="de-AT" dirty="0">
              <a:ea typeface="Calibri"/>
              <a:cs typeface="Calibri"/>
            </a:endParaRPr>
          </a:p>
        </p:txBody>
      </p:sp>
      <p:sp>
        <p:nvSpPr>
          <p:cNvPr id="4" name="Title 3">
            <a:extLst>
              <a:ext uri="{FF2B5EF4-FFF2-40B4-BE49-F238E27FC236}">
                <a16:creationId xmlns:a16="http://schemas.microsoft.com/office/drawing/2014/main" id="{7D715C38-77C7-1E85-428C-353C382CB2C4}"/>
              </a:ext>
            </a:extLst>
          </p:cNvPr>
          <p:cNvSpPr>
            <a:spLocks noGrp="1"/>
          </p:cNvSpPr>
          <p:nvPr>
            <p:ph type="title"/>
          </p:nvPr>
        </p:nvSpPr>
        <p:spPr/>
        <p:txBody>
          <a:bodyPr/>
          <a:lstStyle/>
          <a:p>
            <a:r>
              <a:rPr lang="en-US" dirty="0"/>
              <a:t>Data Validator</a:t>
            </a:r>
          </a:p>
        </p:txBody>
      </p:sp>
      <p:sp>
        <p:nvSpPr>
          <p:cNvPr id="5" name="Date Placeholder 4">
            <a:extLst>
              <a:ext uri="{FF2B5EF4-FFF2-40B4-BE49-F238E27FC236}">
                <a16:creationId xmlns:a16="http://schemas.microsoft.com/office/drawing/2014/main" id="{4E19258E-634C-D927-FB3D-2907AD6E9765}"/>
              </a:ext>
            </a:extLst>
          </p:cNvPr>
          <p:cNvSpPr>
            <a:spLocks noGrp="1"/>
          </p:cNvSpPr>
          <p:nvPr>
            <p:ph type="dt" sz="half" idx="10"/>
          </p:nvPr>
        </p:nvSpPr>
        <p:spPr/>
        <p:txBody>
          <a:bodyPr/>
          <a:lstStyle/>
          <a:p>
            <a:fld id="{63FFECE1-904C-1345-A815-786134162EBE}" type="datetime3">
              <a:rPr lang="de-AT" smtClean="0"/>
              <a:t>27/03/25</a:t>
            </a:fld>
            <a:endParaRPr lang="de-DE" dirty="0"/>
          </a:p>
        </p:txBody>
      </p:sp>
    </p:spTree>
    <p:extLst>
      <p:ext uri="{BB962C8B-B14F-4D97-AF65-F5344CB8AC3E}">
        <p14:creationId xmlns:p14="http://schemas.microsoft.com/office/powerpoint/2010/main" val="21336406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A55F8D-D3B9-B3C3-C32D-F29D302F8AD6}"/>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A7C50DD1-CA81-2958-AB3C-2D01175BCBFF}"/>
              </a:ext>
            </a:extLst>
          </p:cNvPr>
          <p:cNvSpPr>
            <a:spLocks noGrp="1"/>
          </p:cNvSpPr>
          <p:nvPr>
            <p:ph type="ftr" sz="quarter" idx="11"/>
          </p:nvPr>
        </p:nvSpPr>
        <p:spPr/>
        <p:txBody>
          <a:bodyPr/>
          <a:lstStyle/>
          <a:p>
            <a:r>
              <a:rPr lang="de-DE"/>
              <a:t>FH CAMPUS 02 //</a:t>
            </a:r>
            <a:endParaRPr lang="de-DE" dirty="0"/>
          </a:p>
        </p:txBody>
      </p:sp>
      <p:sp>
        <p:nvSpPr>
          <p:cNvPr id="3" name="Content Placeholder 2">
            <a:extLst>
              <a:ext uri="{FF2B5EF4-FFF2-40B4-BE49-F238E27FC236}">
                <a16:creationId xmlns:a16="http://schemas.microsoft.com/office/drawing/2014/main" id="{363AA86C-4412-EEE3-B280-28F7085CB553}"/>
              </a:ext>
            </a:extLst>
          </p:cNvPr>
          <p:cNvSpPr>
            <a:spLocks noGrp="1"/>
          </p:cNvSpPr>
          <p:nvPr>
            <p:ph sz="quarter" idx="12"/>
          </p:nvPr>
        </p:nvSpPr>
        <p:spPr>
          <a:xfrm>
            <a:off x="1974000" y="2602432"/>
            <a:ext cx="8280000" cy="4256154"/>
          </a:xfrm>
        </p:spPr>
        <p:txBody>
          <a:bodyPr vert="horz" lIns="91440" tIns="45720" rIns="91440" bIns="45720" rtlCol="0" anchor="t">
            <a:normAutofit/>
          </a:bodyPr>
          <a:lstStyle/>
          <a:p>
            <a:pPr marL="0" indent="0" algn="ctr">
              <a:buNone/>
            </a:pPr>
            <a:r>
              <a:rPr lang="de-DE" dirty="0">
                <a:ea typeface="Calibri"/>
                <a:cs typeface="Calibri"/>
              </a:rPr>
              <a:t>Konstanten speichern </a:t>
            </a:r>
            <a:r>
              <a:rPr lang="en-US" dirty="0" err="1">
                <a:ea typeface="Calibri"/>
                <a:cs typeface="Calibri"/>
              </a:rPr>
              <a:t>Werte</a:t>
            </a:r>
            <a:r>
              <a:rPr lang="en-US" dirty="0">
                <a:ea typeface="Calibri"/>
                <a:cs typeface="Calibri"/>
              </a:rPr>
              <a:t> die </a:t>
            </a:r>
            <a:r>
              <a:rPr lang="en-US" dirty="0" err="1">
                <a:ea typeface="Calibri"/>
                <a:cs typeface="Calibri"/>
              </a:rPr>
              <a:t>während</a:t>
            </a:r>
            <a:r>
              <a:rPr lang="en-US" dirty="0">
                <a:ea typeface="Calibri"/>
                <a:cs typeface="Calibri"/>
              </a:rPr>
              <a:t> der </a:t>
            </a:r>
            <a:r>
              <a:rPr lang="en-US" dirty="0" err="1">
                <a:ea typeface="Calibri"/>
                <a:cs typeface="Calibri"/>
              </a:rPr>
              <a:t>Laufzeit</a:t>
            </a:r>
            <a:r>
              <a:rPr lang="en-US" dirty="0">
                <a:ea typeface="Calibri"/>
                <a:cs typeface="Calibri"/>
              </a:rPr>
              <a:t> </a:t>
            </a:r>
            <a:r>
              <a:rPr lang="en-US" dirty="0" err="1">
                <a:ea typeface="Calibri"/>
                <a:cs typeface="Calibri"/>
              </a:rPr>
              <a:t>noch</a:t>
            </a:r>
            <a:r>
              <a:rPr lang="en-US" dirty="0">
                <a:ea typeface="Calibri"/>
                <a:cs typeface="Calibri"/>
              </a:rPr>
              <a:t> </a:t>
            </a:r>
            <a:r>
              <a:rPr lang="en-US" dirty="0" err="1">
                <a:ea typeface="Calibri"/>
                <a:cs typeface="Calibri"/>
              </a:rPr>
              <a:t>geändert</a:t>
            </a:r>
            <a:r>
              <a:rPr lang="en-US" dirty="0">
                <a:ea typeface="Calibri"/>
                <a:cs typeface="Calibri"/>
              </a:rPr>
              <a:t> </a:t>
            </a:r>
            <a:r>
              <a:rPr lang="en-US" dirty="0" err="1">
                <a:ea typeface="Calibri"/>
                <a:cs typeface="Calibri"/>
              </a:rPr>
              <a:t>werden</a:t>
            </a:r>
            <a:r>
              <a:rPr lang="en-US" dirty="0">
                <a:ea typeface="Calibri"/>
                <a:cs typeface="Calibri"/>
              </a:rPr>
              <a:t> </a:t>
            </a:r>
            <a:r>
              <a:rPr lang="en-US" dirty="0" err="1">
                <a:ea typeface="Calibri"/>
                <a:cs typeface="Calibri"/>
              </a:rPr>
              <a:t>können</a:t>
            </a:r>
            <a:endParaRPr lang="de-DE" dirty="0" err="1">
              <a:ea typeface="Calibri"/>
              <a:cs typeface="Calibri"/>
            </a:endParaRPr>
          </a:p>
        </p:txBody>
      </p:sp>
      <p:sp>
        <p:nvSpPr>
          <p:cNvPr id="4" name="Title 3">
            <a:extLst>
              <a:ext uri="{FF2B5EF4-FFF2-40B4-BE49-F238E27FC236}">
                <a16:creationId xmlns:a16="http://schemas.microsoft.com/office/drawing/2014/main" id="{6D6AD2AB-4B89-A464-BF5B-39E6A94DA824}"/>
              </a:ext>
            </a:extLst>
          </p:cNvPr>
          <p:cNvSpPr>
            <a:spLocks noGrp="1"/>
          </p:cNvSpPr>
          <p:nvPr>
            <p:ph type="title"/>
          </p:nvPr>
        </p:nvSpPr>
        <p:spPr>
          <a:xfrm>
            <a:off x="1973998" y="655974"/>
            <a:ext cx="7998677" cy="1091950"/>
          </a:xfrm>
        </p:spPr>
        <p:txBody>
          <a:bodyPr/>
          <a:lstStyle/>
          <a:p>
            <a:r>
              <a:rPr lang="en-US" dirty="0" err="1"/>
              <a:t>Wahr</a:t>
            </a:r>
            <a:r>
              <a:rPr lang="en-US" dirty="0"/>
              <a:t>                                    </a:t>
            </a:r>
            <a:r>
              <a:rPr lang="en-US" dirty="0" err="1"/>
              <a:t>Falsch</a:t>
            </a:r>
            <a:endParaRPr lang="en-AT" dirty="0"/>
          </a:p>
        </p:txBody>
      </p:sp>
      <p:sp>
        <p:nvSpPr>
          <p:cNvPr id="5" name="Date Placeholder 4">
            <a:extLst>
              <a:ext uri="{FF2B5EF4-FFF2-40B4-BE49-F238E27FC236}">
                <a16:creationId xmlns:a16="http://schemas.microsoft.com/office/drawing/2014/main" id="{721FCEC7-D86D-BD65-2B9B-C21AD7CD6AD8}"/>
              </a:ext>
            </a:extLst>
          </p:cNvPr>
          <p:cNvSpPr>
            <a:spLocks noGrp="1"/>
          </p:cNvSpPr>
          <p:nvPr>
            <p:ph type="dt" sz="half" idx="10"/>
          </p:nvPr>
        </p:nvSpPr>
        <p:spPr/>
        <p:txBody>
          <a:bodyPr/>
          <a:lstStyle/>
          <a:p>
            <a:fld id="{63FFECE1-904C-1345-A815-786134162EBE}" type="datetime3">
              <a:rPr lang="de-AT" smtClean="0"/>
              <a:t>27/03/25</a:t>
            </a:fld>
            <a:endParaRPr lang="de-DE" dirty="0"/>
          </a:p>
        </p:txBody>
      </p:sp>
    </p:spTree>
    <p:extLst>
      <p:ext uri="{BB962C8B-B14F-4D97-AF65-F5344CB8AC3E}">
        <p14:creationId xmlns:p14="http://schemas.microsoft.com/office/powerpoint/2010/main" val="38990192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BD93CD-A711-76DD-B62D-037C75AE167F}"/>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472BC7A2-5DB0-D103-553B-283F5C8D0908}"/>
              </a:ext>
            </a:extLst>
          </p:cNvPr>
          <p:cNvSpPr>
            <a:spLocks noGrp="1"/>
          </p:cNvSpPr>
          <p:nvPr>
            <p:ph type="ftr" sz="quarter" idx="11"/>
          </p:nvPr>
        </p:nvSpPr>
        <p:spPr/>
        <p:txBody>
          <a:bodyPr/>
          <a:lstStyle/>
          <a:p>
            <a:r>
              <a:rPr lang="de-DE"/>
              <a:t>FH CAMPUS 02 //</a:t>
            </a:r>
            <a:endParaRPr lang="de-DE" dirty="0"/>
          </a:p>
        </p:txBody>
      </p:sp>
      <p:sp>
        <p:nvSpPr>
          <p:cNvPr id="3" name="Content Placeholder 2">
            <a:extLst>
              <a:ext uri="{FF2B5EF4-FFF2-40B4-BE49-F238E27FC236}">
                <a16:creationId xmlns:a16="http://schemas.microsoft.com/office/drawing/2014/main" id="{0F6F32AB-FB2A-2902-7A68-C9CD33948C06}"/>
              </a:ext>
            </a:extLst>
          </p:cNvPr>
          <p:cNvSpPr>
            <a:spLocks noGrp="1"/>
          </p:cNvSpPr>
          <p:nvPr>
            <p:ph sz="quarter" idx="12"/>
          </p:nvPr>
        </p:nvSpPr>
        <p:spPr>
          <a:xfrm>
            <a:off x="1974000" y="2602432"/>
            <a:ext cx="8280000" cy="4256154"/>
          </a:xfrm>
        </p:spPr>
        <p:txBody>
          <a:bodyPr vert="horz" lIns="91440" tIns="45720" rIns="91440" bIns="45720" rtlCol="0" anchor="t">
            <a:normAutofit/>
          </a:bodyPr>
          <a:lstStyle/>
          <a:p>
            <a:pPr marL="0" indent="0" algn="ctr">
              <a:buNone/>
            </a:pPr>
            <a:r>
              <a:rPr lang="de-DE" dirty="0">
                <a:ea typeface="Calibri"/>
                <a:cs typeface="Calibri"/>
              </a:rPr>
              <a:t>Konstanten speichern </a:t>
            </a:r>
            <a:r>
              <a:rPr lang="en-US" dirty="0" err="1">
                <a:ea typeface="Calibri"/>
                <a:cs typeface="Calibri"/>
              </a:rPr>
              <a:t>Werte</a:t>
            </a:r>
            <a:r>
              <a:rPr lang="en-US" dirty="0">
                <a:ea typeface="Calibri"/>
                <a:cs typeface="Calibri"/>
              </a:rPr>
              <a:t> die </a:t>
            </a:r>
            <a:r>
              <a:rPr lang="en-US" dirty="0" err="1">
                <a:ea typeface="Calibri"/>
                <a:cs typeface="Calibri"/>
              </a:rPr>
              <a:t>während</a:t>
            </a:r>
            <a:r>
              <a:rPr lang="en-US" dirty="0">
                <a:ea typeface="Calibri"/>
                <a:cs typeface="Calibri"/>
              </a:rPr>
              <a:t> der </a:t>
            </a:r>
            <a:r>
              <a:rPr lang="en-US" dirty="0" err="1">
                <a:ea typeface="Calibri"/>
                <a:cs typeface="Calibri"/>
              </a:rPr>
              <a:t>Laufzeit</a:t>
            </a:r>
            <a:r>
              <a:rPr lang="en-US" dirty="0">
                <a:ea typeface="Calibri"/>
                <a:cs typeface="Calibri"/>
              </a:rPr>
              <a:t> </a:t>
            </a:r>
            <a:r>
              <a:rPr lang="en-US" dirty="0" err="1">
                <a:ea typeface="Calibri"/>
                <a:cs typeface="Calibri"/>
              </a:rPr>
              <a:t>noch</a:t>
            </a:r>
            <a:r>
              <a:rPr lang="en-US" dirty="0">
                <a:ea typeface="Calibri"/>
                <a:cs typeface="Calibri"/>
              </a:rPr>
              <a:t> </a:t>
            </a:r>
            <a:r>
              <a:rPr lang="en-US" dirty="0" err="1">
                <a:ea typeface="Calibri"/>
                <a:cs typeface="Calibri"/>
              </a:rPr>
              <a:t>geändert</a:t>
            </a:r>
            <a:r>
              <a:rPr lang="en-US" dirty="0">
                <a:ea typeface="Calibri"/>
                <a:cs typeface="Calibri"/>
              </a:rPr>
              <a:t> </a:t>
            </a:r>
            <a:r>
              <a:rPr lang="en-US" dirty="0" err="1">
                <a:ea typeface="Calibri"/>
                <a:cs typeface="Calibri"/>
              </a:rPr>
              <a:t>werden</a:t>
            </a:r>
            <a:r>
              <a:rPr lang="en-US" dirty="0">
                <a:ea typeface="Calibri"/>
                <a:cs typeface="Calibri"/>
              </a:rPr>
              <a:t> </a:t>
            </a:r>
            <a:r>
              <a:rPr lang="en-US" dirty="0" err="1">
                <a:ea typeface="Calibri"/>
                <a:cs typeface="Calibri"/>
              </a:rPr>
              <a:t>können</a:t>
            </a:r>
            <a:endParaRPr lang="de-DE" dirty="0" err="1">
              <a:ea typeface="Calibri"/>
              <a:cs typeface="Calibri"/>
            </a:endParaRPr>
          </a:p>
        </p:txBody>
      </p:sp>
      <p:sp>
        <p:nvSpPr>
          <p:cNvPr id="4" name="Title 3">
            <a:extLst>
              <a:ext uri="{FF2B5EF4-FFF2-40B4-BE49-F238E27FC236}">
                <a16:creationId xmlns:a16="http://schemas.microsoft.com/office/drawing/2014/main" id="{4C83ABC6-C2F8-3623-F0FA-4DA1D4572A11}"/>
              </a:ext>
            </a:extLst>
          </p:cNvPr>
          <p:cNvSpPr>
            <a:spLocks noGrp="1"/>
          </p:cNvSpPr>
          <p:nvPr>
            <p:ph type="title"/>
          </p:nvPr>
        </p:nvSpPr>
        <p:spPr>
          <a:xfrm>
            <a:off x="1973998" y="655974"/>
            <a:ext cx="7998677" cy="1091950"/>
          </a:xfrm>
        </p:spPr>
        <p:txBody>
          <a:bodyPr/>
          <a:lstStyle/>
          <a:p>
            <a:r>
              <a:rPr lang="en-US" dirty="0"/>
              <a:t>Wahr                                    </a:t>
            </a:r>
            <a:r>
              <a:rPr lang="en-US" err="1">
                <a:solidFill>
                  <a:srgbClr val="FF0000"/>
                </a:solidFill>
              </a:rPr>
              <a:t>Falsch</a:t>
            </a:r>
            <a:endParaRPr lang="en-AT">
              <a:solidFill>
                <a:srgbClr val="FF0000"/>
              </a:solidFill>
            </a:endParaRPr>
          </a:p>
        </p:txBody>
      </p:sp>
      <p:sp>
        <p:nvSpPr>
          <p:cNvPr id="5" name="Date Placeholder 4">
            <a:extLst>
              <a:ext uri="{FF2B5EF4-FFF2-40B4-BE49-F238E27FC236}">
                <a16:creationId xmlns:a16="http://schemas.microsoft.com/office/drawing/2014/main" id="{71CBE980-F04E-B3B9-B3F6-7CB5BED7F157}"/>
              </a:ext>
            </a:extLst>
          </p:cNvPr>
          <p:cNvSpPr>
            <a:spLocks noGrp="1"/>
          </p:cNvSpPr>
          <p:nvPr>
            <p:ph type="dt" sz="half" idx="10"/>
          </p:nvPr>
        </p:nvSpPr>
        <p:spPr/>
        <p:txBody>
          <a:bodyPr/>
          <a:lstStyle/>
          <a:p>
            <a:fld id="{63FFECE1-904C-1345-A815-786134162EBE}" type="datetime3">
              <a:rPr lang="de-AT" smtClean="0"/>
              <a:t>27/03/25</a:t>
            </a:fld>
            <a:endParaRPr lang="de-DE" dirty="0"/>
          </a:p>
        </p:txBody>
      </p:sp>
    </p:spTree>
    <p:extLst>
      <p:ext uri="{BB962C8B-B14F-4D97-AF65-F5344CB8AC3E}">
        <p14:creationId xmlns:p14="http://schemas.microsoft.com/office/powerpoint/2010/main" val="34106883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47454E-7279-65EA-C539-62819EA61F65}"/>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3CD51518-AFD6-B044-59A5-678FA7E3B3AF}"/>
              </a:ext>
            </a:extLst>
          </p:cNvPr>
          <p:cNvSpPr>
            <a:spLocks noGrp="1"/>
          </p:cNvSpPr>
          <p:nvPr>
            <p:ph type="ftr" sz="quarter" idx="11"/>
          </p:nvPr>
        </p:nvSpPr>
        <p:spPr/>
        <p:txBody>
          <a:bodyPr/>
          <a:lstStyle/>
          <a:p>
            <a:r>
              <a:rPr lang="de-DE"/>
              <a:t>FH CAMPUS 02 //</a:t>
            </a:r>
            <a:endParaRPr lang="de-DE" dirty="0"/>
          </a:p>
        </p:txBody>
      </p:sp>
      <p:sp>
        <p:nvSpPr>
          <p:cNvPr id="3" name="Content Placeholder 2">
            <a:extLst>
              <a:ext uri="{FF2B5EF4-FFF2-40B4-BE49-F238E27FC236}">
                <a16:creationId xmlns:a16="http://schemas.microsoft.com/office/drawing/2014/main" id="{3F3ABACD-F726-BA3F-D3E8-AA536A6E0686}"/>
              </a:ext>
            </a:extLst>
          </p:cNvPr>
          <p:cNvSpPr>
            <a:spLocks noGrp="1"/>
          </p:cNvSpPr>
          <p:nvPr>
            <p:ph sz="quarter" idx="12"/>
          </p:nvPr>
        </p:nvSpPr>
        <p:spPr>
          <a:xfrm>
            <a:off x="1974000" y="2602432"/>
            <a:ext cx="8280000" cy="4256154"/>
          </a:xfrm>
        </p:spPr>
        <p:txBody>
          <a:bodyPr vert="horz" lIns="91440" tIns="45720" rIns="91440" bIns="45720" rtlCol="0" anchor="t">
            <a:normAutofit/>
          </a:bodyPr>
          <a:lstStyle/>
          <a:p>
            <a:pPr marL="0" indent="0" algn="ctr">
              <a:buNone/>
            </a:pPr>
            <a:r>
              <a:rPr lang="de-DE" dirty="0">
                <a:ea typeface="Calibri"/>
                <a:cs typeface="Calibri"/>
              </a:rPr>
              <a:t>So sieht eine richtig deklarierte Konstante aus:</a:t>
            </a:r>
          </a:p>
          <a:p>
            <a:pPr marL="0" indent="0" algn="ctr">
              <a:buNone/>
            </a:pPr>
            <a:endParaRPr lang="en-US" dirty="0">
              <a:ea typeface="Calibri"/>
              <a:cs typeface="Calibri"/>
            </a:endParaRPr>
          </a:p>
          <a:p>
            <a:pPr marL="0" indent="0" algn="ctr">
              <a:buNone/>
            </a:pPr>
            <a:r>
              <a:rPr lang="en-US" dirty="0">
                <a:ea typeface="Calibri"/>
                <a:cs typeface="Calibri"/>
              </a:rPr>
              <a:t> static final int DAYS_IN_A_YEAR = 365;</a:t>
            </a:r>
            <a:endParaRPr lang="de-DE" dirty="0">
              <a:ea typeface="Calibri"/>
              <a:cs typeface="Calibri"/>
            </a:endParaRPr>
          </a:p>
        </p:txBody>
      </p:sp>
      <p:sp>
        <p:nvSpPr>
          <p:cNvPr id="4" name="Title 3">
            <a:extLst>
              <a:ext uri="{FF2B5EF4-FFF2-40B4-BE49-F238E27FC236}">
                <a16:creationId xmlns:a16="http://schemas.microsoft.com/office/drawing/2014/main" id="{83D927D6-CAC8-72D0-CD49-049C6D724E96}"/>
              </a:ext>
            </a:extLst>
          </p:cNvPr>
          <p:cNvSpPr>
            <a:spLocks noGrp="1"/>
          </p:cNvSpPr>
          <p:nvPr>
            <p:ph type="title"/>
          </p:nvPr>
        </p:nvSpPr>
        <p:spPr>
          <a:xfrm>
            <a:off x="1973998" y="655974"/>
            <a:ext cx="7998677" cy="1091950"/>
          </a:xfrm>
        </p:spPr>
        <p:txBody>
          <a:bodyPr/>
          <a:lstStyle/>
          <a:p>
            <a:r>
              <a:rPr lang="en-US" dirty="0" err="1"/>
              <a:t>Wahr</a:t>
            </a:r>
            <a:r>
              <a:rPr lang="en-US" dirty="0"/>
              <a:t>                                    </a:t>
            </a:r>
            <a:r>
              <a:rPr lang="en-US" dirty="0" err="1"/>
              <a:t>Falsch</a:t>
            </a:r>
            <a:endParaRPr lang="en-AT" dirty="0"/>
          </a:p>
        </p:txBody>
      </p:sp>
      <p:sp>
        <p:nvSpPr>
          <p:cNvPr id="5" name="Date Placeholder 4">
            <a:extLst>
              <a:ext uri="{FF2B5EF4-FFF2-40B4-BE49-F238E27FC236}">
                <a16:creationId xmlns:a16="http://schemas.microsoft.com/office/drawing/2014/main" id="{7DA4D4F1-60F3-699D-CFF4-9E9AB15F46C6}"/>
              </a:ext>
            </a:extLst>
          </p:cNvPr>
          <p:cNvSpPr>
            <a:spLocks noGrp="1"/>
          </p:cNvSpPr>
          <p:nvPr>
            <p:ph type="dt" sz="half" idx="10"/>
          </p:nvPr>
        </p:nvSpPr>
        <p:spPr/>
        <p:txBody>
          <a:bodyPr/>
          <a:lstStyle/>
          <a:p>
            <a:fld id="{63FFECE1-904C-1345-A815-786134162EBE}" type="datetime3">
              <a:rPr lang="de-AT" smtClean="0"/>
              <a:t>27/03/25</a:t>
            </a:fld>
            <a:endParaRPr lang="de-DE" dirty="0"/>
          </a:p>
        </p:txBody>
      </p:sp>
    </p:spTree>
    <p:extLst>
      <p:ext uri="{BB962C8B-B14F-4D97-AF65-F5344CB8AC3E}">
        <p14:creationId xmlns:p14="http://schemas.microsoft.com/office/powerpoint/2010/main" val="16912604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9A6EEE-24CD-BB73-9402-164E9CD4088E}"/>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5B495D26-F3D6-9E09-29BB-E50AB3791604}"/>
              </a:ext>
            </a:extLst>
          </p:cNvPr>
          <p:cNvSpPr>
            <a:spLocks noGrp="1"/>
          </p:cNvSpPr>
          <p:nvPr>
            <p:ph type="ftr" sz="quarter" idx="11"/>
          </p:nvPr>
        </p:nvSpPr>
        <p:spPr/>
        <p:txBody>
          <a:bodyPr/>
          <a:lstStyle/>
          <a:p>
            <a:r>
              <a:rPr lang="de-DE"/>
              <a:t>FH CAMPUS 02 //</a:t>
            </a:r>
            <a:endParaRPr lang="de-DE" dirty="0"/>
          </a:p>
        </p:txBody>
      </p:sp>
      <p:sp>
        <p:nvSpPr>
          <p:cNvPr id="3" name="Content Placeholder 2">
            <a:extLst>
              <a:ext uri="{FF2B5EF4-FFF2-40B4-BE49-F238E27FC236}">
                <a16:creationId xmlns:a16="http://schemas.microsoft.com/office/drawing/2014/main" id="{E7A5562C-049A-02D5-F167-A2F23AD0733D}"/>
              </a:ext>
            </a:extLst>
          </p:cNvPr>
          <p:cNvSpPr>
            <a:spLocks noGrp="1"/>
          </p:cNvSpPr>
          <p:nvPr>
            <p:ph sz="quarter" idx="12"/>
          </p:nvPr>
        </p:nvSpPr>
        <p:spPr>
          <a:xfrm>
            <a:off x="1974000" y="2602432"/>
            <a:ext cx="8280000" cy="4256154"/>
          </a:xfrm>
        </p:spPr>
        <p:txBody>
          <a:bodyPr vert="horz" lIns="91440" tIns="45720" rIns="91440" bIns="45720" rtlCol="0" anchor="t">
            <a:normAutofit/>
          </a:bodyPr>
          <a:lstStyle/>
          <a:p>
            <a:pPr marL="0" indent="0" algn="ctr">
              <a:buNone/>
            </a:pPr>
            <a:r>
              <a:rPr lang="de-DE" dirty="0">
                <a:ea typeface="Calibri"/>
                <a:cs typeface="Calibri"/>
              </a:rPr>
              <a:t>So sieht eine richtig deklarierte Konstante aus:</a:t>
            </a:r>
          </a:p>
          <a:p>
            <a:pPr marL="0" indent="0" algn="ctr">
              <a:buNone/>
            </a:pPr>
            <a:endParaRPr lang="en-US" dirty="0">
              <a:ea typeface="Calibri"/>
              <a:cs typeface="Calibri"/>
            </a:endParaRPr>
          </a:p>
          <a:p>
            <a:pPr marL="0" indent="0" algn="ctr">
              <a:buNone/>
            </a:pPr>
            <a:r>
              <a:rPr lang="en-US" dirty="0">
                <a:ea typeface="Calibri"/>
                <a:cs typeface="Calibri"/>
              </a:rPr>
              <a:t> static final int DAYS_IN_A_YEAR = 365;</a:t>
            </a:r>
            <a:endParaRPr lang="de-DE" dirty="0">
              <a:ea typeface="Calibri"/>
              <a:cs typeface="Calibri"/>
            </a:endParaRPr>
          </a:p>
        </p:txBody>
      </p:sp>
      <p:sp>
        <p:nvSpPr>
          <p:cNvPr id="4" name="Title 3">
            <a:extLst>
              <a:ext uri="{FF2B5EF4-FFF2-40B4-BE49-F238E27FC236}">
                <a16:creationId xmlns:a16="http://schemas.microsoft.com/office/drawing/2014/main" id="{D48D249C-586F-3A30-F03D-468581A762AD}"/>
              </a:ext>
            </a:extLst>
          </p:cNvPr>
          <p:cNvSpPr>
            <a:spLocks noGrp="1"/>
          </p:cNvSpPr>
          <p:nvPr>
            <p:ph type="title"/>
          </p:nvPr>
        </p:nvSpPr>
        <p:spPr>
          <a:xfrm>
            <a:off x="1973998" y="655974"/>
            <a:ext cx="7998677" cy="1091950"/>
          </a:xfrm>
        </p:spPr>
        <p:txBody>
          <a:bodyPr/>
          <a:lstStyle/>
          <a:p>
            <a:r>
              <a:rPr lang="en-US" dirty="0">
                <a:solidFill>
                  <a:srgbClr val="00B050"/>
                </a:solidFill>
              </a:rPr>
              <a:t>Wahr                                    </a:t>
            </a:r>
            <a:r>
              <a:rPr lang="en-US" err="1"/>
              <a:t>Falsch</a:t>
            </a:r>
            <a:endParaRPr lang="en-AT"/>
          </a:p>
        </p:txBody>
      </p:sp>
      <p:sp>
        <p:nvSpPr>
          <p:cNvPr id="5" name="Date Placeholder 4">
            <a:extLst>
              <a:ext uri="{FF2B5EF4-FFF2-40B4-BE49-F238E27FC236}">
                <a16:creationId xmlns:a16="http://schemas.microsoft.com/office/drawing/2014/main" id="{F37481F6-C92A-C43B-A269-99E258E2AA4B}"/>
              </a:ext>
            </a:extLst>
          </p:cNvPr>
          <p:cNvSpPr>
            <a:spLocks noGrp="1"/>
          </p:cNvSpPr>
          <p:nvPr>
            <p:ph type="dt" sz="half" idx="10"/>
          </p:nvPr>
        </p:nvSpPr>
        <p:spPr/>
        <p:txBody>
          <a:bodyPr/>
          <a:lstStyle/>
          <a:p>
            <a:fld id="{63FFECE1-904C-1345-A815-786134162EBE}" type="datetime3">
              <a:rPr lang="de-AT" smtClean="0"/>
              <a:t>27/03/25</a:t>
            </a:fld>
            <a:endParaRPr lang="de-DE" dirty="0"/>
          </a:p>
        </p:txBody>
      </p:sp>
    </p:spTree>
    <p:extLst>
      <p:ext uri="{BB962C8B-B14F-4D97-AF65-F5344CB8AC3E}">
        <p14:creationId xmlns:p14="http://schemas.microsoft.com/office/powerpoint/2010/main" val="5380205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24DCCB-8356-5B20-737D-0125AAD3B58D}"/>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C503A24B-406E-B5BA-D7BA-5B31B7243E0D}"/>
              </a:ext>
            </a:extLst>
          </p:cNvPr>
          <p:cNvSpPr>
            <a:spLocks noGrp="1"/>
          </p:cNvSpPr>
          <p:nvPr>
            <p:ph type="ftr" sz="quarter" idx="11"/>
          </p:nvPr>
        </p:nvSpPr>
        <p:spPr/>
        <p:txBody>
          <a:bodyPr/>
          <a:lstStyle/>
          <a:p>
            <a:r>
              <a:rPr lang="de-DE"/>
              <a:t>FH CAMPUS 02 //</a:t>
            </a:r>
            <a:endParaRPr lang="de-DE" dirty="0"/>
          </a:p>
        </p:txBody>
      </p:sp>
      <p:sp>
        <p:nvSpPr>
          <p:cNvPr id="3" name="Content Placeholder 2">
            <a:extLst>
              <a:ext uri="{FF2B5EF4-FFF2-40B4-BE49-F238E27FC236}">
                <a16:creationId xmlns:a16="http://schemas.microsoft.com/office/drawing/2014/main" id="{74B14133-93A1-4C73-A668-605C60BF4800}"/>
              </a:ext>
            </a:extLst>
          </p:cNvPr>
          <p:cNvSpPr>
            <a:spLocks noGrp="1"/>
          </p:cNvSpPr>
          <p:nvPr>
            <p:ph sz="quarter" idx="12"/>
          </p:nvPr>
        </p:nvSpPr>
        <p:spPr>
          <a:xfrm>
            <a:off x="1974000" y="2602432"/>
            <a:ext cx="8280000" cy="4256154"/>
          </a:xfrm>
        </p:spPr>
        <p:txBody>
          <a:bodyPr vert="horz" lIns="91440" tIns="45720" rIns="91440" bIns="45720" rtlCol="0" anchor="t">
            <a:normAutofit/>
          </a:bodyPr>
          <a:lstStyle/>
          <a:p>
            <a:pPr marL="0" indent="0" algn="ctr">
              <a:buNone/>
            </a:pPr>
            <a:r>
              <a:rPr lang="de-DE" dirty="0">
                <a:ea typeface="Calibri"/>
                <a:cs typeface="Calibri"/>
              </a:rPr>
              <a:t>Konstanten werden immer ganz unten als letztes in einer Klasse deklariert</a:t>
            </a:r>
            <a:endParaRPr lang="en-US" dirty="0"/>
          </a:p>
        </p:txBody>
      </p:sp>
      <p:sp>
        <p:nvSpPr>
          <p:cNvPr id="4" name="Title 3">
            <a:extLst>
              <a:ext uri="{FF2B5EF4-FFF2-40B4-BE49-F238E27FC236}">
                <a16:creationId xmlns:a16="http://schemas.microsoft.com/office/drawing/2014/main" id="{51443338-49B5-B90F-78DB-E78B366CDFAA}"/>
              </a:ext>
            </a:extLst>
          </p:cNvPr>
          <p:cNvSpPr>
            <a:spLocks noGrp="1"/>
          </p:cNvSpPr>
          <p:nvPr>
            <p:ph type="title"/>
          </p:nvPr>
        </p:nvSpPr>
        <p:spPr>
          <a:xfrm>
            <a:off x="1973998" y="655974"/>
            <a:ext cx="7998677" cy="1091950"/>
          </a:xfrm>
        </p:spPr>
        <p:txBody>
          <a:bodyPr/>
          <a:lstStyle/>
          <a:p>
            <a:r>
              <a:rPr lang="en-US" dirty="0" err="1"/>
              <a:t>Wahr</a:t>
            </a:r>
            <a:r>
              <a:rPr lang="en-US" dirty="0"/>
              <a:t>                                    </a:t>
            </a:r>
            <a:r>
              <a:rPr lang="en-US" dirty="0" err="1"/>
              <a:t>Falsch</a:t>
            </a:r>
            <a:endParaRPr lang="en-AT" dirty="0"/>
          </a:p>
        </p:txBody>
      </p:sp>
      <p:sp>
        <p:nvSpPr>
          <p:cNvPr id="5" name="Date Placeholder 4">
            <a:extLst>
              <a:ext uri="{FF2B5EF4-FFF2-40B4-BE49-F238E27FC236}">
                <a16:creationId xmlns:a16="http://schemas.microsoft.com/office/drawing/2014/main" id="{70F94EC7-C032-0745-7020-1615ECFB7B7E}"/>
              </a:ext>
            </a:extLst>
          </p:cNvPr>
          <p:cNvSpPr>
            <a:spLocks noGrp="1"/>
          </p:cNvSpPr>
          <p:nvPr>
            <p:ph type="dt" sz="half" idx="10"/>
          </p:nvPr>
        </p:nvSpPr>
        <p:spPr/>
        <p:txBody>
          <a:bodyPr/>
          <a:lstStyle/>
          <a:p>
            <a:fld id="{63FFECE1-904C-1345-A815-786134162EBE}" type="datetime3">
              <a:rPr lang="de-AT" smtClean="0"/>
              <a:t>27/03/25</a:t>
            </a:fld>
            <a:endParaRPr lang="de-DE" dirty="0"/>
          </a:p>
        </p:txBody>
      </p:sp>
    </p:spTree>
    <p:extLst>
      <p:ext uri="{BB962C8B-B14F-4D97-AF65-F5344CB8AC3E}">
        <p14:creationId xmlns:p14="http://schemas.microsoft.com/office/powerpoint/2010/main" val="33545247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EF64AB-1858-67FD-A6C9-8F64E6E3D950}"/>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9165264D-B86B-6D39-929C-3231E65BA85D}"/>
              </a:ext>
            </a:extLst>
          </p:cNvPr>
          <p:cNvSpPr>
            <a:spLocks noGrp="1"/>
          </p:cNvSpPr>
          <p:nvPr>
            <p:ph type="ftr" sz="quarter" idx="11"/>
          </p:nvPr>
        </p:nvSpPr>
        <p:spPr/>
        <p:txBody>
          <a:bodyPr/>
          <a:lstStyle/>
          <a:p>
            <a:r>
              <a:rPr lang="de-DE"/>
              <a:t>FH CAMPUS 02 //</a:t>
            </a:r>
            <a:endParaRPr lang="de-DE" dirty="0"/>
          </a:p>
        </p:txBody>
      </p:sp>
      <p:sp>
        <p:nvSpPr>
          <p:cNvPr id="3" name="Content Placeholder 2">
            <a:extLst>
              <a:ext uri="{FF2B5EF4-FFF2-40B4-BE49-F238E27FC236}">
                <a16:creationId xmlns:a16="http://schemas.microsoft.com/office/drawing/2014/main" id="{EB3D532E-C930-630F-38D5-64B636EE1C1D}"/>
              </a:ext>
            </a:extLst>
          </p:cNvPr>
          <p:cNvSpPr>
            <a:spLocks noGrp="1"/>
          </p:cNvSpPr>
          <p:nvPr>
            <p:ph sz="quarter" idx="12"/>
          </p:nvPr>
        </p:nvSpPr>
        <p:spPr>
          <a:xfrm>
            <a:off x="1974000" y="2602432"/>
            <a:ext cx="8280000" cy="4256154"/>
          </a:xfrm>
        </p:spPr>
        <p:txBody>
          <a:bodyPr vert="horz" lIns="91440" tIns="45720" rIns="91440" bIns="45720" rtlCol="0" anchor="t">
            <a:normAutofit/>
          </a:bodyPr>
          <a:lstStyle/>
          <a:p>
            <a:pPr marL="0" indent="0" algn="ctr">
              <a:buNone/>
            </a:pPr>
            <a:r>
              <a:rPr lang="de-DE" dirty="0">
                <a:ea typeface="Calibri"/>
                <a:cs typeface="Calibri"/>
              </a:rPr>
              <a:t>Konstanten werden immer ganz unten als letztes in einer Klasse deklariert</a:t>
            </a:r>
            <a:endParaRPr lang="en-US" dirty="0"/>
          </a:p>
        </p:txBody>
      </p:sp>
      <p:sp>
        <p:nvSpPr>
          <p:cNvPr id="4" name="Title 3">
            <a:extLst>
              <a:ext uri="{FF2B5EF4-FFF2-40B4-BE49-F238E27FC236}">
                <a16:creationId xmlns:a16="http://schemas.microsoft.com/office/drawing/2014/main" id="{6263B25E-5400-7DF9-D238-7235C843C671}"/>
              </a:ext>
            </a:extLst>
          </p:cNvPr>
          <p:cNvSpPr>
            <a:spLocks noGrp="1"/>
          </p:cNvSpPr>
          <p:nvPr>
            <p:ph type="title"/>
          </p:nvPr>
        </p:nvSpPr>
        <p:spPr>
          <a:xfrm>
            <a:off x="1973998" y="655974"/>
            <a:ext cx="7998677" cy="1091950"/>
          </a:xfrm>
        </p:spPr>
        <p:txBody>
          <a:bodyPr/>
          <a:lstStyle/>
          <a:p>
            <a:r>
              <a:rPr lang="en-US" dirty="0"/>
              <a:t>Wahr                                    </a:t>
            </a:r>
            <a:r>
              <a:rPr lang="en-US" err="1">
                <a:solidFill>
                  <a:srgbClr val="FF0000"/>
                </a:solidFill>
              </a:rPr>
              <a:t>Falsch</a:t>
            </a:r>
            <a:endParaRPr lang="en-AT">
              <a:solidFill>
                <a:srgbClr val="FF0000"/>
              </a:solidFill>
            </a:endParaRPr>
          </a:p>
        </p:txBody>
      </p:sp>
      <p:sp>
        <p:nvSpPr>
          <p:cNvPr id="5" name="Date Placeholder 4">
            <a:extLst>
              <a:ext uri="{FF2B5EF4-FFF2-40B4-BE49-F238E27FC236}">
                <a16:creationId xmlns:a16="http://schemas.microsoft.com/office/drawing/2014/main" id="{969A6E3B-E8C9-8A2B-84D7-44A07066AF9F}"/>
              </a:ext>
            </a:extLst>
          </p:cNvPr>
          <p:cNvSpPr>
            <a:spLocks noGrp="1"/>
          </p:cNvSpPr>
          <p:nvPr>
            <p:ph type="dt" sz="half" idx="10"/>
          </p:nvPr>
        </p:nvSpPr>
        <p:spPr/>
        <p:txBody>
          <a:bodyPr/>
          <a:lstStyle/>
          <a:p>
            <a:fld id="{63FFECE1-904C-1345-A815-786134162EBE}" type="datetime3">
              <a:rPr lang="de-AT" smtClean="0"/>
              <a:t>27/03/25</a:t>
            </a:fld>
            <a:endParaRPr lang="de-DE" dirty="0"/>
          </a:p>
        </p:txBody>
      </p:sp>
    </p:spTree>
    <p:extLst>
      <p:ext uri="{BB962C8B-B14F-4D97-AF65-F5344CB8AC3E}">
        <p14:creationId xmlns:p14="http://schemas.microsoft.com/office/powerpoint/2010/main" val="24988667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A8ADDB-7EBC-9B1E-D29E-11C7907B8CFD}"/>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2F0FC5A3-90CD-6D9D-34C4-894D9FE76AA8}"/>
              </a:ext>
            </a:extLst>
          </p:cNvPr>
          <p:cNvSpPr>
            <a:spLocks noGrp="1"/>
          </p:cNvSpPr>
          <p:nvPr>
            <p:ph type="ftr" sz="quarter" idx="11"/>
          </p:nvPr>
        </p:nvSpPr>
        <p:spPr/>
        <p:txBody>
          <a:bodyPr/>
          <a:lstStyle/>
          <a:p>
            <a:r>
              <a:rPr lang="de-DE"/>
              <a:t>FH CAMPUS 02 //</a:t>
            </a:r>
            <a:endParaRPr lang="de-DE" dirty="0"/>
          </a:p>
        </p:txBody>
      </p:sp>
      <p:sp>
        <p:nvSpPr>
          <p:cNvPr id="3" name="Content Placeholder 2">
            <a:extLst>
              <a:ext uri="{FF2B5EF4-FFF2-40B4-BE49-F238E27FC236}">
                <a16:creationId xmlns:a16="http://schemas.microsoft.com/office/drawing/2014/main" id="{BE43E682-81BF-E37A-8DA9-81582146AD08}"/>
              </a:ext>
            </a:extLst>
          </p:cNvPr>
          <p:cNvSpPr>
            <a:spLocks noGrp="1"/>
          </p:cNvSpPr>
          <p:nvPr>
            <p:ph sz="quarter" idx="12"/>
          </p:nvPr>
        </p:nvSpPr>
        <p:spPr>
          <a:xfrm>
            <a:off x="1974000" y="2602432"/>
            <a:ext cx="8280000" cy="4256154"/>
          </a:xfrm>
        </p:spPr>
        <p:txBody>
          <a:bodyPr vert="horz" lIns="91440" tIns="45720" rIns="91440" bIns="45720" rtlCol="0" anchor="t">
            <a:normAutofit/>
          </a:bodyPr>
          <a:lstStyle/>
          <a:p>
            <a:pPr marL="0" indent="0" algn="ctr">
              <a:buNone/>
            </a:pPr>
            <a:r>
              <a:rPr lang="de-DE" dirty="0" err="1">
                <a:ea typeface="Calibri"/>
                <a:cs typeface="Calibri"/>
              </a:rPr>
              <a:t>Enums</a:t>
            </a:r>
            <a:r>
              <a:rPr lang="de-DE" dirty="0">
                <a:ea typeface="Calibri"/>
                <a:cs typeface="Calibri"/>
              </a:rPr>
              <a:t> werden dazu verwendet große Datenmengen zu speichern.</a:t>
            </a:r>
          </a:p>
        </p:txBody>
      </p:sp>
      <p:sp>
        <p:nvSpPr>
          <p:cNvPr id="4" name="Title 3">
            <a:extLst>
              <a:ext uri="{FF2B5EF4-FFF2-40B4-BE49-F238E27FC236}">
                <a16:creationId xmlns:a16="http://schemas.microsoft.com/office/drawing/2014/main" id="{4FB3459F-3F6F-F290-CEEF-DEC5D8B8B2A2}"/>
              </a:ext>
            </a:extLst>
          </p:cNvPr>
          <p:cNvSpPr>
            <a:spLocks noGrp="1"/>
          </p:cNvSpPr>
          <p:nvPr>
            <p:ph type="title"/>
          </p:nvPr>
        </p:nvSpPr>
        <p:spPr>
          <a:xfrm>
            <a:off x="1973998" y="655974"/>
            <a:ext cx="7998677" cy="1091950"/>
          </a:xfrm>
        </p:spPr>
        <p:txBody>
          <a:bodyPr/>
          <a:lstStyle/>
          <a:p>
            <a:r>
              <a:rPr lang="en-US" dirty="0" err="1"/>
              <a:t>Wahr</a:t>
            </a:r>
            <a:r>
              <a:rPr lang="en-US" dirty="0"/>
              <a:t>                                    </a:t>
            </a:r>
            <a:r>
              <a:rPr lang="en-US" dirty="0" err="1"/>
              <a:t>Falsch</a:t>
            </a:r>
            <a:endParaRPr lang="en-AT" dirty="0"/>
          </a:p>
        </p:txBody>
      </p:sp>
      <p:sp>
        <p:nvSpPr>
          <p:cNvPr id="5" name="Date Placeholder 4">
            <a:extLst>
              <a:ext uri="{FF2B5EF4-FFF2-40B4-BE49-F238E27FC236}">
                <a16:creationId xmlns:a16="http://schemas.microsoft.com/office/drawing/2014/main" id="{B57C1E6A-05BA-6E2A-9DC0-BC39CF902E84}"/>
              </a:ext>
            </a:extLst>
          </p:cNvPr>
          <p:cNvSpPr>
            <a:spLocks noGrp="1"/>
          </p:cNvSpPr>
          <p:nvPr>
            <p:ph type="dt" sz="half" idx="10"/>
          </p:nvPr>
        </p:nvSpPr>
        <p:spPr/>
        <p:txBody>
          <a:bodyPr/>
          <a:lstStyle/>
          <a:p>
            <a:fld id="{63FFECE1-904C-1345-A815-786134162EBE}" type="datetime3">
              <a:rPr lang="de-AT" smtClean="0"/>
              <a:t>27/03/25</a:t>
            </a:fld>
            <a:endParaRPr lang="de-DE" dirty="0"/>
          </a:p>
        </p:txBody>
      </p:sp>
    </p:spTree>
    <p:extLst>
      <p:ext uri="{BB962C8B-B14F-4D97-AF65-F5344CB8AC3E}">
        <p14:creationId xmlns:p14="http://schemas.microsoft.com/office/powerpoint/2010/main" val="5738041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F11F90-F0F9-BE54-882B-30E49AE46E6C}"/>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75C01C9A-4C40-A8E2-91DE-C9F34AC2F70E}"/>
              </a:ext>
            </a:extLst>
          </p:cNvPr>
          <p:cNvSpPr>
            <a:spLocks noGrp="1"/>
          </p:cNvSpPr>
          <p:nvPr>
            <p:ph type="ftr" sz="quarter" idx="11"/>
          </p:nvPr>
        </p:nvSpPr>
        <p:spPr/>
        <p:txBody>
          <a:bodyPr/>
          <a:lstStyle/>
          <a:p>
            <a:r>
              <a:rPr lang="de-DE"/>
              <a:t>FH CAMPUS 02 //</a:t>
            </a:r>
            <a:endParaRPr lang="de-DE" dirty="0"/>
          </a:p>
        </p:txBody>
      </p:sp>
      <p:sp>
        <p:nvSpPr>
          <p:cNvPr id="3" name="Content Placeholder 2">
            <a:extLst>
              <a:ext uri="{FF2B5EF4-FFF2-40B4-BE49-F238E27FC236}">
                <a16:creationId xmlns:a16="http://schemas.microsoft.com/office/drawing/2014/main" id="{DB809BD5-1E30-147A-27D0-5DE3E7E87968}"/>
              </a:ext>
            </a:extLst>
          </p:cNvPr>
          <p:cNvSpPr>
            <a:spLocks noGrp="1"/>
          </p:cNvSpPr>
          <p:nvPr>
            <p:ph sz="quarter" idx="12"/>
          </p:nvPr>
        </p:nvSpPr>
        <p:spPr>
          <a:xfrm>
            <a:off x="1974000" y="2602432"/>
            <a:ext cx="8280000" cy="4256154"/>
          </a:xfrm>
        </p:spPr>
        <p:txBody>
          <a:bodyPr vert="horz" lIns="91440" tIns="45720" rIns="91440" bIns="45720" rtlCol="0" anchor="t">
            <a:normAutofit/>
          </a:bodyPr>
          <a:lstStyle/>
          <a:p>
            <a:pPr marL="0" indent="0" algn="ctr">
              <a:buNone/>
            </a:pPr>
            <a:r>
              <a:rPr lang="de-DE" dirty="0" err="1">
                <a:ea typeface="Calibri"/>
                <a:cs typeface="Calibri"/>
              </a:rPr>
              <a:t>Enums</a:t>
            </a:r>
            <a:r>
              <a:rPr lang="de-DE" dirty="0">
                <a:ea typeface="Calibri"/>
                <a:cs typeface="Calibri"/>
              </a:rPr>
              <a:t> werden dazu verwendet große Datenmengen zu speichern.</a:t>
            </a:r>
          </a:p>
        </p:txBody>
      </p:sp>
      <p:sp>
        <p:nvSpPr>
          <p:cNvPr id="4" name="Title 3">
            <a:extLst>
              <a:ext uri="{FF2B5EF4-FFF2-40B4-BE49-F238E27FC236}">
                <a16:creationId xmlns:a16="http://schemas.microsoft.com/office/drawing/2014/main" id="{F0812E72-6705-184F-931B-4FA034ECA478}"/>
              </a:ext>
            </a:extLst>
          </p:cNvPr>
          <p:cNvSpPr>
            <a:spLocks noGrp="1"/>
          </p:cNvSpPr>
          <p:nvPr>
            <p:ph type="title"/>
          </p:nvPr>
        </p:nvSpPr>
        <p:spPr>
          <a:xfrm>
            <a:off x="1973998" y="655974"/>
            <a:ext cx="7998677" cy="1091950"/>
          </a:xfrm>
        </p:spPr>
        <p:txBody>
          <a:bodyPr/>
          <a:lstStyle/>
          <a:p>
            <a:r>
              <a:rPr lang="en-US" dirty="0"/>
              <a:t>Wahr                                    </a:t>
            </a:r>
            <a:r>
              <a:rPr lang="en-US" err="1">
                <a:solidFill>
                  <a:srgbClr val="FF0000"/>
                </a:solidFill>
              </a:rPr>
              <a:t>Falsch</a:t>
            </a:r>
            <a:endParaRPr lang="en-AT">
              <a:solidFill>
                <a:srgbClr val="FF0000"/>
              </a:solidFill>
            </a:endParaRPr>
          </a:p>
        </p:txBody>
      </p:sp>
      <p:sp>
        <p:nvSpPr>
          <p:cNvPr id="5" name="Date Placeholder 4">
            <a:extLst>
              <a:ext uri="{FF2B5EF4-FFF2-40B4-BE49-F238E27FC236}">
                <a16:creationId xmlns:a16="http://schemas.microsoft.com/office/drawing/2014/main" id="{C16E03CC-2146-8417-F3F8-261A9AF118F0}"/>
              </a:ext>
            </a:extLst>
          </p:cNvPr>
          <p:cNvSpPr>
            <a:spLocks noGrp="1"/>
          </p:cNvSpPr>
          <p:nvPr>
            <p:ph type="dt" sz="half" idx="10"/>
          </p:nvPr>
        </p:nvSpPr>
        <p:spPr/>
        <p:txBody>
          <a:bodyPr/>
          <a:lstStyle/>
          <a:p>
            <a:fld id="{63FFECE1-904C-1345-A815-786134162EBE}" type="datetime3">
              <a:rPr lang="de-AT" smtClean="0"/>
              <a:t>27/03/25</a:t>
            </a:fld>
            <a:endParaRPr lang="de-DE" dirty="0"/>
          </a:p>
        </p:txBody>
      </p:sp>
    </p:spTree>
    <p:extLst>
      <p:ext uri="{BB962C8B-B14F-4D97-AF65-F5344CB8AC3E}">
        <p14:creationId xmlns:p14="http://schemas.microsoft.com/office/powerpoint/2010/main" val="12847519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18ACAA-A829-1E91-C39B-EAC7289553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2E5242-6723-54D7-A1AC-8D9EAB7BB121}"/>
              </a:ext>
            </a:extLst>
          </p:cNvPr>
          <p:cNvSpPr>
            <a:spLocks noGrp="1"/>
          </p:cNvSpPr>
          <p:nvPr>
            <p:ph type="title"/>
          </p:nvPr>
        </p:nvSpPr>
        <p:spPr/>
        <p:txBody>
          <a:bodyPr/>
          <a:lstStyle/>
          <a:p>
            <a:r>
              <a:rPr lang="en-US" dirty="0"/>
              <a:t>PR2</a:t>
            </a:r>
            <a:endParaRPr lang="en-AT" dirty="0"/>
          </a:p>
        </p:txBody>
      </p:sp>
      <p:sp>
        <p:nvSpPr>
          <p:cNvPr id="3" name="Text Placeholder 2">
            <a:extLst>
              <a:ext uri="{FF2B5EF4-FFF2-40B4-BE49-F238E27FC236}">
                <a16:creationId xmlns:a16="http://schemas.microsoft.com/office/drawing/2014/main" id="{7328FFEC-FE84-1072-9C4A-D79D2104C1AD}"/>
              </a:ext>
            </a:extLst>
          </p:cNvPr>
          <p:cNvSpPr>
            <a:spLocks noGrp="1"/>
          </p:cNvSpPr>
          <p:nvPr>
            <p:ph type="body" sz="half" idx="10"/>
          </p:nvPr>
        </p:nvSpPr>
        <p:spPr/>
        <p:txBody>
          <a:bodyPr/>
          <a:lstStyle/>
          <a:p>
            <a:r>
              <a:rPr lang="en-AT" dirty="0" err="1">
                <a:ea typeface="Calibri"/>
                <a:cs typeface="Calibri"/>
              </a:rPr>
              <a:t>Erster</a:t>
            </a:r>
            <a:r>
              <a:rPr lang="en-AT">
                <a:ea typeface="Calibri"/>
                <a:cs typeface="Calibri"/>
              </a:rPr>
              <a:t> Halbtag</a:t>
            </a:r>
            <a:endParaRPr lang="en-US"/>
          </a:p>
        </p:txBody>
      </p:sp>
      <p:sp>
        <p:nvSpPr>
          <p:cNvPr id="4" name="Text Placeholder 3">
            <a:extLst>
              <a:ext uri="{FF2B5EF4-FFF2-40B4-BE49-F238E27FC236}">
                <a16:creationId xmlns:a16="http://schemas.microsoft.com/office/drawing/2014/main" id="{8C62F456-6DA0-CB62-3CA7-3ADDF8AA1657}"/>
              </a:ext>
            </a:extLst>
          </p:cNvPr>
          <p:cNvSpPr>
            <a:spLocks noGrp="1"/>
          </p:cNvSpPr>
          <p:nvPr>
            <p:ph type="body" sz="half" idx="2"/>
          </p:nvPr>
        </p:nvSpPr>
        <p:spPr/>
        <p:txBody>
          <a:bodyPr>
            <a:normAutofit fontScale="92500" lnSpcReduction="10000"/>
          </a:bodyPr>
          <a:lstStyle/>
          <a:p>
            <a:r>
              <a:rPr lang="en-AT">
                <a:ea typeface="Calibri"/>
                <a:cs typeface="Calibri"/>
              </a:rPr>
              <a:t>27.03.2025</a:t>
            </a:r>
            <a:endParaRPr lang="en-AT"/>
          </a:p>
        </p:txBody>
      </p:sp>
    </p:spTree>
    <p:extLst>
      <p:ext uri="{BB962C8B-B14F-4D97-AF65-F5344CB8AC3E}">
        <p14:creationId xmlns:p14="http://schemas.microsoft.com/office/powerpoint/2010/main" val="17405844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6BB0EE-6BDF-7880-B9B6-674E4AE9B216}"/>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A256242D-BD13-570D-BDD0-B531851576E2}"/>
              </a:ext>
            </a:extLst>
          </p:cNvPr>
          <p:cNvSpPr>
            <a:spLocks noGrp="1"/>
          </p:cNvSpPr>
          <p:nvPr>
            <p:ph type="ftr" sz="quarter" idx="11"/>
          </p:nvPr>
        </p:nvSpPr>
        <p:spPr/>
        <p:txBody>
          <a:bodyPr/>
          <a:lstStyle/>
          <a:p>
            <a:r>
              <a:rPr lang="de-DE"/>
              <a:t>FH CAMPUS 02 //</a:t>
            </a:r>
            <a:endParaRPr lang="de-DE" dirty="0"/>
          </a:p>
        </p:txBody>
      </p:sp>
      <p:sp>
        <p:nvSpPr>
          <p:cNvPr id="3" name="Content Placeholder 2">
            <a:extLst>
              <a:ext uri="{FF2B5EF4-FFF2-40B4-BE49-F238E27FC236}">
                <a16:creationId xmlns:a16="http://schemas.microsoft.com/office/drawing/2014/main" id="{AC3A5C3B-F294-8991-CF63-BD8516F4C06F}"/>
              </a:ext>
            </a:extLst>
          </p:cNvPr>
          <p:cNvSpPr>
            <a:spLocks noGrp="1"/>
          </p:cNvSpPr>
          <p:nvPr>
            <p:ph sz="quarter" idx="12"/>
          </p:nvPr>
        </p:nvSpPr>
        <p:spPr>
          <a:xfrm>
            <a:off x="1974000" y="2602432"/>
            <a:ext cx="8280000" cy="4256154"/>
          </a:xfrm>
        </p:spPr>
        <p:txBody>
          <a:bodyPr vert="horz" lIns="91440" tIns="45720" rIns="91440" bIns="45720" rtlCol="0" anchor="t">
            <a:normAutofit/>
          </a:bodyPr>
          <a:lstStyle/>
          <a:p>
            <a:pPr marL="0" indent="0" algn="ctr">
              <a:buNone/>
            </a:pPr>
            <a:r>
              <a:rPr lang="de-DE" dirty="0" err="1">
                <a:ea typeface="Calibri"/>
                <a:cs typeface="Calibri"/>
              </a:rPr>
              <a:t>Enums</a:t>
            </a:r>
            <a:r>
              <a:rPr lang="de-DE" dirty="0">
                <a:ea typeface="Calibri"/>
                <a:cs typeface="Calibri"/>
              </a:rPr>
              <a:t> sind ein spezieller Datentyp, ein Aufzählungstyp.</a:t>
            </a:r>
            <a:endParaRPr lang="en-US" dirty="0"/>
          </a:p>
        </p:txBody>
      </p:sp>
      <p:sp>
        <p:nvSpPr>
          <p:cNvPr id="4" name="Title 3">
            <a:extLst>
              <a:ext uri="{FF2B5EF4-FFF2-40B4-BE49-F238E27FC236}">
                <a16:creationId xmlns:a16="http://schemas.microsoft.com/office/drawing/2014/main" id="{D67E26D9-401B-BBFD-D8A8-64443483BF8B}"/>
              </a:ext>
            </a:extLst>
          </p:cNvPr>
          <p:cNvSpPr>
            <a:spLocks noGrp="1"/>
          </p:cNvSpPr>
          <p:nvPr>
            <p:ph type="title"/>
          </p:nvPr>
        </p:nvSpPr>
        <p:spPr>
          <a:xfrm>
            <a:off x="1973998" y="655974"/>
            <a:ext cx="7998677" cy="1091950"/>
          </a:xfrm>
        </p:spPr>
        <p:txBody>
          <a:bodyPr/>
          <a:lstStyle/>
          <a:p>
            <a:r>
              <a:rPr lang="en-US" dirty="0" err="1"/>
              <a:t>Wahr</a:t>
            </a:r>
            <a:r>
              <a:rPr lang="en-US" dirty="0"/>
              <a:t>                                    </a:t>
            </a:r>
            <a:r>
              <a:rPr lang="en-US" dirty="0" err="1"/>
              <a:t>Falsch</a:t>
            </a:r>
            <a:endParaRPr lang="en-AT" dirty="0"/>
          </a:p>
        </p:txBody>
      </p:sp>
      <p:sp>
        <p:nvSpPr>
          <p:cNvPr id="5" name="Date Placeholder 4">
            <a:extLst>
              <a:ext uri="{FF2B5EF4-FFF2-40B4-BE49-F238E27FC236}">
                <a16:creationId xmlns:a16="http://schemas.microsoft.com/office/drawing/2014/main" id="{18863ED5-46A5-A2DC-3637-06797358F482}"/>
              </a:ext>
            </a:extLst>
          </p:cNvPr>
          <p:cNvSpPr>
            <a:spLocks noGrp="1"/>
          </p:cNvSpPr>
          <p:nvPr>
            <p:ph type="dt" sz="half" idx="10"/>
          </p:nvPr>
        </p:nvSpPr>
        <p:spPr/>
        <p:txBody>
          <a:bodyPr/>
          <a:lstStyle/>
          <a:p>
            <a:fld id="{63FFECE1-904C-1345-A815-786134162EBE}" type="datetime3">
              <a:rPr lang="de-AT" smtClean="0"/>
              <a:t>27/03/25</a:t>
            </a:fld>
            <a:endParaRPr lang="de-DE" dirty="0"/>
          </a:p>
        </p:txBody>
      </p:sp>
    </p:spTree>
    <p:extLst>
      <p:ext uri="{BB962C8B-B14F-4D97-AF65-F5344CB8AC3E}">
        <p14:creationId xmlns:p14="http://schemas.microsoft.com/office/powerpoint/2010/main" val="1835957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47A10F-AEA4-710D-8B1F-726DF73278F8}"/>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FD668199-4955-2F1E-1D96-235452ECCF62}"/>
              </a:ext>
            </a:extLst>
          </p:cNvPr>
          <p:cNvSpPr>
            <a:spLocks noGrp="1"/>
          </p:cNvSpPr>
          <p:nvPr>
            <p:ph type="ftr" sz="quarter" idx="11"/>
          </p:nvPr>
        </p:nvSpPr>
        <p:spPr/>
        <p:txBody>
          <a:bodyPr/>
          <a:lstStyle/>
          <a:p>
            <a:r>
              <a:rPr lang="de-DE"/>
              <a:t>FH CAMPUS 02 //</a:t>
            </a:r>
            <a:endParaRPr lang="de-DE" dirty="0"/>
          </a:p>
        </p:txBody>
      </p:sp>
      <p:sp>
        <p:nvSpPr>
          <p:cNvPr id="3" name="Content Placeholder 2">
            <a:extLst>
              <a:ext uri="{FF2B5EF4-FFF2-40B4-BE49-F238E27FC236}">
                <a16:creationId xmlns:a16="http://schemas.microsoft.com/office/drawing/2014/main" id="{B228F7C5-962B-06EF-9263-8FFC87065126}"/>
              </a:ext>
            </a:extLst>
          </p:cNvPr>
          <p:cNvSpPr>
            <a:spLocks noGrp="1"/>
          </p:cNvSpPr>
          <p:nvPr>
            <p:ph sz="quarter" idx="12"/>
          </p:nvPr>
        </p:nvSpPr>
        <p:spPr>
          <a:xfrm>
            <a:off x="1974000" y="2602432"/>
            <a:ext cx="8280000" cy="4256154"/>
          </a:xfrm>
        </p:spPr>
        <p:txBody>
          <a:bodyPr vert="horz" lIns="91440" tIns="45720" rIns="91440" bIns="45720" rtlCol="0" anchor="t">
            <a:normAutofit/>
          </a:bodyPr>
          <a:lstStyle/>
          <a:p>
            <a:pPr marL="0" indent="0" algn="ctr">
              <a:buNone/>
            </a:pPr>
            <a:r>
              <a:rPr lang="de-DE" dirty="0" err="1">
                <a:ea typeface="Calibri"/>
                <a:cs typeface="Calibri"/>
              </a:rPr>
              <a:t>Enums</a:t>
            </a:r>
            <a:r>
              <a:rPr lang="de-DE" dirty="0">
                <a:ea typeface="Calibri"/>
                <a:cs typeface="Calibri"/>
              </a:rPr>
              <a:t> sind ein spezieller Datentyp, ein Aufzählungstyp.</a:t>
            </a:r>
            <a:endParaRPr lang="en-US" dirty="0"/>
          </a:p>
        </p:txBody>
      </p:sp>
      <p:sp>
        <p:nvSpPr>
          <p:cNvPr id="4" name="Title 3">
            <a:extLst>
              <a:ext uri="{FF2B5EF4-FFF2-40B4-BE49-F238E27FC236}">
                <a16:creationId xmlns:a16="http://schemas.microsoft.com/office/drawing/2014/main" id="{0EB09138-97BC-BDEA-89C4-5CA6D9481ACA}"/>
              </a:ext>
            </a:extLst>
          </p:cNvPr>
          <p:cNvSpPr>
            <a:spLocks noGrp="1"/>
          </p:cNvSpPr>
          <p:nvPr>
            <p:ph type="title"/>
          </p:nvPr>
        </p:nvSpPr>
        <p:spPr>
          <a:xfrm>
            <a:off x="1973998" y="655974"/>
            <a:ext cx="7998677" cy="1091950"/>
          </a:xfrm>
        </p:spPr>
        <p:txBody>
          <a:bodyPr/>
          <a:lstStyle/>
          <a:p>
            <a:r>
              <a:rPr lang="en-US" dirty="0">
                <a:solidFill>
                  <a:srgbClr val="00B050"/>
                </a:solidFill>
              </a:rPr>
              <a:t>Wahr                                    </a:t>
            </a:r>
            <a:r>
              <a:rPr lang="en-US" err="1"/>
              <a:t>Falsch</a:t>
            </a:r>
            <a:endParaRPr lang="en-AT"/>
          </a:p>
        </p:txBody>
      </p:sp>
      <p:sp>
        <p:nvSpPr>
          <p:cNvPr id="5" name="Date Placeholder 4">
            <a:extLst>
              <a:ext uri="{FF2B5EF4-FFF2-40B4-BE49-F238E27FC236}">
                <a16:creationId xmlns:a16="http://schemas.microsoft.com/office/drawing/2014/main" id="{2A0B28AE-3E6F-75E1-EB9E-78BC4373ED24}"/>
              </a:ext>
            </a:extLst>
          </p:cNvPr>
          <p:cNvSpPr>
            <a:spLocks noGrp="1"/>
          </p:cNvSpPr>
          <p:nvPr>
            <p:ph type="dt" sz="half" idx="10"/>
          </p:nvPr>
        </p:nvSpPr>
        <p:spPr/>
        <p:txBody>
          <a:bodyPr/>
          <a:lstStyle/>
          <a:p>
            <a:fld id="{63FFECE1-904C-1345-A815-786134162EBE}" type="datetime3">
              <a:rPr lang="de-AT" smtClean="0"/>
              <a:t>27/03/25</a:t>
            </a:fld>
            <a:endParaRPr lang="de-DE" dirty="0"/>
          </a:p>
        </p:txBody>
      </p:sp>
    </p:spTree>
    <p:extLst>
      <p:ext uri="{BB962C8B-B14F-4D97-AF65-F5344CB8AC3E}">
        <p14:creationId xmlns:p14="http://schemas.microsoft.com/office/powerpoint/2010/main" val="19561176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742028-D9C8-4C47-BEF4-708EE3B66F98}"/>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98E25018-DB5E-3DE1-F295-2CB1EFE3AD93}"/>
              </a:ext>
            </a:extLst>
          </p:cNvPr>
          <p:cNvSpPr>
            <a:spLocks noGrp="1"/>
          </p:cNvSpPr>
          <p:nvPr>
            <p:ph type="ftr" sz="quarter" idx="11"/>
          </p:nvPr>
        </p:nvSpPr>
        <p:spPr/>
        <p:txBody>
          <a:bodyPr/>
          <a:lstStyle/>
          <a:p>
            <a:r>
              <a:rPr lang="de-DE"/>
              <a:t>FH CAMPUS 02 //</a:t>
            </a:r>
            <a:endParaRPr lang="de-DE" dirty="0"/>
          </a:p>
        </p:txBody>
      </p:sp>
      <p:sp>
        <p:nvSpPr>
          <p:cNvPr id="3" name="Content Placeholder 2">
            <a:extLst>
              <a:ext uri="{FF2B5EF4-FFF2-40B4-BE49-F238E27FC236}">
                <a16:creationId xmlns:a16="http://schemas.microsoft.com/office/drawing/2014/main" id="{4450324E-0291-D052-ED58-8E1321402356}"/>
              </a:ext>
            </a:extLst>
          </p:cNvPr>
          <p:cNvSpPr>
            <a:spLocks noGrp="1"/>
          </p:cNvSpPr>
          <p:nvPr>
            <p:ph sz="quarter" idx="12"/>
          </p:nvPr>
        </p:nvSpPr>
        <p:spPr>
          <a:xfrm>
            <a:off x="1974000" y="2602432"/>
            <a:ext cx="8280000" cy="4256154"/>
          </a:xfrm>
        </p:spPr>
        <p:txBody>
          <a:bodyPr vert="horz" lIns="91440" tIns="45720" rIns="91440" bIns="45720" rtlCol="0" anchor="t">
            <a:normAutofit/>
          </a:bodyPr>
          <a:lstStyle/>
          <a:p>
            <a:pPr marL="0" indent="0" algn="ctr">
              <a:buNone/>
            </a:pPr>
            <a:r>
              <a:rPr lang="de-DE" dirty="0">
                <a:ea typeface="Calibri"/>
                <a:cs typeface="Calibri"/>
              </a:rPr>
              <a:t>Jeder </a:t>
            </a:r>
            <a:r>
              <a:rPr lang="de-DE" dirty="0" err="1">
                <a:ea typeface="Calibri"/>
                <a:cs typeface="Calibri"/>
              </a:rPr>
              <a:t>Enum</a:t>
            </a:r>
            <a:r>
              <a:rPr lang="de-DE" dirty="0">
                <a:ea typeface="Calibri"/>
                <a:cs typeface="Calibri"/>
              </a:rPr>
              <a:t> Wert ist eine Kontante.</a:t>
            </a:r>
            <a:endParaRPr lang="en-US" dirty="0"/>
          </a:p>
        </p:txBody>
      </p:sp>
      <p:sp>
        <p:nvSpPr>
          <p:cNvPr id="4" name="Title 3">
            <a:extLst>
              <a:ext uri="{FF2B5EF4-FFF2-40B4-BE49-F238E27FC236}">
                <a16:creationId xmlns:a16="http://schemas.microsoft.com/office/drawing/2014/main" id="{2BA2B5C8-B54A-459E-4B43-C7552D49816C}"/>
              </a:ext>
            </a:extLst>
          </p:cNvPr>
          <p:cNvSpPr>
            <a:spLocks noGrp="1"/>
          </p:cNvSpPr>
          <p:nvPr>
            <p:ph type="title"/>
          </p:nvPr>
        </p:nvSpPr>
        <p:spPr>
          <a:xfrm>
            <a:off x="1973998" y="655974"/>
            <a:ext cx="7998677" cy="1091950"/>
          </a:xfrm>
        </p:spPr>
        <p:txBody>
          <a:bodyPr/>
          <a:lstStyle/>
          <a:p>
            <a:r>
              <a:rPr lang="en-US" dirty="0" err="1"/>
              <a:t>Wahr</a:t>
            </a:r>
            <a:r>
              <a:rPr lang="en-US" dirty="0"/>
              <a:t>                                    </a:t>
            </a:r>
            <a:r>
              <a:rPr lang="en-US" dirty="0" err="1"/>
              <a:t>Falsch</a:t>
            </a:r>
            <a:endParaRPr lang="en-AT" dirty="0"/>
          </a:p>
        </p:txBody>
      </p:sp>
      <p:sp>
        <p:nvSpPr>
          <p:cNvPr id="5" name="Date Placeholder 4">
            <a:extLst>
              <a:ext uri="{FF2B5EF4-FFF2-40B4-BE49-F238E27FC236}">
                <a16:creationId xmlns:a16="http://schemas.microsoft.com/office/drawing/2014/main" id="{115B2617-05F3-C8BB-4088-E4D12F265276}"/>
              </a:ext>
            </a:extLst>
          </p:cNvPr>
          <p:cNvSpPr>
            <a:spLocks noGrp="1"/>
          </p:cNvSpPr>
          <p:nvPr>
            <p:ph type="dt" sz="half" idx="10"/>
          </p:nvPr>
        </p:nvSpPr>
        <p:spPr/>
        <p:txBody>
          <a:bodyPr/>
          <a:lstStyle/>
          <a:p>
            <a:fld id="{63FFECE1-904C-1345-A815-786134162EBE}" type="datetime3">
              <a:rPr lang="de-AT" smtClean="0"/>
              <a:t>27/03/25</a:t>
            </a:fld>
            <a:endParaRPr lang="de-DE" dirty="0"/>
          </a:p>
        </p:txBody>
      </p:sp>
    </p:spTree>
    <p:extLst>
      <p:ext uri="{BB962C8B-B14F-4D97-AF65-F5344CB8AC3E}">
        <p14:creationId xmlns:p14="http://schemas.microsoft.com/office/powerpoint/2010/main" val="40011891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4400EA-257A-902A-3599-1242B0EAFB44}"/>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27079258-939C-8F25-7BB5-B982159E234A}"/>
              </a:ext>
            </a:extLst>
          </p:cNvPr>
          <p:cNvSpPr>
            <a:spLocks noGrp="1"/>
          </p:cNvSpPr>
          <p:nvPr>
            <p:ph type="ftr" sz="quarter" idx="11"/>
          </p:nvPr>
        </p:nvSpPr>
        <p:spPr/>
        <p:txBody>
          <a:bodyPr/>
          <a:lstStyle/>
          <a:p>
            <a:r>
              <a:rPr lang="de-DE"/>
              <a:t>FH CAMPUS 02 //</a:t>
            </a:r>
            <a:endParaRPr lang="de-DE" dirty="0"/>
          </a:p>
        </p:txBody>
      </p:sp>
      <p:sp>
        <p:nvSpPr>
          <p:cNvPr id="3" name="Content Placeholder 2">
            <a:extLst>
              <a:ext uri="{FF2B5EF4-FFF2-40B4-BE49-F238E27FC236}">
                <a16:creationId xmlns:a16="http://schemas.microsoft.com/office/drawing/2014/main" id="{64EFC773-CE5E-BA4F-A876-3A7174D789FB}"/>
              </a:ext>
            </a:extLst>
          </p:cNvPr>
          <p:cNvSpPr>
            <a:spLocks noGrp="1"/>
          </p:cNvSpPr>
          <p:nvPr>
            <p:ph sz="quarter" idx="12"/>
          </p:nvPr>
        </p:nvSpPr>
        <p:spPr>
          <a:xfrm>
            <a:off x="1974000" y="2602432"/>
            <a:ext cx="8280000" cy="4256154"/>
          </a:xfrm>
        </p:spPr>
        <p:txBody>
          <a:bodyPr vert="horz" lIns="91440" tIns="45720" rIns="91440" bIns="45720" rtlCol="0" anchor="t">
            <a:normAutofit/>
          </a:bodyPr>
          <a:lstStyle/>
          <a:p>
            <a:pPr marL="0" indent="0" algn="ctr">
              <a:buNone/>
            </a:pPr>
            <a:r>
              <a:rPr lang="de-DE" dirty="0">
                <a:ea typeface="Calibri"/>
                <a:cs typeface="Calibri"/>
              </a:rPr>
              <a:t>Jeder </a:t>
            </a:r>
            <a:r>
              <a:rPr lang="de-DE" dirty="0" err="1">
                <a:ea typeface="Calibri"/>
                <a:cs typeface="Calibri"/>
              </a:rPr>
              <a:t>Enum</a:t>
            </a:r>
            <a:r>
              <a:rPr lang="de-DE" dirty="0">
                <a:ea typeface="Calibri"/>
                <a:cs typeface="Calibri"/>
              </a:rPr>
              <a:t> Wert ist eine Kontante.</a:t>
            </a:r>
            <a:endParaRPr lang="en-US" dirty="0"/>
          </a:p>
        </p:txBody>
      </p:sp>
      <p:sp>
        <p:nvSpPr>
          <p:cNvPr id="4" name="Title 3">
            <a:extLst>
              <a:ext uri="{FF2B5EF4-FFF2-40B4-BE49-F238E27FC236}">
                <a16:creationId xmlns:a16="http://schemas.microsoft.com/office/drawing/2014/main" id="{1E487638-C0E9-DA2B-DF1B-F13F9C60CC3F}"/>
              </a:ext>
            </a:extLst>
          </p:cNvPr>
          <p:cNvSpPr>
            <a:spLocks noGrp="1"/>
          </p:cNvSpPr>
          <p:nvPr>
            <p:ph type="title"/>
          </p:nvPr>
        </p:nvSpPr>
        <p:spPr>
          <a:xfrm>
            <a:off x="1973998" y="655974"/>
            <a:ext cx="7998677" cy="1091950"/>
          </a:xfrm>
        </p:spPr>
        <p:txBody>
          <a:bodyPr/>
          <a:lstStyle/>
          <a:p>
            <a:r>
              <a:rPr lang="en-US" dirty="0">
                <a:solidFill>
                  <a:srgbClr val="00B050"/>
                </a:solidFill>
              </a:rPr>
              <a:t>Wahr                                    </a:t>
            </a:r>
            <a:r>
              <a:rPr lang="en-US" err="1"/>
              <a:t>Falsch</a:t>
            </a:r>
            <a:endParaRPr lang="en-AT"/>
          </a:p>
        </p:txBody>
      </p:sp>
      <p:sp>
        <p:nvSpPr>
          <p:cNvPr id="5" name="Date Placeholder 4">
            <a:extLst>
              <a:ext uri="{FF2B5EF4-FFF2-40B4-BE49-F238E27FC236}">
                <a16:creationId xmlns:a16="http://schemas.microsoft.com/office/drawing/2014/main" id="{45FD09F7-D55B-9CB9-51DE-BF22B03FA6EF}"/>
              </a:ext>
            </a:extLst>
          </p:cNvPr>
          <p:cNvSpPr>
            <a:spLocks noGrp="1"/>
          </p:cNvSpPr>
          <p:nvPr>
            <p:ph type="dt" sz="half" idx="10"/>
          </p:nvPr>
        </p:nvSpPr>
        <p:spPr/>
        <p:txBody>
          <a:bodyPr/>
          <a:lstStyle/>
          <a:p>
            <a:fld id="{63FFECE1-904C-1345-A815-786134162EBE}" type="datetime3">
              <a:rPr lang="de-AT" smtClean="0"/>
              <a:t>27/03/25</a:t>
            </a:fld>
            <a:endParaRPr lang="de-DE" dirty="0"/>
          </a:p>
        </p:txBody>
      </p:sp>
    </p:spTree>
    <p:extLst>
      <p:ext uri="{BB962C8B-B14F-4D97-AF65-F5344CB8AC3E}">
        <p14:creationId xmlns:p14="http://schemas.microsoft.com/office/powerpoint/2010/main" val="3518531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A72F92B-83C2-7AE5-2A2F-C3DAF3480F1A}"/>
              </a:ext>
            </a:extLst>
          </p:cNvPr>
          <p:cNvSpPr>
            <a:spLocks noGrp="1"/>
          </p:cNvSpPr>
          <p:nvPr>
            <p:ph type="ftr" sz="quarter" idx="11"/>
          </p:nvPr>
        </p:nvSpPr>
        <p:spPr/>
        <p:txBody>
          <a:bodyPr/>
          <a:lstStyle/>
          <a:p>
            <a:r>
              <a:rPr lang="de-DE"/>
              <a:t>FH CAMPUS 02 //</a:t>
            </a:r>
          </a:p>
        </p:txBody>
      </p:sp>
      <p:sp>
        <p:nvSpPr>
          <p:cNvPr id="3" name="Content Placeholder 2">
            <a:extLst>
              <a:ext uri="{FF2B5EF4-FFF2-40B4-BE49-F238E27FC236}">
                <a16:creationId xmlns:a16="http://schemas.microsoft.com/office/drawing/2014/main" id="{6AA9E700-7AEC-8CA5-7E3D-40C61BDC6EAE}"/>
              </a:ext>
            </a:extLst>
          </p:cNvPr>
          <p:cNvSpPr>
            <a:spLocks noGrp="1"/>
          </p:cNvSpPr>
          <p:nvPr>
            <p:ph sz="quarter" idx="12"/>
          </p:nvPr>
        </p:nvSpPr>
        <p:spPr/>
        <p:txBody>
          <a:bodyPr vert="horz" lIns="91440" tIns="45720" rIns="91440" bIns="45720" rtlCol="0" anchor="t">
            <a:normAutofit/>
          </a:bodyPr>
          <a:lstStyle/>
          <a:p>
            <a:pPr marL="431800" indent="-431800"/>
            <a:r>
              <a:rPr lang="en-US" dirty="0">
                <a:ea typeface="Calibri"/>
                <a:cs typeface="Calibri"/>
              </a:rPr>
              <a:t>Wir </a:t>
            </a:r>
            <a:r>
              <a:rPr lang="en-US" err="1">
                <a:ea typeface="Calibri"/>
                <a:cs typeface="Calibri"/>
              </a:rPr>
              <a:t>stellen</a:t>
            </a:r>
            <a:r>
              <a:rPr lang="en-US" dirty="0">
                <a:ea typeface="Calibri"/>
                <a:cs typeface="Calibri"/>
              </a:rPr>
              <a:t> </a:t>
            </a:r>
            <a:r>
              <a:rPr lang="en-US" err="1">
                <a:ea typeface="Calibri"/>
                <a:cs typeface="Calibri"/>
              </a:rPr>
              <a:t>uns</a:t>
            </a:r>
            <a:r>
              <a:rPr lang="en-US" dirty="0">
                <a:ea typeface="Calibri"/>
                <a:cs typeface="Calibri"/>
              </a:rPr>
              <a:t> </a:t>
            </a:r>
            <a:r>
              <a:rPr lang="en-US" err="1">
                <a:ea typeface="Calibri"/>
                <a:cs typeface="Calibri"/>
              </a:rPr>
              <a:t>vor</a:t>
            </a:r>
            <a:r>
              <a:rPr lang="en-US" dirty="0">
                <a:ea typeface="Calibri"/>
                <a:cs typeface="Calibri"/>
              </a:rPr>
              <a:t>, </a:t>
            </a:r>
            <a:r>
              <a:rPr lang="en-US" err="1">
                <a:ea typeface="Calibri"/>
                <a:cs typeface="Calibri"/>
              </a:rPr>
              <a:t>wir</a:t>
            </a:r>
            <a:r>
              <a:rPr lang="en-US" dirty="0">
                <a:ea typeface="Calibri"/>
                <a:cs typeface="Calibri"/>
              </a:rPr>
              <a:t> </a:t>
            </a:r>
            <a:r>
              <a:rPr lang="en-US" err="1">
                <a:ea typeface="Calibri"/>
                <a:cs typeface="Calibri"/>
              </a:rPr>
              <a:t>sind</a:t>
            </a:r>
            <a:r>
              <a:rPr lang="en-US" dirty="0">
                <a:ea typeface="Calibri"/>
                <a:cs typeface="Calibri"/>
              </a:rPr>
              <a:t> </a:t>
            </a:r>
            <a:r>
              <a:rPr lang="en-US" err="1">
                <a:ea typeface="Calibri"/>
                <a:cs typeface="Calibri"/>
              </a:rPr>
              <a:t>Sammlerinnen</a:t>
            </a:r>
            <a:r>
              <a:rPr lang="en-US" dirty="0">
                <a:ea typeface="Calibri"/>
                <a:cs typeface="Calibri"/>
              </a:rPr>
              <a:t>. Wir </a:t>
            </a:r>
            <a:r>
              <a:rPr lang="en-US" err="1">
                <a:ea typeface="Calibri"/>
                <a:cs typeface="Calibri"/>
              </a:rPr>
              <a:t>sammeln</a:t>
            </a:r>
            <a:r>
              <a:rPr lang="en-US" dirty="0">
                <a:ea typeface="Calibri"/>
                <a:cs typeface="Calibri"/>
              </a:rPr>
              <a:t> </a:t>
            </a:r>
            <a:r>
              <a:rPr lang="en-US" err="1">
                <a:ea typeface="Calibri"/>
                <a:cs typeface="Calibri"/>
              </a:rPr>
              <a:t>Bücher</a:t>
            </a:r>
            <a:r>
              <a:rPr lang="en-US" dirty="0">
                <a:ea typeface="Calibri"/>
                <a:cs typeface="Calibri"/>
              </a:rPr>
              <a:t>. Für </a:t>
            </a:r>
            <a:r>
              <a:rPr lang="en-US" err="1">
                <a:ea typeface="Calibri"/>
                <a:cs typeface="Calibri"/>
              </a:rPr>
              <a:t>unsere</a:t>
            </a:r>
            <a:r>
              <a:rPr lang="en-US" dirty="0">
                <a:ea typeface="Calibri"/>
                <a:cs typeface="Calibri"/>
              </a:rPr>
              <a:t> </a:t>
            </a:r>
            <a:r>
              <a:rPr lang="en-US" err="1">
                <a:ea typeface="Calibri"/>
                <a:cs typeface="Calibri"/>
              </a:rPr>
              <a:t>Bücher</a:t>
            </a:r>
            <a:r>
              <a:rPr lang="en-US" dirty="0">
                <a:ea typeface="Calibri"/>
                <a:cs typeface="Calibri"/>
              </a:rPr>
              <a:t> </a:t>
            </a:r>
            <a:r>
              <a:rPr lang="en-US" err="1">
                <a:ea typeface="Calibri"/>
                <a:cs typeface="Calibri"/>
              </a:rPr>
              <a:t>brauchen</a:t>
            </a:r>
            <a:r>
              <a:rPr lang="en-US" dirty="0">
                <a:ea typeface="Calibri"/>
                <a:cs typeface="Calibri"/>
              </a:rPr>
              <a:t> </a:t>
            </a:r>
            <a:r>
              <a:rPr lang="en-US" err="1">
                <a:ea typeface="Calibri"/>
                <a:cs typeface="Calibri"/>
              </a:rPr>
              <a:t>wir</a:t>
            </a:r>
            <a:r>
              <a:rPr lang="en-US" dirty="0">
                <a:ea typeface="Calibri"/>
                <a:cs typeface="Calibri"/>
              </a:rPr>
              <a:t> Boxen um </a:t>
            </a:r>
            <a:r>
              <a:rPr lang="en-US" err="1">
                <a:ea typeface="Calibri"/>
                <a:cs typeface="Calibri"/>
              </a:rPr>
              <a:t>sie</a:t>
            </a:r>
            <a:r>
              <a:rPr lang="en-US" dirty="0">
                <a:ea typeface="Calibri"/>
                <a:cs typeface="Calibri"/>
              </a:rPr>
              <a:t> </a:t>
            </a:r>
            <a:r>
              <a:rPr lang="en-US" err="1">
                <a:ea typeface="Calibri"/>
                <a:cs typeface="Calibri"/>
              </a:rPr>
              <a:t>vor</a:t>
            </a:r>
            <a:r>
              <a:rPr lang="en-US" dirty="0">
                <a:ea typeface="Calibri"/>
                <a:cs typeface="Calibri"/>
              </a:rPr>
              <a:t> Staub und Licht </a:t>
            </a:r>
            <a:r>
              <a:rPr lang="en-US" err="1">
                <a:ea typeface="Calibri"/>
                <a:cs typeface="Calibri"/>
              </a:rPr>
              <a:t>zu</a:t>
            </a:r>
            <a:r>
              <a:rPr lang="en-US" dirty="0">
                <a:ea typeface="Calibri"/>
                <a:cs typeface="Calibri"/>
              </a:rPr>
              <a:t> </a:t>
            </a:r>
            <a:r>
              <a:rPr lang="en-US" err="1">
                <a:ea typeface="Calibri"/>
                <a:cs typeface="Calibri"/>
              </a:rPr>
              <a:t>schützen</a:t>
            </a:r>
            <a:r>
              <a:rPr lang="en-US" dirty="0">
                <a:ea typeface="Calibri"/>
                <a:cs typeface="Calibri"/>
              </a:rPr>
              <a:t>. In </a:t>
            </a:r>
            <a:r>
              <a:rPr lang="en-US" err="1">
                <a:ea typeface="Calibri"/>
                <a:cs typeface="Calibri"/>
              </a:rPr>
              <a:t>einer</a:t>
            </a:r>
            <a:r>
              <a:rPr lang="en-US" dirty="0">
                <a:ea typeface="Calibri"/>
                <a:cs typeface="Calibri"/>
              </a:rPr>
              <a:t> Box </a:t>
            </a:r>
            <a:r>
              <a:rPr lang="en-US" err="1">
                <a:ea typeface="Calibri"/>
                <a:cs typeface="Calibri"/>
              </a:rPr>
              <a:t>haben</a:t>
            </a:r>
            <a:r>
              <a:rPr lang="en-US" dirty="0">
                <a:ea typeface="Calibri"/>
                <a:cs typeface="Calibri"/>
              </a:rPr>
              <a:t> 10 </a:t>
            </a:r>
            <a:r>
              <a:rPr lang="en-US" err="1">
                <a:ea typeface="Calibri"/>
                <a:cs typeface="Calibri"/>
              </a:rPr>
              <a:t>Bücher</a:t>
            </a:r>
            <a:r>
              <a:rPr lang="en-US" dirty="0">
                <a:ea typeface="Calibri"/>
                <a:cs typeface="Calibri"/>
              </a:rPr>
              <a:t> Platz.   </a:t>
            </a:r>
            <a:endParaRPr lang="en-US"/>
          </a:p>
        </p:txBody>
      </p:sp>
      <p:sp>
        <p:nvSpPr>
          <p:cNvPr id="4" name="Title 3">
            <a:extLst>
              <a:ext uri="{FF2B5EF4-FFF2-40B4-BE49-F238E27FC236}">
                <a16:creationId xmlns:a16="http://schemas.microsoft.com/office/drawing/2014/main" id="{747443E7-9602-AA97-A5FF-3A98B12C75B8}"/>
              </a:ext>
            </a:extLst>
          </p:cNvPr>
          <p:cNvSpPr>
            <a:spLocks noGrp="1"/>
          </p:cNvSpPr>
          <p:nvPr>
            <p:ph type="title"/>
          </p:nvPr>
        </p:nvSpPr>
        <p:spPr/>
        <p:txBody>
          <a:bodyPr/>
          <a:lstStyle/>
          <a:p>
            <a:r>
              <a:rPr lang="en-US" dirty="0">
                <a:ea typeface="Calibri"/>
                <a:cs typeface="Calibri"/>
              </a:rPr>
              <a:t>Archive</a:t>
            </a:r>
          </a:p>
        </p:txBody>
      </p:sp>
      <p:sp>
        <p:nvSpPr>
          <p:cNvPr id="5" name="Date Placeholder 4">
            <a:extLst>
              <a:ext uri="{FF2B5EF4-FFF2-40B4-BE49-F238E27FC236}">
                <a16:creationId xmlns:a16="http://schemas.microsoft.com/office/drawing/2014/main" id="{4112DF7F-E2A0-1D2E-79BA-47155A2513EA}"/>
              </a:ext>
            </a:extLst>
          </p:cNvPr>
          <p:cNvSpPr>
            <a:spLocks noGrp="1"/>
          </p:cNvSpPr>
          <p:nvPr>
            <p:ph type="dt" sz="half" idx="10"/>
          </p:nvPr>
        </p:nvSpPr>
        <p:spPr/>
        <p:txBody>
          <a:bodyPr/>
          <a:lstStyle/>
          <a:p>
            <a:fld id="{63FFECE1-904C-1345-A815-786134162EBE}" type="datetime3">
              <a:rPr lang="de-AT" smtClean="0"/>
              <a:t>27/03/25</a:t>
            </a:fld>
            <a:endParaRPr lang="de-DE"/>
          </a:p>
        </p:txBody>
      </p:sp>
    </p:spTree>
    <p:extLst>
      <p:ext uri="{BB962C8B-B14F-4D97-AF65-F5344CB8AC3E}">
        <p14:creationId xmlns:p14="http://schemas.microsoft.com/office/powerpoint/2010/main" val="36160332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0911AC-DCC5-B3F7-6699-5709D2C78FFC}"/>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2E66E5B2-E0E4-19A4-2625-97EF08EDD74C}"/>
              </a:ext>
            </a:extLst>
          </p:cNvPr>
          <p:cNvSpPr>
            <a:spLocks noGrp="1"/>
          </p:cNvSpPr>
          <p:nvPr>
            <p:ph type="ftr" sz="quarter" idx="11"/>
          </p:nvPr>
        </p:nvSpPr>
        <p:spPr/>
        <p:txBody>
          <a:bodyPr/>
          <a:lstStyle/>
          <a:p>
            <a:r>
              <a:rPr lang="de-DE"/>
              <a:t>FH CAMPUS 02 //</a:t>
            </a:r>
          </a:p>
        </p:txBody>
      </p:sp>
      <p:sp>
        <p:nvSpPr>
          <p:cNvPr id="3" name="Content Placeholder 2">
            <a:extLst>
              <a:ext uri="{FF2B5EF4-FFF2-40B4-BE49-F238E27FC236}">
                <a16:creationId xmlns:a16="http://schemas.microsoft.com/office/drawing/2014/main" id="{20CA34A2-20B0-5362-FC28-E21D379B90C0}"/>
              </a:ext>
            </a:extLst>
          </p:cNvPr>
          <p:cNvSpPr>
            <a:spLocks noGrp="1"/>
          </p:cNvSpPr>
          <p:nvPr>
            <p:ph sz="quarter" idx="12"/>
          </p:nvPr>
        </p:nvSpPr>
        <p:spPr/>
        <p:txBody>
          <a:bodyPr vert="horz" lIns="91440" tIns="45720" rIns="91440" bIns="45720" rtlCol="0" anchor="t">
            <a:normAutofit fontScale="92500" lnSpcReduction="20000"/>
          </a:bodyPr>
          <a:lstStyle/>
          <a:p>
            <a:pPr marL="431800" indent="-431800"/>
            <a:r>
              <a:rPr lang="en-US" dirty="0">
                <a:ea typeface="Calibri"/>
                <a:cs typeface="Calibri"/>
              </a:rPr>
              <a:t>Book</a:t>
            </a:r>
          </a:p>
          <a:p>
            <a:pPr marL="899795" lvl="1" indent="-359410">
              <a:buFont typeface="Courier New"/>
              <a:buChar char="o"/>
            </a:pPr>
            <a:r>
              <a:rPr lang="en-US" dirty="0">
                <a:ea typeface="Calibri"/>
                <a:cs typeface="Calibri"/>
              </a:rPr>
              <a:t>Klasse die </a:t>
            </a:r>
            <a:r>
              <a:rPr lang="en-US" err="1">
                <a:ea typeface="Calibri"/>
                <a:cs typeface="Calibri"/>
              </a:rPr>
              <a:t>ein</a:t>
            </a:r>
            <a:r>
              <a:rPr lang="en-US" dirty="0">
                <a:ea typeface="Calibri"/>
                <a:cs typeface="Calibri"/>
              </a:rPr>
              <a:t> Buch </a:t>
            </a:r>
            <a:r>
              <a:rPr lang="en-US" err="1">
                <a:ea typeface="Calibri"/>
                <a:cs typeface="Calibri"/>
              </a:rPr>
              <a:t>darstellt</a:t>
            </a:r>
            <a:r>
              <a:rPr lang="en-US" dirty="0">
                <a:ea typeface="Calibri"/>
                <a:cs typeface="Calibri"/>
              </a:rPr>
              <a:t>. Hat Titel und Autor (Strings)</a:t>
            </a:r>
          </a:p>
          <a:p>
            <a:pPr marL="431800" indent="-431800"/>
            <a:r>
              <a:rPr lang="en-US" dirty="0">
                <a:ea typeface="Calibri"/>
                <a:cs typeface="Calibri"/>
              </a:rPr>
              <a:t> </a:t>
            </a:r>
            <a:r>
              <a:rPr lang="en-US" dirty="0" err="1">
                <a:ea typeface="Calibri"/>
                <a:cs typeface="Calibri"/>
              </a:rPr>
              <a:t>BookBox</a:t>
            </a:r>
          </a:p>
          <a:p>
            <a:pPr marL="899795" lvl="1" indent="-359410">
              <a:buFont typeface="Courier New"/>
              <a:buChar char="o"/>
            </a:pPr>
            <a:r>
              <a:rPr lang="en-US">
                <a:ea typeface="Calibri"/>
                <a:cs typeface="Calibri"/>
              </a:rPr>
              <a:t>Klasse</a:t>
            </a:r>
            <a:r>
              <a:rPr lang="en-US" dirty="0">
                <a:ea typeface="Calibri"/>
                <a:cs typeface="Calibri"/>
              </a:rPr>
              <a:t> die </a:t>
            </a:r>
            <a:r>
              <a:rPr lang="en-US" err="1">
                <a:ea typeface="Calibri"/>
                <a:cs typeface="Calibri"/>
              </a:rPr>
              <a:t>die</a:t>
            </a:r>
            <a:r>
              <a:rPr lang="en-US">
                <a:ea typeface="Calibri"/>
                <a:cs typeface="Calibri"/>
              </a:rPr>
              <a:t> Box </a:t>
            </a:r>
            <a:r>
              <a:rPr lang="en-US" err="1">
                <a:ea typeface="Calibri"/>
                <a:cs typeface="Calibri"/>
              </a:rPr>
              <a:t>darstellt</a:t>
            </a:r>
            <a:r>
              <a:rPr lang="en-US">
                <a:ea typeface="Calibri"/>
                <a:cs typeface="Calibri"/>
              </a:rPr>
              <a:t>. Hat Platz für 10 </a:t>
            </a:r>
            <a:r>
              <a:rPr lang="en-US" err="1">
                <a:ea typeface="Calibri"/>
                <a:cs typeface="Calibri"/>
              </a:rPr>
              <a:t>Bücher</a:t>
            </a:r>
            <a:r>
              <a:rPr lang="en-US" dirty="0">
                <a:ea typeface="Calibri"/>
                <a:cs typeface="Calibri"/>
              </a:rPr>
              <a:t>.</a:t>
            </a:r>
          </a:p>
          <a:p>
            <a:pPr marL="899795" lvl="1" indent="-359410">
              <a:buFont typeface="Courier New"/>
              <a:buChar char="o"/>
            </a:pPr>
            <a:r>
              <a:rPr lang="en-US" dirty="0">
                <a:ea typeface="Calibri"/>
                <a:cs typeface="Calibri"/>
              </a:rPr>
              <a:t>Kann </a:t>
            </a:r>
            <a:r>
              <a:rPr lang="en-US" dirty="0" err="1">
                <a:ea typeface="Calibri"/>
                <a:cs typeface="Calibri"/>
              </a:rPr>
              <a:t>ein</a:t>
            </a:r>
            <a:r>
              <a:rPr lang="en-US" dirty="0">
                <a:ea typeface="Calibri"/>
                <a:cs typeface="Calibri"/>
              </a:rPr>
              <a:t> Buch </a:t>
            </a:r>
            <a:r>
              <a:rPr lang="en-US" dirty="0" err="1">
                <a:ea typeface="Calibri"/>
                <a:cs typeface="Calibri"/>
              </a:rPr>
              <a:t>aufnehmen</a:t>
            </a:r>
            <a:r>
              <a:rPr lang="en-US" dirty="0">
                <a:ea typeface="Calibri"/>
                <a:cs typeface="Calibri"/>
              </a:rPr>
              <a:t>, falls </a:t>
            </a:r>
            <a:r>
              <a:rPr lang="en-US" dirty="0" err="1">
                <a:ea typeface="Calibri"/>
                <a:cs typeface="Calibri"/>
              </a:rPr>
              <a:t>noch</a:t>
            </a:r>
            <a:r>
              <a:rPr lang="en-US" dirty="0">
                <a:ea typeface="Calibri"/>
                <a:cs typeface="Calibri"/>
              </a:rPr>
              <a:t> Platz </a:t>
            </a:r>
            <a:r>
              <a:rPr lang="en-US" dirty="0" err="1">
                <a:ea typeface="Calibri"/>
                <a:cs typeface="Calibri"/>
              </a:rPr>
              <a:t>ist</a:t>
            </a:r>
            <a:endParaRPr lang="en-US" dirty="0">
              <a:ea typeface="Calibri"/>
              <a:cs typeface="Calibri"/>
            </a:endParaRPr>
          </a:p>
          <a:p>
            <a:pPr marL="899795" lvl="1" indent="-359410">
              <a:buFont typeface="Courier New"/>
              <a:buChar char="o"/>
            </a:pPr>
            <a:r>
              <a:rPr lang="en-US" dirty="0">
                <a:ea typeface="Calibri"/>
                <a:cs typeface="Calibri"/>
              </a:rPr>
              <a:t>Kann die Titel der </a:t>
            </a:r>
            <a:r>
              <a:rPr lang="en-US" dirty="0" err="1">
                <a:ea typeface="Calibri"/>
                <a:cs typeface="Calibri"/>
              </a:rPr>
              <a:t>Bücher</a:t>
            </a:r>
            <a:r>
              <a:rPr lang="en-US" dirty="0">
                <a:ea typeface="Calibri"/>
                <a:cs typeface="Calibri"/>
              </a:rPr>
              <a:t> in die </a:t>
            </a:r>
            <a:r>
              <a:rPr lang="en-US" dirty="0" err="1">
                <a:ea typeface="Calibri"/>
                <a:cs typeface="Calibri"/>
              </a:rPr>
              <a:t>Konsole</a:t>
            </a:r>
            <a:r>
              <a:rPr lang="en-US" dirty="0">
                <a:ea typeface="Calibri"/>
                <a:cs typeface="Calibri"/>
              </a:rPr>
              <a:t> </a:t>
            </a:r>
            <a:r>
              <a:rPr lang="en-US" dirty="0" err="1">
                <a:ea typeface="Calibri"/>
                <a:cs typeface="Calibri"/>
              </a:rPr>
              <a:t>schreiben</a:t>
            </a:r>
            <a:r>
              <a:rPr lang="en-US" dirty="0">
                <a:ea typeface="Calibri"/>
                <a:cs typeface="Calibri"/>
              </a:rPr>
              <a:t>.</a:t>
            </a:r>
          </a:p>
          <a:p>
            <a:pPr marL="431800" indent="-431800">
              <a:buFont typeface="Courier New"/>
              <a:buChar char="•"/>
            </a:pPr>
            <a:r>
              <a:rPr lang="en-US" dirty="0">
                <a:ea typeface="Calibri"/>
                <a:cs typeface="Calibri"/>
              </a:rPr>
              <a:t>Archive</a:t>
            </a:r>
          </a:p>
          <a:p>
            <a:pPr marL="899795" lvl="1" indent="-359410">
              <a:buFont typeface="Courier New"/>
              <a:buChar char="o"/>
            </a:pPr>
            <a:r>
              <a:rPr lang="en-US">
                <a:ea typeface="Calibri"/>
                <a:cs typeface="Calibri"/>
              </a:rPr>
              <a:t>Main Methode, </a:t>
            </a:r>
            <a:r>
              <a:rPr lang="en-US" err="1">
                <a:ea typeface="Calibri"/>
                <a:cs typeface="Calibri"/>
              </a:rPr>
              <a:t>zum</a:t>
            </a:r>
            <a:r>
              <a:rPr lang="en-US">
                <a:ea typeface="Calibri"/>
                <a:cs typeface="Calibri"/>
              </a:rPr>
              <a:t> </a:t>
            </a:r>
            <a:r>
              <a:rPr lang="en-US" err="1">
                <a:ea typeface="Calibri"/>
                <a:cs typeface="Calibri"/>
              </a:rPr>
              <a:t>Erstellen</a:t>
            </a:r>
            <a:r>
              <a:rPr lang="en-US">
                <a:ea typeface="Calibri"/>
                <a:cs typeface="Calibri"/>
              </a:rPr>
              <a:t> von Büchern und Boxen</a:t>
            </a:r>
          </a:p>
          <a:p>
            <a:pPr marL="431800" indent="-431800">
              <a:buFont typeface="Courier New"/>
              <a:buChar char="•"/>
            </a:pPr>
            <a:endParaRPr lang="en-US" dirty="0">
              <a:ea typeface="Calibri"/>
              <a:cs typeface="Calibri"/>
            </a:endParaRPr>
          </a:p>
          <a:p>
            <a:pPr marL="899795" lvl="1" indent="-359410">
              <a:buFont typeface="Courier New"/>
              <a:buChar char="o"/>
            </a:pPr>
            <a:endParaRPr lang="en-US" dirty="0">
              <a:ea typeface="Calibri"/>
              <a:cs typeface="Calibri"/>
            </a:endParaRPr>
          </a:p>
          <a:p>
            <a:pPr marL="431800" indent="-431800">
              <a:buFontTx/>
              <a:buChar char="•"/>
            </a:pPr>
            <a:endParaRPr lang="en-US" dirty="0">
              <a:ea typeface="Calibri"/>
              <a:cs typeface="Calibri"/>
            </a:endParaRPr>
          </a:p>
        </p:txBody>
      </p:sp>
      <p:sp>
        <p:nvSpPr>
          <p:cNvPr id="4" name="Title 3">
            <a:extLst>
              <a:ext uri="{FF2B5EF4-FFF2-40B4-BE49-F238E27FC236}">
                <a16:creationId xmlns:a16="http://schemas.microsoft.com/office/drawing/2014/main" id="{989A9F1C-4694-0EFD-BB24-930A0E556D13}"/>
              </a:ext>
            </a:extLst>
          </p:cNvPr>
          <p:cNvSpPr>
            <a:spLocks noGrp="1"/>
          </p:cNvSpPr>
          <p:nvPr>
            <p:ph type="title"/>
          </p:nvPr>
        </p:nvSpPr>
        <p:spPr/>
        <p:txBody>
          <a:bodyPr/>
          <a:lstStyle/>
          <a:p>
            <a:r>
              <a:rPr lang="en-US" dirty="0">
                <a:ea typeface="Calibri"/>
                <a:cs typeface="Calibri"/>
              </a:rPr>
              <a:t>Archive: Books</a:t>
            </a:r>
          </a:p>
        </p:txBody>
      </p:sp>
      <p:sp>
        <p:nvSpPr>
          <p:cNvPr id="5" name="Date Placeholder 4">
            <a:extLst>
              <a:ext uri="{FF2B5EF4-FFF2-40B4-BE49-F238E27FC236}">
                <a16:creationId xmlns:a16="http://schemas.microsoft.com/office/drawing/2014/main" id="{BA520AE4-FEB2-8326-7EDB-3A0A1C0DFFD4}"/>
              </a:ext>
            </a:extLst>
          </p:cNvPr>
          <p:cNvSpPr>
            <a:spLocks noGrp="1"/>
          </p:cNvSpPr>
          <p:nvPr>
            <p:ph type="dt" sz="half" idx="10"/>
          </p:nvPr>
        </p:nvSpPr>
        <p:spPr/>
        <p:txBody>
          <a:bodyPr/>
          <a:lstStyle/>
          <a:p>
            <a:fld id="{63FFECE1-904C-1345-A815-786134162EBE}" type="datetime3">
              <a:rPr lang="de-AT" smtClean="0"/>
              <a:t>27/03/25</a:t>
            </a:fld>
            <a:endParaRPr lang="de-DE"/>
          </a:p>
        </p:txBody>
      </p:sp>
    </p:spTree>
    <p:extLst>
      <p:ext uri="{BB962C8B-B14F-4D97-AF65-F5344CB8AC3E}">
        <p14:creationId xmlns:p14="http://schemas.microsoft.com/office/powerpoint/2010/main" val="37751239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4CB114-1D74-D2D7-E478-FE46AE1EC711}"/>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F2C1AE03-510E-9241-4764-E02210256BC5}"/>
              </a:ext>
            </a:extLst>
          </p:cNvPr>
          <p:cNvSpPr>
            <a:spLocks noGrp="1"/>
          </p:cNvSpPr>
          <p:nvPr>
            <p:ph type="ftr" sz="quarter" idx="11"/>
          </p:nvPr>
        </p:nvSpPr>
        <p:spPr/>
        <p:txBody>
          <a:bodyPr/>
          <a:lstStyle/>
          <a:p>
            <a:r>
              <a:rPr lang="de-DE"/>
              <a:t>FH CAMPUS 02 //</a:t>
            </a:r>
          </a:p>
        </p:txBody>
      </p:sp>
      <p:sp>
        <p:nvSpPr>
          <p:cNvPr id="3" name="Content Placeholder 2">
            <a:extLst>
              <a:ext uri="{FF2B5EF4-FFF2-40B4-BE49-F238E27FC236}">
                <a16:creationId xmlns:a16="http://schemas.microsoft.com/office/drawing/2014/main" id="{FC00C6EA-0107-6550-2974-39D6954C459C}"/>
              </a:ext>
            </a:extLst>
          </p:cNvPr>
          <p:cNvSpPr>
            <a:spLocks noGrp="1"/>
          </p:cNvSpPr>
          <p:nvPr>
            <p:ph sz="quarter" idx="12"/>
          </p:nvPr>
        </p:nvSpPr>
        <p:spPr/>
        <p:txBody>
          <a:bodyPr vert="horz" lIns="91440" tIns="45720" rIns="91440" bIns="45720" rtlCol="0" anchor="t">
            <a:normAutofit lnSpcReduction="10000"/>
          </a:bodyPr>
          <a:lstStyle/>
          <a:p>
            <a:pPr marL="0" indent="0">
              <a:buNone/>
            </a:pPr>
            <a:r>
              <a:rPr lang="en-US" dirty="0" err="1">
                <a:ea typeface="Calibri"/>
                <a:cs typeface="Calibri"/>
              </a:rPr>
              <a:t>Jetzt</a:t>
            </a:r>
            <a:r>
              <a:rPr lang="en-US" dirty="0">
                <a:ea typeface="Calibri"/>
                <a:cs typeface="Calibri"/>
              </a:rPr>
              <a:t> </a:t>
            </a:r>
            <a:r>
              <a:rPr lang="en-US" dirty="0" err="1">
                <a:ea typeface="Calibri"/>
                <a:cs typeface="Calibri"/>
              </a:rPr>
              <a:t>wollen</a:t>
            </a:r>
            <a:r>
              <a:rPr lang="en-US" dirty="0">
                <a:ea typeface="Calibri"/>
                <a:cs typeface="Calibri"/>
              </a:rPr>
              <a:t> </a:t>
            </a:r>
            <a:r>
              <a:rPr lang="en-US" dirty="0" err="1">
                <a:ea typeface="Calibri"/>
                <a:cs typeface="Calibri"/>
              </a:rPr>
              <a:t>wir</a:t>
            </a:r>
            <a:r>
              <a:rPr lang="en-US" dirty="0">
                <a:ea typeface="Calibri"/>
                <a:cs typeface="Calibri"/>
              </a:rPr>
              <a:t> in </a:t>
            </a:r>
            <a:r>
              <a:rPr lang="en-US" dirty="0" err="1">
                <a:ea typeface="Calibri"/>
                <a:cs typeface="Calibri"/>
              </a:rPr>
              <a:t>unser</a:t>
            </a:r>
            <a:r>
              <a:rPr lang="en-US" dirty="0">
                <a:ea typeface="Calibri"/>
                <a:cs typeface="Calibri"/>
              </a:rPr>
              <a:t> </a:t>
            </a:r>
            <a:r>
              <a:rPr lang="en-US" dirty="0" err="1">
                <a:ea typeface="Calibri"/>
                <a:cs typeface="Calibri"/>
              </a:rPr>
              <a:t>Archiv</a:t>
            </a:r>
            <a:r>
              <a:rPr lang="en-US" dirty="0">
                <a:ea typeface="Calibri"/>
                <a:cs typeface="Calibri"/>
              </a:rPr>
              <a:t> </a:t>
            </a:r>
            <a:r>
              <a:rPr lang="en-US" dirty="0" err="1">
                <a:ea typeface="Calibri"/>
                <a:cs typeface="Calibri"/>
              </a:rPr>
              <a:t>eine</a:t>
            </a:r>
            <a:r>
              <a:rPr lang="en-US" dirty="0">
                <a:ea typeface="Calibri"/>
                <a:cs typeface="Calibri"/>
              </a:rPr>
              <a:t> </a:t>
            </a:r>
            <a:r>
              <a:rPr lang="en-US" dirty="0" err="1">
                <a:ea typeface="Calibri"/>
                <a:cs typeface="Calibri"/>
              </a:rPr>
              <a:t>neue</a:t>
            </a:r>
            <a:r>
              <a:rPr lang="en-US" dirty="0">
                <a:ea typeface="Calibri"/>
                <a:cs typeface="Calibri"/>
              </a:rPr>
              <a:t> Art von </a:t>
            </a:r>
            <a:r>
              <a:rPr lang="en-US" dirty="0" err="1">
                <a:ea typeface="Calibri"/>
                <a:cs typeface="Calibri"/>
              </a:rPr>
              <a:t>Objekt</a:t>
            </a:r>
            <a:r>
              <a:rPr lang="en-US" dirty="0">
                <a:ea typeface="Calibri"/>
                <a:cs typeface="Calibri"/>
              </a:rPr>
              <a:t> </a:t>
            </a:r>
            <a:r>
              <a:rPr lang="en-US" dirty="0" err="1">
                <a:ea typeface="Calibri"/>
                <a:cs typeface="Calibri"/>
              </a:rPr>
              <a:t>aufnehmen</a:t>
            </a:r>
            <a:r>
              <a:rPr lang="en-US" dirty="0">
                <a:ea typeface="Calibri"/>
                <a:cs typeface="Calibri"/>
              </a:rPr>
              <a:t>: </a:t>
            </a:r>
            <a:r>
              <a:rPr lang="en-US" dirty="0" err="1">
                <a:ea typeface="Calibri"/>
                <a:cs typeface="Calibri"/>
              </a:rPr>
              <a:t>Fossilien</a:t>
            </a:r>
            <a:r>
              <a:rPr lang="en-US" dirty="0">
                <a:ea typeface="Calibri"/>
                <a:cs typeface="Calibri"/>
              </a:rPr>
              <a:t> (Fossil: String </a:t>
            </a:r>
            <a:r>
              <a:rPr lang="en-US" dirty="0" err="1">
                <a:ea typeface="Calibri"/>
                <a:cs typeface="Calibri"/>
              </a:rPr>
              <a:t>fossilOf</a:t>
            </a:r>
            <a:r>
              <a:rPr lang="en-US" dirty="0">
                <a:ea typeface="Calibri"/>
                <a:cs typeface="Calibri"/>
              </a:rPr>
              <a:t>; double weight, int </a:t>
            </a:r>
            <a:r>
              <a:rPr lang="en-US" dirty="0" err="1">
                <a:ea typeface="Calibri"/>
                <a:cs typeface="Calibri"/>
              </a:rPr>
              <a:t>approxAge</a:t>
            </a:r>
            <a:r>
              <a:rPr lang="en-US" dirty="0">
                <a:ea typeface="Calibri"/>
                <a:cs typeface="Calibri"/>
              </a:rPr>
              <a:t>)</a:t>
            </a:r>
          </a:p>
          <a:p>
            <a:pPr marL="0" indent="0">
              <a:buNone/>
            </a:pPr>
            <a:r>
              <a:rPr lang="en-US" dirty="0">
                <a:ea typeface="Calibri"/>
                <a:cs typeface="Calibri"/>
              </a:rPr>
              <a:t>Auch </a:t>
            </a:r>
            <a:r>
              <a:rPr lang="en-US" dirty="0" err="1">
                <a:ea typeface="Calibri"/>
                <a:cs typeface="Calibri"/>
              </a:rPr>
              <a:t>dafür</a:t>
            </a:r>
            <a:r>
              <a:rPr lang="en-US" dirty="0">
                <a:ea typeface="Calibri"/>
                <a:cs typeface="Calibri"/>
              </a:rPr>
              <a:t> </a:t>
            </a:r>
            <a:r>
              <a:rPr lang="en-US" dirty="0" err="1">
                <a:ea typeface="Calibri"/>
                <a:cs typeface="Calibri"/>
              </a:rPr>
              <a:t>brauchen</a:t>
            </a:r>
            <a:r>
              <a:rPr lang="en-US" dirty="0">
                <a:ea typeface="Calibri"/>
                <a:cs typeface="Calibri"/>
              </a:rPr>
              <a:t> </a:t>
            </a:r>
            <a:r>
              <a:rPr lang="en-US" dirty="0" err="1">
                <a:ea typeface="Calibri"/>
                <a:cs typeface="Calibri"/>
              </a:rPr>
              <a:t>wir</a:t>
            </a:r>
            <a:r>
              <a:rPr lang="en-US" dirty="0">
                <a:ea typeface="Calibri"/>
                <a:cs typeface="Calibri"/>
              </a:rPr>
              <a:t> </a:t>
            </a:r>
            <a:r>
              <a:rPr lang="en-US" dirty="0" err="1">
                <a:ea typeface="Calibri"/>
                <a:cs typeface="Calibri"/>
              </a:rPr>
              <a:t>wieder</a:t>
            </a:r>
            <a:r>
              <a:rPr lang="en-US" dirty="0">
                <a:ea typeface="Calibri"/>
                <a:cs typeface="Calibri"/>
              </a:rPr>
              <a:t> </a:t>
            </a:r>
            <a:r>
              <a:rPr lang="en-US" dirty="0" err="1">
                <a:ea typeface="Calibri"/>
                <a:cs typeface="Calibri"/>
              </a:rPr>
              <a:t>eine</a:t>
            </a:r>
            <a:r>
              <a:rPr lang="en-US" dirty="0">
                <a:ea typeface="Calibri"/>
                <a:cs typeface="Calibri"/>
              </a:rPr>
              <a:t> </a:t>
            </a:r>
            <a:r>
              <a:rPr lang="en-US" dirty="0" err="1">
                <a:ea typeface="Calibri"/>
                <a:cs typeface="Calibri"/>
              </a:rPr>
              <a:t>eigene</a:t>
            </a:r>
            <a:r>
              <a:rPr lang="en-US" dirty="0">
                <a:ea typeface="Calibri"/>
                <a:cs typeface="Calibri"/>
              </a:rPr>
              <a:t> Box, </a:t>
            </a:r>
            <a:r>
              <a:rPr lang="en-US" dirty="0" err="1">
                <a:ea typeface="Calibri"/>
                <a:cs typeface="Calibri"/>
              </a:rPr>
              <a:t>sonst</a:t>
            </a:r>
            <a:r>
              <a:rPr lang="en-US" dirty="0">
                <a:ea typeface="Calibri"/>
                <a:cs typeface="Calibri"/>
              </a:rPr>
              <a:t> </a:t>
            </a:r>
            <a:r>
              <a:rPr lang="en-US" dirty="0" err="1">
                <a:ea typeface="Calibri"/>
                <a:cs typeface="Calibri"/>
              </a:rPr>
              <a:t>machen</a:t>
            </a:r>
            <a:r>
              <a:rPr lang="en-US" dirty="0">
                <a:ea typeface="Calibri"/>
                <a:cs typeface="Calibri"/>
              </a:rPr>
              <a:t> </a:t>
            </a:r>
            <a:r>
              <a:rPr lang="en-US" dirty="0" err="1">
                <a:ea typeface="Calibri"/>
                <a:cs typeface="Calibri"/>
              </a:rPr>
              <a:t>wir</a:t>
            </a:r>
            <a:r>
              <a:rPr lang="en-US" dirty="0">
                <a:ea typeface="Calibri"/>
                <a:cs typeface="Calibri"/>
              </a:rPr>
              <a:t> </a:t>
            </a:r>
            <a:r>
              <a:rPr lang="en-US" dirty="0" err="1">
                <a:ea typeface="Calibri"/>
                <a:cs typeface="Calibri"/>
              </a:rPr>
              <a:t>unsere</a:t>
            </a:r>
            <a:r>
              <a:rPr lang="en-US" dirty="0">
                <a:ea typeface="Calibri"/>
                <a:cs typeface="Calibri"/>
              </a:rPr>
              <a:t> </a:t>
            </a:r>
            <a:r>
              <a:rPr lang="en-US" dirty="0" err="1">
                <a:ea typeface="Calibri"/>
                <a:cs typeface="Calibri"/>
              </a:rPr>
              <a:t>Bücher</a:t>
            </a:r>
            <a:r>
              <a:rPr lang="en-US" dirty="0">
                <a:ea typeface="Calibri"/>
                <a:cs typeface="Calibri"/>
              </a:rPr>
              <a:t> und/</a:t>
            </a:r>
            <a:r>
              <a:rPr lang="en-US" dirty="0" err="1">
                <a:ea typeface="Calibri"/>
                <a:cs typeface="Calibri"/>
              </a:rPr>
              <a:t>oder</a:t>
            </a:r>
            <a:r>
              <a:rPr lang="en-US" dirty="0">
                <a:ea typeface="Calibri"/>
                <a:cs typeface="Calibri"/>
              </a:rPr>
              <a:t> </a:t>
            </a:r>
            <a:r>
              <a:rPr lang="en-US" dirty="0" err="1">
                <a:ea typeface="Calibri"/>
                <a:cs typeface="Calibri"/>
              </a:rPr>
              <a:t>Fossilien</a:t>
            </a:r>
            <a:r>
              <a:rPr lang="en-US" dirty="0">
                <a:ea typeface="Calibri"/>
                <a:cs typeface="Calibri"/>
              </a:rPr>
              <a:t> kaputt.</a:t>
            </a:r>
          </a:p>
          <a:p>
            <a:pPr marL="0" indent="0">
              <a:buNone/>
            </a:pPr>
            <a:r>
              <a:rPr lang="en-US" dirty="0">
                <a:ea typeface="Calibri"/>
                <a:cs typeface="Calibri"/>
              </a:rPr>
              <a:t>Die Box </a:t>
            </a:r>
            <a:r>
              <a:rPr lang="en-US" dirty="0" err="1">
                <a:ea typeface="Calibri"/>
                <a:cs typeface="Calibri"/>
              </a:rPr>
              <a:t>kann</a:t>
            </a:r>
            <a:r>
              <a:rPr lang="en-US" dirty="0">
                <a:ea typeface="Calibri"/>
                <a:cs typeface="Calibri"/>
              </a:rPr>
              <a:t> </a:t>
            </a:r>
            <a:r>
              <a:rPr lang="en-US" dirty="0" err="1">
                <a:ea typeface="Calibri"/>
                <a:cs typeface="Calibri"/>
              </a:rPr>
              <a:t>wieder</a:t>
            </a:r>
            <a:r>
              <a:rPr lang="en-US" dirty="0">
                <a:ea typeface="Calibri"/>
                <a:cs typeface="Calibri"/>
              </a:rPr>
              <a:t> 10 </a:t>
            </a:r>
            <a:r>
              <a:rPr lang="en-US" dirty="0" err="1">
                <a:ea typeface="Calibri"/>
                <a:cs typeface="Calibri"/>
              </a:rPr>
              <a:t>Fossilien</a:t>
            </a:r>
            <a:r>
              <a:rPr lang="en-US" dirty="0">
                <a:ea typeface="Calibri"/>
                <a:cs typeface="Calibri"/>
              </a:rPr>
              <a:t> </a:t>
            </a:r>
            <a:r>
              <a:rPr lang="en-US" dirty="0" err="1">
                <a:ea typeface="Calibri"/>
                <a:cs typeface="Calibri"/>
              </a:rPr>
              <a:t>aufnehmen</a:t>
            </a:r>
            <a:r>
              <a:rPr lang="en-US" dirty="0">
                <a:ea typeface="Calibri"/>
                <a:cs typeface="Calibri"/>
              </a:rPr>
              <a:t>, und </a:t>
            </a:r>
            <a:r>
              <a:rPr lang="en-US" dirty="0" err="1">
                <a:ea typeface="Calibri"/>
                <a:cs typeface="Calibri"/>
              </a:rPr>
              <a:t>ausgeben</a:t>
            </a:r>
            <a:r>
              <a:rPr lang="en-US" dirty="0">
                <a:ea typeface="Calibri"/>
                <a:cs typeface="Calibri"/>
              </a:rPr>
              <a:t> um welches Fossil es </a:t>
            </a:r>
            <a:r>
              <a:rPr lang="en-US" dirty="0" err="1">
                <a:ea typeface="Calibri"/>
                <a:cs typeface="Calibri"/>
              </a:rPr>
              <a:t>sich</a:t>
            </a:r>
            <a:r>
              <a:rPr lang="en-US" dirty="0">
                <a:ea typeface="Calibri"/>
                <a:cs typeface="Calibri"/>
              </a:rPr>
              <a:t> </a:t>
            </a:r>
            <a:r>
              <a:rPr lang="en-US" dirty="0" err="1">
                <a:ea typeface="Calibri"/>
                <a:cs typeface="Calibri"/>
              </a:rPr>
              <a:t>handelt</a:t>
            </a:r>
            <a:r>
              <a:rPr lang="en-US" dirty="0">
                <a:ea typeface="Calibri"/>
                <a:cs typeface="Calibri"/>
              </a:rPr>
              <a:t>.</a:t>
            </a:r>
          </a:p>
          <a:p>
            <a:pPr marL="899795" lvl="1" indent="-359410">
              <a:buFont typeface="Courier New"/>
              <a:buChar char="o"/>
            </a:pPr>
            <a:endParaRPr lang="en-US" dirty="0">
              <a:ea typeface="Calibri"/>
              <a:cs typeface="Calibri"/>
            </a:endParaRPr>
          </a:p>
          <a:p>
            <a:pPr marL="431800" indent="-431800">
              <a:buFontTx/>
              <a:buChar char="•"/>
            </a:pPr>
            <a:endParaRPr lang="en-US" dirty="0">
              <a:ea typeface="Calibri"/>
              <a:cs typeface="Calibri"/>
            </a:endParaRPr>
          </a:p>
        </p:txBody>
      </p:sp>
      <p:sp>
        <p:nvSpPr>
          <p:cNvPr id="4" name="Title 3">
            <a:extLst>
              <a:ext uri="{FF2B5EF4-FFF2-40B4-BE49-F238E27FC236}">
                <a16:creationId xmlns:a16="http://schemas.microsoft.com/office/drawing/2014/main" id="{1D9F9F4F-5CE4-3274-864F-94A204A64B19}"/>
              </a:ext>
            </a:extLst>
          </p:cNvPr>
          <p:cNvSpPr>
            <a:spLocks noGrp="1"/>
          </p:cNvSpPr>
          <p:nvPr>
            <p:ph type="title"/>
          </p:nvPr>
        </p:nvSpPr>
        <p:spPr/>
        <p:txBody>
          <a:bodyPr/>
          <a:lstStyle/>
          <a:p>
            <a:r>
              <a:rPr lang="en-US" dirty="0">
                <a:ea typeface="Calibri"/>
                <a:cs typeface="Calibri"/>
              </a:rPr>
              <a:t>Archive: Fossils</a:t>
            </a:r>
          </a:p>
        </p:txBody>
      </p:sp>
      <p:sp>
        <p:nvSpPr>
          <p:cNvPr id="5" name="Date Placeholder 4">
            <a:extLst>
              <a:ext uri="{FF2B5EF4-FFF2-40B4-BE49-F238E27FC236}">
                <a16:creationId xmlns:a16="http://schemas.microsoft.com/office/drawing/2014/main" id="{8115C89E-E697-8BE4-06B0-E408680ED51F}"/>
              </a:ext>
            </a:extLst>
          </p:cNvPr>
          <p:cNvSpPr>
            <a:spLocks noGrp="1"/>
          </p:cNvSpPr>
          <p:nvPr>
            <p:ph type="dt" sz="half" idx="10"/>
          </p:nvPr>
        </p:nvSpPr>
        <p:spPr/>
        <p:txBody>
          <a:bodyPr/>
          <a:lstStyle/>
          <a:p>
            <a:fld id="{63FFECE1-904C-1345-A815-786134162EBE}" type="datetime3">
              <a:rPr lang="de-AT" smtClean="0"/>
              <a:t>27/03/25</a:t>
            </a:fld>
            <a:endParaRPr lang="de-DE"/>
          </a:p>
        </p:txBody>
      </p:sp>
    </p:spTree>
    <p:extLst>
      <p:ext uri="{BB962C8B-B14F-4D97-AF65-F5344CB8AC3E}">
        <p14:creationId xmlns:p14="http://schemas.microsoft.com/office/powerpoint/2010/main" val="10373152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C8FF8B-14FA-AA74-69E7-A431768650AF}"/>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9CF2347C-99E2-2D04-030A-D20A3BE29751}"/>
              </a:ext>
            </a:extLst>
          </p:cNvPr>
          <p:cNvSpPr>
            <a:spLocks noGrp="1"/>
          </p:cNvSpPr>
          <p:nvPr>
            <p:ph type="ftr" sz="quarter" idx="11"/>
          </p:nvPr>
        </p:nvSpPr>
        <p:spPr/>
        <p:txBody>
          <a:bodyPr/>
          <a:lstStyle/>
          <a:p>
            <a:r>
              <a:rPr lang="de-DE"/>
              <a:t>FH CAMPUS 02 //</a:t>
            </a:r>
          </a:p>
        </p:txBody>
      </p:sp>
      <p:sp>
        <p:nvSpPr>
          <p:cNvPr id="3" name="Content Placeholder 2">
            <a:extLst>
              <a:ext uri="{FF2B5EF4-FFF2-40B4-BE49-F238E27FC236}">
                <a16:creationId xmlns:a16="http://schemas.microsoft.com/office/drawing/2014/main" id="{FAEEE2C6-2DCA-2D3B-B765-3B391B272D5F}"/>
              </a:ext>
            </a:extLst>
          </p:cNvPr>
          <p:cNvSpPr>
            <a:spLocks noGrp="1"/>
          </p:cNvSpPr>
          <p:nvPr>
            <p:ph sz="quarter" idx="12"/>
          </p:nvPr>
        </p:nvSpPr>
        <p:spPr/>
        <p:txBody>
          <a:bodyPr vert="horz" lIns="91440" tIns="45720" rIns="91440" bIns="45720" rtlCol="0" anchor="t">
            <a:normAutofit/>
          </a:bodyPr>
          <a:lstStyle/>
          <a:p>
            <a:pPr marL="0" indent="0">
              <a:buNone/>
            </a:pPr>
            <a:r>
              <a:rPr lang="en-US" dirty="0">
                <a:ea typeface="Calibri"/>
                <a:cs typeface="Calibri"/>
              </a:rPr>
              <a:t>Was </a:t>
            </a:r>
            <a:r>
              <a:rPr lang="en-US" dirty="0" err="1">
                <a:ea typeface="Calibri"/>
                <a:cs typeface="Calibri"/>
              </a:rPr>
              <a:t>wenn</a:t>
            </a:r>
            <a:r>
              <a:rPr lang="en-US" dirty="0">
                <a:ea typeface="Calibri"/>
                <a:cs typeface="Calibri"/>
              </a:rPr>
              <a:t> </a:t>
            </a:r>
            <a:r>
              <a:rPr lang="en-US" dirty="0" err="1">
                <a:ea typeface="Calibri"/>
                <a:cs typeface="Calibri"/>
              </a:rPr>
              <a:t>wir</a:t>
            </a:r>
            <a:r>
              <a:rPr lang="en-US" dirty="0">
                <a:ea typeface="Calibri"/>
                <a:cs typeface="Calibri"/>
              </a:rPr>
              <a:t> </a:t>
            </a:r>
            <a:r>
              <a:rPr lang="en-US" dirty="0" err="1">
                <a:ea typeface="Calibri"/>
                <a:cs typeface="Calibri"/>
              </a:rPr>
              <a:t>eine</a:t>
            </a:r>
            <a:r>
              <a:rPr lang="en-US" dirty="0">
                <a:ea typeface="Calibri"/>
                <a:cs typeface="Calibri"/>
              </a:rPr>
              <a:t> Box </a:t>
            </a:r>
            <a:r>
              <a:rPr lang="en-US" dirty="0" err="1">
                <a:ea typeface="Calibri"/>
                <a:cs typeface="Calibri"/>
              </a:rPr>
              <a:t>bauen</a:t>
            </a:r>
            <a:r>
              <a:rPr lang="en-US" dirty="0">
                <a:ea typeface="Calibri"/>
                <a:cs typeface="Calibri"/>
              </a:rPr>
              <a:t> </a:t>
            </a:r>
            <a:r>
              <a:rPr lang="en-US" dirty="0" err="1">
                <a:ea typeface="Calibri"/>
                <a:cs typeface="Calibri"/>
              </a:rPr>
              <a:t>könnten</a:t>
            </a:r>
            <a:r>
              <a:rPr lang="en-US" dirty="0">
                <a:ea typeface="Calibri"/>
                <a:cs typeface="Calibri"/>
              </a:rPr>
              <a:t>, die man </a:t>
            </a:r>
            <a:r>
              <a:rPr lang="en-US" dirty="0" err="1">
                <a:ea typeface="Calibri"/>
                <a:cs typeface="Calibri"/>
              </a:rPr>
              <a:t>mit</a:t>
            </a:r>
            <a:r>
              <a:rPr lang="en-US" dirty="0">
                <a:ea typeface="Calibri"/>
                <a:cs typeface="Calibri"/>
              </a:rPr>
              <a:t> </a:t>
            </a:r>
            <a:r>
              <a:rPr lang="en-US" dirty="0" err="1">
                <a:ea typeface="Calibri"/>
                <a:cs typeface="Calibri"/>
              </a:rPr>
              <a:t>allen</a:t>
            </a:r>
            <a:r>
              <a:rPr lang="en-US" dirty="0">
                <a:ea typeface="Calibri"/>
                <a:cs typeface="Calibri"/>
              </a:rPr>
              <a:t> </a:t>
            </a:r>
            <a:r>
              <a:rPr lang="en-US" dirty="0" err="1">
                <a:ea typeface="Calibri"/>
                <a:cs typeface="Calibri"/>
              </a:rPr>
              <a:t>Möglichen</a:t>
            </a:r>
            <a:r>
              <a:rPr lang="en-US" dirty="0">
                <a:ea typeface="Calibri"/>
                <a:cs typeface="Calibri"/>
              </a:rPr>
              <a:t> </a:t>
            </a:r>
            <a:r>
              <a:rPr lang="en-US" dirty="0" err="1">
                <a:ea typeface="Calibri"/>
                <a:cs typeface="Calibri"/>
              </a:rPr>
              <a:t>Objekten</a:t>
            </a:r>
            <a:r>
              <a:rPr lang="en-US" dirty="0">
                <a:ea typeface="Calibri"/>
                <a:cs typeface="Calibri"/>
              </a:rPr>
              <a:t> </a:t>
            </a:r>
            <a:r>
              <a:rPr lang="en-US" dirty="0" err="1">
                <a:ea typeface="Calibri"/>
                <a:cs typeface="Calibri"/>
              </a:rPr>
              <a:t>füllen</a:t>
            </a:r>
            <a:r>
              <a:rPr lang="en-US" dirty="0">
                <a:ea typeface="Calibri"/>
                <a:cs typeface="Calibri"/>
              </a:rPr>
              <a:t> </a:t>
            </a:r>
            <a:r>
              <a:rPr lang="en-US" dirty="0" err="1">
                <a:ea typeface="Calibri"/>
                <a:cs typeface="Calibri"/>
              </a:rPr>
              <a:t>könnte</a:t>
            </a:r>
            <a:r>
              <a:rPr lang="en-US" dirty="0">
                <a:ea typeface="Calibri"/>
                <a:cs typeface="Calibri"/>
              </a:rPr>
              <a:t>?</a:t>
            </a:r>
          </a:p>
          <a:p>
            <a:pPr marL="0" indent="0">
              <a:buNone/>
            </a:pPr>
            <a:endParaRPr lang="en-US" dirty="0">
              <a:ea typeface="Calibri"/>
              <a:cs typeface="Calibri"/>
            </a:endParaRPr>
          </a:p>
          <a:p>
            <a:pPr marL="899795" lvl="1" indent="-359410">
              <a:buFont typeface="Courier New"/>
              <a:buChar char="o"/>
            </a:pPr>
            <a:endParaRPr lang="en-US" dirty="0">
              <a:ea typeface="Calibri"/>
              <a:cs typeface="Calibri"/>
            </a:endParaRPr>
          </a:p>
          <a:p>
            <a:pPr marL="431800" indent="-431800">
              <a:buFontTx/>
              <a:buChar char="•"/>
            </a:pPr>
            <a:endParaRPr lang="en-US" dirty="0">
              <a:ea typeface="Calibri"/>
              <a:cs typeface="Calibri"/>
            </a:endParaRPr>
          </a:p>
        </p:txBody>
      </p:sp>
      <p:sp>
        <p:nvSpPr>
          <p:cNvPr id="4" name="Title 3">
            <a:extLst>
              <a:ext uri="{FF2B5EF4-FFF2-40B4-BE49-F238E27FC236}">
                <a16:creationId xmlns:a16="http://schemas.microsoft.com/office/drawing/2014/main" id="{B8E9471C-3C27-0B9B-E1D7-3AFD5BBBFDA6}"/>
              </a:ext>
            </a:extLst>
          </p:cNvPr>
          <p:cNvSpPr>
            <a:spLocks noGrp="1"/>
          </p:cNvSpPr>
          <p:nvPr>
            <p:ph type="title"/>
          </p:nvPr>
        </p:nvSpPr>
        <p:spPr/>
        <p:txBody>
          <a:bodyPr/>
          <a:lstStyle/>
          <a:p>
            <a:r>
              <a:rPr lang="en-US" dirty="0">
                <a:ea typeface="Calibri"/>
                <a:cs typeface="Calibri"/>
              </a:rPr>
              <a:t>Archive: Generic Box</a:t>
            </a:r>
          </a:p>
        </p:txBody>
      </p:sp>
      <p:sp>
        <p:nvSpPr>
          <p:cNvPr id="5" name="Date Placeholder 4">
            <a:extLst>
              <a:ext uri="{FF2B5EF4-FFF2-40B4-BE49-F238E27FC236}">
                <a16:creationId xmlns:a16="http://schemas.microsoft.com/office/drawing/2014/main" id="{C61FAD89-4867-D9F2-6C95-BA48FF7900CB}"/>
              </a:ext>
            </a:extLst>
          </p:cNvPr>
          <p:cNvSpPr>
            <a:spLocks noGrp="1"/>
          </p:cNvSpPr>
          <p:nvPr>
            <p:ph type="dt" sz="half" idx="10"/>
          </p:nvPr>
        </p:nvSpPr>
        <p:spPr/>
        <p:txBody>
          <a:bodyPr/>
          <a:lstStyle/>
          <a:p>
            <a:fld id="{63FFECE1-904C-1345-A815-786134162EBE}" type="datetime3">
              <a:rPr lang="de-AT" smtClean="0"/>
              <a:t>27/03/25</a:t>
            </a:fld>
            <a:endParaRPr lang="de-DE"/>
          </a:p>
        </p:txBody>
      </p:sp>
    </p:spTree>
    <p:extLst>
      <p:ext uri="{BB962C8B-B14F-4D97-AF65-F5344CB8AC3E}">
        <p14:creationId xmlns:p14="http://schemas.microsoft.com/office/powerpoint/2010/main" val="11637465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person standing at a table with drinks&#10;&#10;AI-generated content may be incorrect.">
            <a:extLst>
              <a:ext uri="{FF2B5EF4-FFF2-40B4-BE49-F238E27FC236}">
                <a16:creationId xmlns:a16="http://schemas.microsoft.com/office/drawing/2014/main" id="{23DE1AB3-390B-4016-6285-79EAC6A4FEDA}"/>
              </a:ext>
            </a:extLst>
          </p:cNvPr>
          <p:cNvPicPr>
            <a:picLocks noChangeAspect="1"/>
          </p:cNvPicPr>
          <p:nvPr/>
        </p:nvPicPr>
        <p:blipFill>
          <a:blip r:embed="rId2"/>
          <a:srcRect l="28042" t="40775" r="39730" b="27374"/>
          <a:stretch/>
        </p:blipFill>
        <p:spPr>
          <a:xfrm>
            <a:off x="5191649" y="2870792"/>
            <a:ext cx="1657638" cy="2184363"/>
          </a:xfrm>
          <a:prstGeom prst="rect">
            <a:avLst/>
          </a:prstGeom>
        </p:spPr>
      </p:pic>
      <p:pic>
        <p:nvPicPr>
          <p:cNvPr id="8194" name="Picture 2" descr="Wealthpilot — FinTech Consult">
            <a:extLst>
              <a:ext uri="{FF2B5EF4-FFF2-40B4-BE49-F238E27FC236}">
                <a16:creationId xmlns:a16="http://schemas.microsoft.com/office/drawing/2014/main" id="{5D9B7664-57C9-C2CF-2C72-7ABB55B7792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773" r="1" b="7085"/>
          <a:stretch/>
        </p:blipFill>
        <p:spPr bwMode="auto">
          <a:xfrm>
            <a:off x="2037453" y="2101475"/>
            <a:ext cx="3257730" cy="2855390"/>
          </a:xfrm>
          <a:prstGeom prst="rect">
            <a:avLst/>
          </a:prstGeom>
          <a:solidFill>
            <a:srgbClr val="FFFFFF"/>
          </a:solidFill>
        </p:spPr>
      </p:pic>
      <p:sp>
        <p:nvSpPr>
          <p:cNvPr id="3" name="Content Placeholder 2">
            <a:extLst>
              <a:ext uri="{FF2B5EF4-FFF2-40B4-BE49-F238E27FC236}">
                <a16:creationId xmlns:a16="http://schemas.microsoft.com/office/drawing/2014/main" id="{FFD5FABC-9FE1-D974-AFA4-E3A6B25792E8}"/>
              </a:ext>
            </a:extLst>
          </p:cNvPr>
          <p:cNvSpPr>
            <a:spLocks noGrp="1"/>
          </p:cNvSpPr>
          <p:nvPr>
            <p:ph type="body" sz="half" idx="12"/>
          </p:nvPr>
        </p:nvSpPr>
        <p:spPr>
          <a:xfrm>
            <a:off x="1973999" y="656831"/>
            <a:ext cx="4512770" cy="1620000"/>
          </a:xfrm>
        </p:spPr>
        <p:txBody>
          <a:bodyPr anchor="ctr">
            <a:normAutofit fontScale="92500" lnSpcReduction="20000"/>
          </a:bodyPr>
          <a:lstStyle/>
          <a:p>
            <a:pPr>
              <a:spcAft>
                <a:spcPts val="600"/>
              </a:spcAft>
            </a:pPr>
            <a:endParaRPr lang="en-US" sz="2400" cap="none" dirty="0"/>
          </a:p>
          <a:p>
            <a:pPr>
              <a:spcAft>
                <a:spcPts val="600"/>
              </a:spcAft>
            </a:pPr>
            <a:r>
              <a:rPr lang="en-US" sz="2400" cap="none" dirty="0"/>
              <a:t>silke.jandl@lv.campus02.at</a:t>
            </a:r>
          </a:p>
          <a:p>
            <a:pPr>
              <a:spcAft>
                <a:spcPts val="600"/>
              </a:spcAft>
            </a:pPr>
            <a:r>
              <a:rPr lang="en-US" sz="2400" cap="none" dirty="0">
                <a:hlinkClick r:id="rId4">
                  <a:extLst>
                    <a:ext uri="{A12FA001-AC4F-418D-AE19-62706E023703}">
                      <ahyp:hlinkClr xmlns:ahyp="http://schemas.microsoft.com/office/drawing/2018/hyperlinkcolor" val="tx"/>
                    </a:ext>
                  </a:extLst>
                </a:hlinkClick>
              </a:rPr>
              <a:t>https://github.com/08jandl</a:t>
            </a:r>
            <a:r>
              <a:rPr lang="en-US" sz="2400" cap="none" dirty="0"/>
              <a:t> </a:t>
            </a:r>
          </a:p>
          <a:p>
            <a:pPr>
              <a:spcAft>
                <a:spcPts val="600"/>
              </a:spcAft>
            </a:pPr>
            <a:r>
              <a:rPr lang="en-US" sz="2400" cap="none" dirty="0">
                <a:solidFill>
                  <a:schemeClr val="tx2"/>
                </a:solidFill>
                <a:ea typeface="+mn-lt"/>
                <a:cs typeface="+mn-lt"/>
                <a:hlinkClick r:id="rId5">
                  <a:extLst>
                    <a:ext uri="{A12FA001-AC4F-418D-AE19-62706E023703}">
                      <ahyp:hlinkClr xmlns:ahyp="http://schemas.microsoft.com/office/drawing/2018/hyperlinkcolor" val="tx"/>
                    </a:ext>
                  </a:extLst>
                </a:hlinkClick>
              </a:rPr>
              <a:t>https://www.meetup.com/de-DE/women-plus-tech-graz</a:t>
            </a:r>
            <a:r>
              <a:rPr lang="en-US" sz="2400" cap="none" dirty="0">
                <a:solidFill>
                  <a:schemeClr val="tx2"/>
                </a:solidFill>
                <a:ea typeface="+mn-lt"/>
                <a:cs typeface="+mn-lt"/>
              </a:rPr>
              <a:t> </a:t>
            </a:r>
            <a:endParaRPr lang="en-US" dirty="0">
              <a:solidFill>
                <a:schemeClr val="tx2"/>
              </a:solidFill>
              <a:ea typeface="+mn-lt"/>
              <a:cs typeface="+mn-lt"/>
            </a:endParaRPr>
          </a:p>
          <a:p>
            <a:pPr>
              <a:spcAft>
                <a:spcPts val="600"/>
              </a:spcAft>
            </a:pPr>
            <a:endParaRPr lang="en-AT" sz="2400" cap="none" dirty="0">
              <a:ea typeface="Calibri"/>
              <a:cs typeface="Calibri"/>
            </a:endParaRPr>
          </a:p>
        </p:txBody>
      </p:sp>
      <p:sp>
        <p:nvSpPr>
          <p:cNvPr id="8203" name="Text Placeholder 4">
            <a:extLst>
              <a:ext uri="{FF2B5EF4-FFF2-40B4-BE49-F238E27FC236}">
                <a16:creationId xmlns:a16="http://schemas.microsoft.com/office/drawing/2014/main" id="{BD9FB196-EBE1-DC67-BB9C-FCDC3388D7CC}"/>
              </a:ext>
            </a:extLst>
          </p:cNvPr>
          <p:cNvSpPr>
            <a:spLocks noGrp="1"/>
          </p:cNvSpPr>
          <p:nvPr>
            <p:ph type="body" sz="quarter" idx="19"/>
          </p:nvPr>
        </p:nvSpPr>
        <p:spPr>
          <a:xfrm>
            <a:off x="2037452" y="3962338"/>
            <a:ext cx="3257730" cy="476958"/>
          </a:xfrm>
        </p:spPr>
        <p:txBody>
          <a:bodyPr/>
          <a:lstStyle/>
          <a:p>
            <a:r>
              <a:rPr lang="en-US" dirty="0"/>
              <a:t>2020-2023</a:t>
            </a:r>
          </a:p>
        </p:txBody>
      </p:sp>
      <p:sp>
        <p:nvSpPr>
          <p:cNvPr id="2" name="Footer Placeholder 1">
            <a:extLst>
              <a:ext uri="{FF2B5EF4-FFF2-40B4-BE49-F238E27FC236}">
                <a16:creationId xmlns:a16="http://schemas.microsoft.com/office/drawing/2014/main" id="{7618E312-EBD1-D343-63DE-84FEECE82383}"/>
              </a:ext>
            </a:extLst>
          </p:cNvPr>
          <p:cNvSpPr>
            <a:spLocks noGrp="1"/>
          </p:cNvSpPr>
          <p:nvPr>
            <p:ph type="ftr" sz="quarter" idx="3"/>
          </p:nvPr>
        </p:nvSpPr>
        <p:spPr>
          <a:xfrm>
            <a:off x="1981199" y="6498000"/>
            <a:ext cx="1368000" cy="234000"/>
          </a:xfrm>
        </p:spPr>
        <p:txBody>
          <a:bodyPr anchor="ctr">
            <a:normAutofit/>
          </a:bodyPr>
          <a:lstStyle/>
          <a:p>
            <a:pPr>
              <a:spcAft>
                <a:spcPts val="600"/>
              </a:spcAft>
            </a:pPr>
            <a:r>
              <a:rPr lang="de-DE" dirty="0"/>
              <a:t>FH CAMPUS 02 //</a:t>
            </a:r>
          </a:p>
        </p:txBody>
      </p:sp>
      <p:sp>
        <p:nvSpPr>
          <p:cNvPr id="5" name="Date Placeholder 4">
            <a:extLst>
              <a:ext uri="{FF2B5EF4-FFF2-40B4-BE49-F238E27FC236}">
                <a16:creationId xmlns:a16="http://schemas.microsoft.com/office/drawing/2014/main" id="{D0331C03-0821-51C9-4749-544C1ABF2B8A}"/>
              </a:ext>
            </a:extLst>
          </p:cNvPr>
          <p:cNvSpPr>
            <a:spLocks noGrp="1"/>
          </p:cNvSpPr>
          <p:nvPr>
            <p:ph type="dt" sz="half" idx="21"/>
          </p:nvPr>
        </p:nvSpPr>
        <p:spPr>
          <a:xfrm>
            <a:off x="3199119" y="6498318"/>
            <a:ext cx="859426" cy="234000"/>
          </a:xfrm>
        </p:spPr>
        <p:txBody>
          <a:bodyPr anchor="ctr">
            <a:normAutofit/>
          </a:bodyPr>
          <a:lstStyle/>
          <a:p>
            <a:pPr>
              <a:spcAft>
                <a:spcPts val="600"/>
              </a:spcAft>
            </a:pPr>
            <a:fld id="{63FFECE1-904C-1345-A815-786134162EBE}" type="datetime3">
              <a:rPr lang="de-AT" smtClean="0"/>
              <a:pPr>
                <a:spcAft>
                  <a:spcPts val="600"/>
                </a:spcAft>
              </a:pPr>
              <a:t>27/03/25</a:t>
            </a:fld>
            <a:endParaRPr lang="de-DE"/>
          </a:p>
        </p:txBody>
      </p:sp>
      <p:pic>
        <p:nvPicPr>
          <p:cNvPr id="8200" name="Picture 8" descr="Unycom | LinkedIn">
            <a:extLst>
              <a:ext uri="{FF2B5EF4-FFF2-40B4-BE49-F238E27FC236}">
                <a16:creationId xmlns:a16="http://schemas.microsoft.com/office/drawing/2014/main" id="{8DA167AF-F56E-FC6A-C23C-984A9F0DF95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67056" y="3812474"/>
            <a:ext cx="2470962" cy="238590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1D5F2FFB-E28C-1068-2627-ECAAD50F071E}"/>
              </a:ext>
            </a:extLst>
          </p:cNvPr>
          <p:cNvPicPr>
            <a:picLocks noChangeAspect="1"/>
          </p:cNvPicPr>
          <p:nvPr/>
        </p:nvPicPr>
        <p:blipFill>
          <a:blip r:embed="rId7"/>
          <a:stretch>
            <a:fillRect/>
          </a:stretch>
        </p:blipFill>
        <p:spPr>
          <a:xfrm>
            <a:off x="6614670" y="893911"/>
            <a:ext cx="2226857" cy="2178124"/>
          </a:xfrm>
          <a:prstGeom prst="rect">
            <a:avLst/>
          </a:prstGeom>
        </p:spPr>
      </p:pic>
      <p:sp>
        <p:nvSpPr>
          <p:cNvPr id="7" name="Text Placeholder 5">
            <a:extLst>
              <a:ext uri="{FF2B5EF4-FFF2-40B4-BE49-F238E27FC236}">
                <a16:creationId xmlns:a16="http://schemas.microsoft.com/office/drawing/2014/main" id="{FB8933CF-4460-7351-E0B4-7586A94F4693}"/>
              </a:ext>
            </a:extLst>
          </p:cNvPr>
          <p:cNvSpPr txBox="1">
            <a:spLocks/>
          </p:cNvSpPr>
          <p:nvPr/>
        </p:nvSpPr>
        <p:spPr>
          <a:xfrm>
            <a:off x="5743106" y="3072747"/>
            <a:ext cx="3820426" cy="360000"/>
          </a:xfrm>
          <a:prstGeom prst="rect">
            <a:avLst/>
          </a:prstGeom>
        </p:spPr>
        <p:txBody>
          <a:bodyPr vert="horz" lIns="0" tIns="0" rIns="0" bIns="0" rtlCol="0" anchor="ctr">
            <a:noAutofit/>
          </a:bodyPr>
          <a:lstStyle>
            <a:lvl1pPr marL="0" indent="0" algn="ctr" defTabSz="457200" rtl="0" eaLnBrk="1" latinLnBrk="0" hangingPunct="1">
              <a:lnSpc>
                <a:spcPct val="85000"/>
              </a:lnSpc>
              <a:spcBef>
                <a:spcPts val="0"/>
              </a:spcBef>
              <a:buSzPct val="100000"/>
              <a:buFontTx/>
              <a:buNone/>
              <a:defRPr sz="2400" kern="1200">
                <a:solidFill>
                  <a:schemeClr val="tx1"/>
                </a:solidFill>
                <a:latin typeface="+mn-lt"/>
                <a:ea typeface="+mn-ea"/>
                <a:cs typeface="+mn-cs"/>
              </a:defRPr>
            </a:lvl1pPr>
            <a:lvl2pPr marL="742950" indent="-285750" algn="l" defTabSz="457200" rtl="0" eaLnBrk="1" latinLnBrk="0" hangingPunct="1">
              <a:spcBef>
                <a:spcPts val="600"/>
              </a:spcBef>
              <a:buSzPct val="70000"/>
              <a:buFontTx/>
              <a:buBlip>
                <a:blip r:embed="rId8"/>
              </a:buBlip>
              <a:defRPr lang="de-AT" sz="2000" kern="1200">
                <a:solidFill>
                  <a:schemeClr val="tx1"/>
                </a:solidFill>
                <a:latin typeface="+mn-lt"/>
                <a:ea typeface="+mn-ea"/>
                <a:cs typeface="+mn-cs"/>
              </a:defRPr>
            </a:lvl2pPr>
            <a:lvl3pPr marL="1011238" indent="-242888" algn="l" defTabSz="457200" rtl="0" eaLnBrk="1" latinLnBrk="0" hangingPunct="1">
              <a:spcBef>
                <a:spcPct val="20000"/>
              </a:spcBef>
              <a:buClr>
                <a:srgbClr val="404040"/>
              </a:buClr>
              <a:buSzPct val="80000"/>
              <a:buFont typeface="Wingdings" panose="05000000000000000000" pitchFamily="2" charset="2"/>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t>2023-</a:t>
            </a:r>
          </a:p>
        </p:txBody>
      </p:sp>
      <p:pic>
        <p:nvPicPr>
          <p:cNvPr id="8" name="Picture 7" descr="FH CAMPUS 02 Graz auf Studium.at">
            <a:extLst>
              <a:ext uri="{FF2B5EF4-FFF2-40B4-BE49-F238E27FC236}">
                <a16:creationId xmlns:a16="http://schemas.microsoft.com/office/drawing/2014/main" id="{14109D2A-A712-AE6C-FD58-C1F4A98C6A52}"/>
              </a:ext>
            </a:extLst>
          </p:cNvPr>
          <p:cNvPicPr>
            <a:picLocks noChangeAspect="1"/>
          </p:cNvPicPr>
          <p:nvPr/>
        </p:nvPicPr>
        <p:blipFill>
          <a:blip r:embed="rId9"/>
          <a:stretch>
            <a:fillRect/>
          </a:stretch>
        </p:blipFill>
        <p:spPr>
          <a:xfrm>
            <a:off x="3001927" y="4737341"/>
            <a:ext cx="2743198" cy="1083448"/>
          </a:xfrm>
          <a:prstGeom prst="rect">
            <a:avLst/>
          </a:prstGeom>
        </p:spPr>
      </p:pic>
      <p:sp>
        <p:nvSpPr>
          <p:cNvPr id="9" name="Text Placeholder 5">
            <a:extLst>
              <a:ext uri="{FF2B5EF4-FFF2-40B4-BE49-F238E27FC236}">
                <a16:creationId xmlns:a16="http://schemas.microsoft.com/office/drawing/2014/main" id="{6A77D2B8-ADE3-3159-F91F-558AD86617DF}"/>
              </a:ext>
            </a:extLst>
          </p:cNvPr>
          <p:cNvSpPr txBox="1">
            <a:spLocks/>
          </p:cNvSpPr>
          <p:nvPr/>
        </p:nvSpPr>
        <p:spPr>
          <a:xfrm>
            <a:off x="2797888" y="5858477"/>
            <a:ext cx="3820426" cy="360000"/>
          </a:xfrm>
          <a:prstGeom prst="rect">
            <a:avLst/>
          </a:prstGeom>
        </p:spPr>
        <p:txBody>
          <a:bodyPr vert="horz" lIns="0" tIns="0" rIns="0" bIns="0" rtlCol="0" anchor="ctr">
            <a:noAutofit/>
          </a:bodyPr>
          <a:lstStyle>
            <a:lvl1pPr marL="0" indent="0" algn="ctr" defTabSz="457200" rtl="0" eaLnBrk="1" latinLnBrk="0" hangingPunct="1">
              <a:lnSpc>
                <a:spcPct val="85000"/>
              </a:lnSpc>
              <a:spcBef>
                <a:spcPts val="0"/>
              </a:spcBef>
              <a:buSzPct val="100000"/>
              <a:buFontTx/>
              <a:buNone/>
              <a:defRPr sz="2400" kern="1200">
                <a:solidFill>
                  <a:schemeClr val="tx1"/>
                </a:solidFill>
                <a:latin typeface="+mn-lt"/>
                <a:ea typeface="+mn-ea"/>
                <a:cs typeface="+mn-cs"/>
              </a:defRPr>
            </a:lvl1pPr>
            <a:lvl2pPr marL="742950" indent="-285750" algn="l" defTabSz="457200" rtl="0" eaLnBrk="1" latinLnBrk="0" hangingPunct="1">
              <a:spcBef>
                <a:spcPts val="600"/>
              </a:spcBef>
              <a:buSzPct val="70000"/>
              <a:buFontTx/>
              <a:buBlip>
                <a:blip r:embed="rId8"/>
              </a:buBlip>
              <a:defRPr lang="de-AT" sz="2000" kern="1200">
                <a:solidFill>
                  <a:schemeClr val="tx1"/>
                </a:solidFill>
                <a:latin typeface="+mn-lt"/>
                <a:ea typeface="+mn-ea"/>
                <a:cs typeface="+mn-cs"/>
              </a:defRPr>
            </a:lvl2pPr>
            <a:lvl3pPr marL="1011238" indent="-242888" algn="l" defTabSz="457200" rtl="0" eaLnBrk="1" latinLnBrk="0" hangingPunct="1">
              <a:spcBef>
                <a:spcPct val="20000"/>
              </a:spcBef>
              <a:buClr>
                <a:srgbClr val="404040"/>
              </a:buClr>
              <a:buSzPct val="80000"/>
              <a:buFont typeface="Wingdings" panose="05000000000000000000" pitchFamily="2" charset="2"/>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t>2022-</a:t>
            </a:r>
          </a:p>
        </p:txBody>
      </p:sp>
      <p:sp>
        <p:nvSpPr>
          <p:cNvPr id="8205" name="Text Placeholder 5">
            <a:extLst>
              <a:ext uri="{FF2B5EF4-FFF2-40B4-BE49-F238E27FC236}">
                <a16:creationId xmlns:a16="http://schemas.microsoft.com/office/drawing/2014/main" id="{9CF6A7E6-4AB9-D5BA-C945-2DA3D087B58D}"/>
              </a:ext>
            </a:extLst>
          </p:cNvPr>
          <p:cNvSpPr>
            <a:spLocks noGrp="1"/>
          </p:cNvSpPr>
          <p:nvPr>
            <p:ph type="body" sz="quarter" idx="20"/>
          </p:nvPr>
        </p:nvSpPr>
        <p:spPr>
          <a:xfrm>
            <a:off x="5739563" y="6088851"/>
            <a:ext cx="4564705" cy="402530"/>
          </a:xfrm>
        </p:spPr>
        <p:txBody>
          <a:bodyPr/>
          <a:lstStyle/>
          <a:p>
            <a:r>
              <a:rPr lang="en-US" dirty="0"/>
              <a:t>2023-</a:t>
            </a:r>
          </a:p>
        </p:txBody>
      </p:sp>
    </p:spTree>
    <p:extLst>
      <p:ext uri="{BB962C8B-B14F-4D97-AF65-F5344CB8AC3E}">
        <p14:creationId xmlns:p14="http://schemas.microsoft.com/office/powerpoint/2010/main" val="18202926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CAD97BC-D392-F8B9-3253-5B62D7CF6C5C}"/>
              </a:ext>
            </a:extLst>
          </p:cNvPr>
          <p:cNvSpPr>
            <a:spLocks noGrp="1"/>
          </p:cNvSpPr>
          <p:nvPr>
            <p:ph type="body" sz="half" idx="11"/>
          </p:nvPr>
        </p:nvSpPr>
        <p:spPr/>
        <p:txBody>
          <a:bodyPr/>
          <a:lstStyle/>
          <a:p>
            <a:r>
              <a:rPr lang="en-US" dirty="0">
                <a:ea typeface="Calibri"/>
                <a:cs typeface="Calibri"/>
              </a:rPr>
              <a:t>Mein Name </a:t>
            </a:r>
            <a:r>
              <a:rPr lang="en-US" dirty="0" err="1">
                <a:ea typeface="Calibri"/>
                <a:cs typeface="Calibri"/>
              </a:rPr>
              <a:t>ist</a:t>
            </a:r>
            <a:r>
              <a:rPr lang="en-US" dirty="0">
                <a:ea typeface="Calibri"/>
                <a:cs typeface="Calibri"/>
              </a:rPr>
              <a:t> Silke...</a:t>
            </a:r>
            <a:endParaRPr lang="en-US" dirty="0"/>
          </a:p>
        </p:txBody>
      </p:sp>
      <p:sp>
        <p:nvSpPr>
          <p:cNvPr id="6" name="Text Placeholder 5">
            <a:extLst>
              <a:ext uri="{FF2B5EF4-FFF2-40B4-BE49-F238E27FC236}">
                <a16:creationId xmlns:a16="http://schemas.microsoft.com/office/drawing/2014/main" id="{70CED72F-E181-3E12-6096-404868406053}"/>
              </a:ext>
            </a:extLst>
          </p:cNvPr>
          <p:cNvSpPr>
            <a:spLocks noGrp="1"/>
          </p:cNvSpPr>
          <p:nvPr>
            <p:ph type="body" sz="half" idx="13"/>
          </p:nvPr>
        </p:nvSpPr>
        <p:spPr/>
        <p:txBody>
          <a:bodyPr vert="horz" lIns="91440" tIns="45720" rIns="91440" bIns="45720" rtlCol="0" anchor="t">
            <a:noAutofit/>
          </a:bodyPr>
          <a:lstStyle/>
          <a:p>
            <a:pPr marL="342900" indent="-342900">
              <a:buFont typeface="Calibri"/>
              <a:buChar char="-"/>
            </a:pPr>
            <a:r>
              <a:rPr lang="en-US" dirty="0">
                <a:ea typeface="Calibri"/>
                <a:cs typeface="Calibri"/>
              </a:rPr>
              <a:t>… und ich mag </a:t>
            </a:r>
            <a:r>
              <a:rPr lang="en-US">
                <a:ea typeface="Calibri"/>
                <a:cs typeface="Calibri"/>
              </a:rPr>
              <a:t>Spinat aber</a:t>
            </a:r>
            <a:r>
              <a:rPr lang="en-US" dirty="0">
                <a:ea typeface="Calibri"/>
                <a:cs typeface="Calibri"/>
              </a:rPr>
              <a:t> ich </a:t>
            </a:r>
            <a:r>
              <a:rPr lang="en-US" dirty="0" err="1">
                <a:ea typeface="Calibri"/>
                <a:cs typeface="Calibri"/>
              </a:rPr>
              <a:t>esse</a:t>
            </a:r>
            <a:r>
              <a:rPr lang="en-US" dirty="0">
                <a:ea typeface="Calibri"/>
                <a:cs typeface="Calibri"/>
              </a:rPr>
              <a:t> </a:t>
            </a:r>
            <a:r>
              <a:rPr lang="en-US" dirty="0" err="1">
                <a:ea typeface="Calibri"/>
                <a:cs typeface="Calibri"/>
              </a:rPr>
              <a:t>niemals</a:t>
            </a:r>
            <a:r>
              <a:rPr lang="en-US" dirty="0">
                <a:ea typeface="Calibri"/>
                <a:cs typeface="Calibri"/>
              </a:rPr>
              <a:t> </a:t>
            </a:r>
            <a:r>
              <a:rPr lang="en-US" dirty="0" err="1">
                <a:ea typeface="Calibri"/>
                <a:cs typeface="Calibri"/>
              </a:rPr>
              <a:t>Selchfleisch</a:t>
            </a:r>
            <a:endParaRPr lang="en-US" dirty="0">
              <a:ea typeface="Calibri"/>
              <a:cs typeface="Calibri"/>
            </a:endParaRPr>
          </a:p>
          <a:p>
            <a:pPr marL="342900" indent="-342900">
              <a:buFont typeface="Calibri"/>
              <a:buChar char="-"/>
            </a:pPr>
            <a:r>
              <a:rPr lang="en-US" dirty="0">
                <a:ea typeface="Calibri"/>
                <a:cs typeface="Calibri"/>
              </a:rPr>
              <a:t>… und ich war </a:t>
            </a:r>
            <a:r>
              <a:rPr lang="en-US" dirty="0" err="1">
                <a:ea typeface="Calibri"/>
                <a:cs typeface="Calibri"/>
              </a:rPr>
              <a:t>noch</a:t>
            </a:r>
            <a:r>
              <a:rPr lang="en-US" dirty="0">
                <a:ea typeface="Calibri"/>
                <a:cs typeface="Calibri"/>
              </a:rPr>
              <a:t> </a:t>
            </a:r>
            <a:r>
              <a:rPr lang="en-US" dirty="0" err="1">
                <a:ea typeface="Calibri"/>
                <a:cs typeface="Calibri"/>
              </a:rPr>
              <a:t>nie</a:t>
            </a:r>
            <a:r>
              <a:rPr lang="en-US" dirty="0">
                <a:ea typeface="Calibri"/>
                <a:cs typeface="Calibri"/>
              </a:rPr>
              <a:t> in </a:t>
            </a:r>
            <a:r>
              <a:rPr lang="en-US" dirty="0" err="1">
                <a:ea typeface="Calibri"/>
                <a:cs typeface="Calibri"/>
              </a:rPr>
              <a:t>Sizilien</a:t>
            </a:r>
            <a:r>
              <a:rPr lang="en-US" dirty="0">
                <a:ea typeface="Calibri"/>
                <a:cs typeface="Calibri"/>
              </a:rPr>
              <a:t> </a:t>
            </a:r>
            <a:r>
              <a:rPr lang="en-US" dirty="0" err="1">
                <a:ea typeface="Calibri"/>
                <a:cs typeface="Calibri"/>
              </a:rPr>
              <a:t>oder</a:t>
            </a:r>
            <a:r>
              <a:rPr lang="en-US" dirty="0">
                <a:ea typeface="Calibri"/>
                <a:cs typeface="Calibri"/>
              </a:rPr>
              <a:t> </a:t>
            </a:r>
            <a:r>
              <a:rPr lang="en-US" dirty="0" err="1">
                <a:ea typeface="Calibri"/>
                <a:cs typeface="Calibri"/>
              </a:rPr>
              <a:t>Sibirien</a:t>
            </a:r>
          </a:p>
          <a:p>
            <a:pPr marL="342900" indent="-342900">
              <a:buFont typeface="Calibri"/>
              <a:buChar char="-"/>
            </a:pPr>
            <a:r>
              <a:rPr lang="en-US" dirty="0">
                <a:ea typeface="Calibri"/>
                <a:cs typeface="Calibri"/>
              </a:rPr>
              <a:t>… und </a:t>
            </a:r>
            <a:r>
              <a:rPr lang="en-US" err="1">
                <a:ea typeface="Calibri"/>
                <a:cs typeface="Calibri"/>
              </a:rPr>
              <a:t>meine</a:t>
            </a:r>
            <a:r>
              <a:rPr lang="en-US" dirty="0">
                <a:ea typeface="Calibri"/>
                <a:cs typeface="Calibri"/>
              </a:rPr>
              <a:t> Mutter </a:t>
            </a:r>
            <a:r>
              <a:rPr lang="en-US" err="1">
                <a:ea typeface="Calibri"/>
                <a:cs typeface="Calibri"/>
              </a:rPr>
              <a:t>ist</a:t>
            </a:r>
            <a:r>
              <a:rPr lang="en-US" dirty="0">
                <a:ea typeface="Calibri"/>
                <a:cs typeface="Calibri"/>
              </a:rPr>
              <a:t> </a:t>
            </a:r>
            <a:r>
              <a:rPr lang="en-US" err="1">
                <a:ea typeface="Calibri"/>
                <a:cs typeface="Calibri"/>
              </a:rPr>
              <a:t>aus</a:t>
            </a:r>
            <a:r>
              <a:rPr lang="en-US">
                <a:ea typeface="Calibri"/>
                <a:cs typeface="Calibri"/>
              </a:rPr>
              <a:t> Südamerika</a:t>
            </a:r>
            <a:endParaRPr lang="en-US" dirty="0">
              <a:ea typeface="Calibri"/>
              <a:cs typeface="Calibri"/>
            </a:endParaRPr>
          </a:p>
        </p:txBody>
      </p:sp>
      <p:sp>
        <p:nvSpPr>
          <p:cNvPr id="7" name="Footer Placeholder 6">
            <a:extLst>
              <a:ext uri="{FF2B5EF4-FFF2-40B4-BE49-F238E27FC236}">
                <a16:creationId xmlns:a16="http://schemas.microsoft.com/office/drawing/2014/main" id="{D28472CF-D199-93D8-C31F-4D826183003E}"/>
              </a:ext>
            </a:extLst>
          </p:cNvPr>
          <p:cNvSpPr>
            <a:spLocks noGrp="1"/>
          </p:cNvSpPr>
          <p:nvPr>
            <p:ph type="ftr" sz="quarter" idx="3"/>
          </p:nvPr>
        </p:nvSpPr>
        <p:spPr/>
        <p:txBody>
          <a:bodyPr/>
          <a:lstStyle/>
          <a:p>
            <a:r>
              <a:rPr lang="de-DE"/>
              <a:t>FH CAMPUS 02 //</a:t>
            </a:r>
            <a:endParaRPr lang="de-DE" dirty="0"/>
          </a:p>
        </p:txBody>
      </p:sp>
      <p:sp>
        <p:nvSpPr>
          <p:cNvPr id="5" name="Text Placeholder 4">
            <a:extLst>
              <a:ext uri="{FF2B5EF4-FFF2-40B4-BE49-F238E27FC236}">
                <a16:creationId xmlns:a16="http://schemas.microsoft.com/office/drawing/2014/main" id="{6F31DF5F-72A0-E690-5E44-D1B245AB0D58}"/>
              </a:ext>
            </a:extLst>
          </p:cNvPr>
          <p:cNvSpPr>
            <a:spLocks noGrp="1"/>
          </p:cNvSpPr>
          <p:nvPr>
            <p:ph type="body" sz="half" idx="12"/>
          </p:nvPr>
        </p:nvSpPr>
        <p:spPr/>
        <p:txBody>
          <a:bodyPr/>
          <a:lstStyle/>
          <a:p>
            <a:r>
              <a:rPr lang="en-US" dirty="0">
                <a:ea typeface="Calibri"/>
                <a:cs typeface="Calibri"/>
              </a:rPr>
              <a:t>Name Game</a:t>
            </a:r>
            <a:endParaRPr lang="en-US" dirty="0"/>
          </a:p>
        </p:txBody>
      </p:sp>
      <p:sp>
        <p:nvSpPr>
          <p:cNvPr id="8" name="Date Placeholder 7">
            <a:extLst>
              <a:ext uri="{FF2B5EF4-FFF2-40B4-BE49-F238E27FC236}">
                <a16:creationId xmlns:a16="http://schemas.microsoft.com/office/drawing/2014/main" id="{5FE5619D-4849-8165-73D3-F46ABBE4B2D7}"/>
              </a:ext>
            </a:extLst>
          </p:cNvPr>
          <p:cNvSpPr>
            <a:spLocks noGrp="1"/>
          </p:cNvSpPr>
          <p:nvPr>
            <p:ph type="dt" sz="half" idx="10"/>
          </p:nvPr>
        </p:nvSpPr>
        <p:spPr/>
        <p:txBody>
          <a:bodyPr/>
          <a:lstStyle/>
          <a:p>
            <a:fld id="{23BD891C-C038-4C45-A3C6-78AE89F360C0}" type="datetime3">
              <a:rPr lang="de-AT" smtClean="0"/>
              <a:t>27/03/25</a:t>
            </a:fld>
            <a:endParaRPr lang="de-DE" dirty="0"/>
          </a:p>
        </p:txBody>
      </p:sp>
    </p:spTree>
    <p:extLst>
      <p:ext uri="{BB962C8B-B14F-4D97-AF65-F5344CB8AC3E}">
        <p14:creationId xmlns:p14="http://schemas.microsoft.com/office/powerpoint/2010/main" val="40473535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FCE29D-4419-E8E4-FCCE-394C603C091D}"/>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93353B28-F2ED-1A44-ACD5-5506C9D60842}"/>
              </a:ext>
            </a:extLst>
          </p:cNvPr>
          <p:cNvSpPr>
            <a:spLocks noGrp="1"/>
          </p:cNvSpPr>
          <p:nvPr>
            <p:ph type="body" sz="half" idx="11"/>
          </p:nvPr>
        </p:nvSpPr>
        <p:spPr>
          <a:xfrm>
            <a:off x="3813432" y="3423767"/>
            <a:ext cx="5580000" cy="720000"/>
          </a:xfrm>
        </p:spPr>
        <p:txBody>
          <a:bodyPr/>
          <a:lstStyle/>
          <a:p>
            <a:r>
              <a:rPr lang="en-US" dirty="0">
                <a:solidFill>
                  <a:schemeClr val="tx2"/>
                </a:solidFill>
                <a:ea typeface="+mn-lt"/>
                <a:cs typeface="+mn-lt"/>
                <a:hlinkClick r:id="rId2">
                  <a:extLst>
                    <a:ext uri="{A12FA001-AC4F-418D-AE19-62706E023703}">
                      <ahyp:hlinkClr xmlns:ahyp="http://schemas.microsoft.com/office/drawing/2018/hyperlinkcolor" val="tx"/>
                    </a:ext>
                  </a:extLst>
                </a:hlinkClick>
              </a:rPr>
              <a:t>https://dal.campus02.at/admin/courses</a:t>
            </a:r>
            <a:r>
              <a:rPr lang="en-US" dirty="0">
                <a:solidFill>
                  <a:schemeClr val="tx2"/>
                </a:solidFill>
                <a:ea typeface="+mn-lt"/>
                <a:cs typeface="+mn-lt"/>
              </a:rPr>
              <a:t> </a:t>
            </a:r>
            <a:endParaRPr lang="en-US">
              <a:solidFill>
                <a:schemeClr val="tx2"/>
              </a:solidFill>
              <a:ea typeface="Calibri"/>
              <a:cs typeface="Calibri"/>
            </a:endParaRPr>
          </a:p>
        </p:txBody>
      </p:sp>
      <p:sp>
        <p:nvSpPr>
          <p:cNvPr id="2" name="Title 1">
            <a:extLst>
              <a:ext uri="{FF2B5EF4-FFF2-40B4-BE49-F238E27FC236}">
                <a16:creationId xmlns:a16="http://schemas.microsoft.com/office/drawing/2014/main" id="{24F3008B-686F-64C4-B8D2-DDD4C4E29F26}"/>
              </a:ext>
            </a:extLst>
          </p:cNvPr>
          <p:cNvSpPr>
            <a:spLocks noGrp="1"/>
          </p:cNvSpPr>
          <p:nvPr>
            <p:ph type="title" idx="4294967295"/>
          </p:nvPr>
        </p:nvSpPr>
        <p:spPr>
          <a:xfrm>
            <a:off x="4713768" y="1903376"/>
            <a:ext cx="2691662" cy="1214069"/>
          </a:xfrm>
        </p:spPr>
        <p:txBody>
          <a:bodyPr/>
          <a:lstStyle/>
          <a:p>
            <a:r>
              <a:rPr lang="en-US" dirty="0"/>
              <a:t>QR-Code</a:t>
            </a:r>
            <a:endParaRPr lang="en-AT" dirty="0"/>
          </a:p>
        </p:txBody>
      </p:sp>
    </p:spTree>
    <p:extLst>
      <p:ext uri="{BB962C8B-B14F-4D97-AF65-F5344CB8AC3E}">
        <p14:creationId xmlns:p14="http://schemas.microsoft.com/office/powerpoint/2010/main" val="7174363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5549EE0-0AA0-C068-0BA3-C9DB2AA1805F}"/>
              </a:ext>
            </a:extLst>
          </p:cNvPr>
          <p:cNvSpPr>
            <a:spLocks noGrp="1"/>
          </p:cNvSpPr>
          <p:nvPr>
            <p:ph type="ftr" sz="quarter" idx="11"/>
          </p:nvPr>
        </p:nvSpPr>
        <p:spPr/>
        <p:txBody>
          <a:bodyPr/>
          <a:lstStyle/>
          <a:p>
            <a:r>
              <a:rPr lang="de-DE"/>
              <a:t>FH CAMPUS 02 //</a:t>
            </a:r>
            <a:endParaRPr lang="de-DE" dirty="0"/>
          </a:p>
        </p:txBody>
      </p:sp>
      <p:sp>
        <p:nvSpPr>
          <p:cNvPr id="3" name="Content Placeholder 2">
            <a:extLst>
              <a:ext uri="{FF2B5EF4-FFF2-40B4-BE49-F238E27FC236}">
                <a16:creationId xmlns:a16="http://schemas.microsoft.com/office/drawing/2014/main" id="{EAE33C70-C124-E74A-D927-6D89825EC03C}"/>
              </a:ext>
            </a:extLst>
          </p:cNvPr>
          <p:cNvSpPr>
            <a:spLocks noGrp="1"/>
          </p:cNvSpPr>
          <p:nvPr>
            <p:ph sz="quarter" idx="12"/>
          </p:nvPr>
        </p:nvSpPr>
        <p:spPr/>
        <p:txBody>
          <a:bodyPr vert="horz" lIns="91440" tIns="45720" rIns="91440" bIns="45720" rtlCol="0" anchor="t">
            <a:normAutofit/>
          </a:bodyPr>
          <a:lstStyle/>
          <a:p>
            <a:pPr marL="0" indent="0">
              <a:buNone/>
            </a:pPr>
            <a:endParaRPr lang="en-US" dirty="0">
              <a:ea typeface="Calibri"/>
              <a:cs typeface="Calibri"/>
            </a:endParaRPr>
          </a:p>
          <a:p>
            <a:pPr marL="431800" indent="-431800"/>
            <a:r>
              <a:rPr lang="en-US" dirty="0"/>
              <a:t>Wrapper Klassen</a:t>
            </a:r>
            <a:endParaRPr lang="en-US" dirty="0">
              <a:ea typeface="Calibri"/>
              <a:cs typeface="Calibri"/>
            </a:endParaRPr>
          </a:p>
          <a:p>
            <a:pPr marL="431800" indent="-431800"/>
            <a:r>
              <a:rPr lang="en-US" dirty="0"/>
              <a:t>Generics</a:t>
            </a:r>
            <a:endParaRPr lang="en-US" dirty="0">
              <a:ea typeface="Calibri"/>
              <a:cs typeface="Calibri"/>
            </a:endParaRPr>
          </a:p>
          <a:p>
            <a:pPr marL="431800" indent="-431800"/>
            <a:r>
              <a:rPr lang="en-US" dirty="0"/>
              <a:t>Collections</a:t>
            </a:r>
            <a:endParaRPr lang="en-AT" dirty="0">
              <a:ea typeface="Calibri"/>
              <a:cs typeface="Calibri"/>
            </a:endParaRPr>
          </a:p>
        </p:txBody>
      </p:sp>
      <p:sp>
        <p:nvSpPr>
          <p:cNvPr id="4" name="Title 3">
            <a:extLst>
              <a:ext uri="{FF2B5EF4-FFF2-40B4-BE49-F238E27FC236}">
                <a16:creationId xmlns:a16="http://schemas.microsoft.com/office/drawing/2014/main" id="{BA650E84-7F71-AAA0-77CC-AFDC1BED46B2}"/>
              </a:ext>
            </a:extLst>
          </p:cNvPr>
          <p:cNvSpPr>
            <a:spLocks noGrp="1"/>
          </p:cNvSpPr>
          <p:nvPr>
            <p:ph type="title"/>
          </p:nvPr>
        </p:nvSpPr>
        <p:spPr>
          <a:xfrm>
            <a:off x="1973999" y="655974"/>
            <a:ext cx="5325651" cy="1091950"/>
          </a:xfrm>
        </p:spPr>
        <p:txBody>
          <a:bodyPr/>
          <a:lstStyle/>
          <a:p>
            <a:r>
              <a:rPr lang="en-US" dirty="0" err="1"/>
              <a:t>Programmieren</a:t>
            </a:r>
            <a:r>
              <a:rPr lang="en-US" dirty="0"/>
              <a:t> 2</a:t>
            </a:r>
            <a:br>
              <a:rPr lang="en-US" dirty="0"/>
            </a:br>
            <a:r>
              <a:rPr lang="en-US" dirty="0"/>
              <a:t>Teil 1</a:t>
            </a:r>
            <a:endParaRPr lang="en-AT" dirty="0"/>
          </a:p>
        </p:txBody>
      </p:sp>
      <p:sp>
        <p:nvSpPr>
          <p:cNvPr id="5" name="Date Placeholder 4">
            <a:extLst>
              <a:ext uri="{FF2B5EF4-FFF2-40B4-BE49-F238E27FC236}">
                <a16:creationId xmlns:a16="http://schemas.microsoft.com/office/drawing/2014/main" id="{387CE350-A6BE-64F1-ABFC-83FE52BE3A9E}"/>
              </a:ext>
            </a:extLst>
          </p:cNvPr>
          <p:cNvSpPr>
            <a:spLocks noGrp="1"/>
          </p:cNvSpPr>
          <p:nvPr>
            <p:ph type="dt" sz="half" idx="10"/>
          </p:nvPr>
        </p:nvSpPr>
        <p:spPr/>
        <p:txBody>
          <a:bodyPr/>
          <a:lstStyle/>
          <a:p>
            <a:fld id="{63FFECE1-904C-1345-A815-786134162EBE}" type="datetime3">
              <a:rPr lang="de-AT" smtClean="0"/>
              <a:t>27/03/25</a:t>
            </a:fld>
            <a:endParaRPr lang="de-DE" dirty="0"/>
          </a:p>
        </p:txBody>
      </p:sp>
    </p:spTree>
    <p:extLst>
      <p:ext uri="{BB962C8B-B14F-4D97-AF65-F5344CB8AC3E}">
        <p14:creationId xmlns:p14="http://schemas.microsoft.com/office/powerpoint/2010/main" val="32067428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CB70657-5793-1B5A-1171-4CA7CB703F88}"/>
              </a:ext>
            </a:extLst>
          </p:cNvPr>
          <p:cNvSpPr>
            <a:spLocks noGrp="1"/>
          </p:cNvSpPr>
          <p:nvPr>
            <p:ph type="ftr" sz="quarter" idx="11"/>
          </p:nvPr>
        </p:nvSpPr>
        <p:spPr/>
        <p:txBody>
          <a:bodyPr/>
          <a:lstStyle/>
          <a:p>
            <a:r>
              <a:rPr lang="de-DE"/>
              <a:t>FH CAMPUS 02 //</a:t>
            </a:r>
            <a:endParaRPr lang="de-DE" dirty="0"/>
          </a:p>
        </p:txBody>
      </p:sp>
      <p:sp>
        <p:nvSpPr>
          <p:cNvPr id="3" name="Content Placeholder 2">
            <a:extLst>
              <a:ext uri="{FF2B5EF4-FFF2-40B4-BE49-F238E27FC236}">
                <a16:creationId xmlns:a16="http://schemas.microsoft.com/office/drawing/2014/main" id="{DE282D1D-D0B9-ADA4-C073-A0D7D33CA85A}"/>
              </a:ext>
            </a:extLst>
          </p:cNvPr>
          <p:cNvSpPr>
            <a:spLocks noGrp="1"/>
          </p:cNvSpPr>
          <p:nvPr>
            <p:ph sz="quarter" idx="12"/>
          </p:nvPr>
        </p:nvSpPr>
        <p:spPr/>
        <p:txBody>
          <a:bodyPr vert="horz" lIns="91440" tIns="45720" rIns="91440" bIns="45720" rtlCol="0" anchor="t">
            <a:normAutofit/>
          </a:bodyPr>
          <a:lstStyle/>
          <a:p>
            <a:pPr marL="431800" indent="-431800"/>
            <a:r>
              <a:rPr lang="en-US" dirty="0" err="1"/>
              <a:t>Erlaubt</a:t>
            </a:r>
            <a:r>
              <a:rPr lang="en-US" dirty="0"/>
              <a:t> </a:t>
            </a:r>
            <a:r>
              <a:rPr lang="en-US" dirty="0" err="1"/>
              <a:t>dort</a:t>
            </a:r>
            <a:r>
              <a:rPr lang="en-US" dirty="0"/>
              <a:t> primitive </a:t>
            </a:r>
            <a:r>
              <a:rPr lang="en-US" dirty="0" err="1"/>
              <a:t>Datentypen</a:t>
            </a:r>
            <a:r>
              <a:rPr lang="en-US" dirty="0"/>
              <a:t> </a:t>
            </a:r>
            <a:r>
              <a:rPr lang="en-US" dirty="0" err="1"/>
              <a:t>zu</a:t>
            </a:r>
            <a:r>
              <a:rPr lang="en-US" dirty="0"/>
              <a:t> </a:t>
            </a:r>
            <a:r>
              <a:rPr lang="en-US" dirty="0" err="1"/>
              <a:t>verwenden</a:t>
            </a:r>
            <a:r>
              <a:rPr lang="en-US" dirty="0"/>
              <a:t>, wo </a:t>
            </a:r>
            <a:r>
              <a:rPr lang="en-US" dirty="0" err="1"/>
              <a:t>eigentlich</a:t>
            </a:r>
            <a:r>
              <a:rPr lang="en-US" dirty="0"/>
              <a:t> </a:t>
            </a:r>
            <a:r>
              <a:rPr lang="en-US" dirty="0" err="1"/>
              <a:t>Objekte</a:t>
            </a:r>
            <a:r>
              <a:rPr lang="en-US" dirty="0"/>
              <a:t> </a:t>
            </a:r>
            <a:r>
              <a:rPr lang="en-US" dirty="0" err="1"/>
              <a:t>erwartet</a:t>
            </a:r>
            <a:r>
              <a:rPr lang="en-US" dirty="0"/>
              <a:t> </a:t>
            </a:r>
            <a:r>
              <a:rPr lang="en-US" dirty="0" err="1"/>
              <a:t>werden</a:t>
            </a:r>
            <a:r>
              <a:rPr lang="en-US" dirty="0"/>
              <a:t>; </a:t>
            </a:r>
            <a:r>
              <a:rPr lang="en-US" dirty="0" err="1"/>
              <a:t>z.B.</a:t>
            </a:r>
            <a:r>
              <a:rPr lang="en-US" dirty="0"/>
              <a:t>: </a:t>
            </a:r>
            <a:r>
              <a:rPr lang="en-US" dirty="0" err="1"/>
              <a:t>beim</a:t>
            </a:r>
            <a:r>
              <a:rPr lang="en-US" dirty="0"/>
              <a:t> Arbeiten </a:t>
            </a:r>
            <a:r>
              <a:rPr lang="en-US" dirty="0" err="1"/>
              <a:t>mit</a:t>
            </a:r>
            <a:r>
              <a:rPr lang="en-US" dirty="0"/>
              <a:t> Generics</a:t>
            </a:r>
            <a:endParaRPr lang="en-US"/>
          </a:p>
          <a:p>
            <a:pPr marL="431800" indent="-431800"/>
            <a:r>
              <a:rPr lang="en-US" dirty="0"/>
              <a:t>Wrapper Klassen </a:t>
            </a:r>
            <a:r>
              <a:rPr lang="en-US" err="1"/>
              <a:t>können</a:t>
            </a:r>
            <a:r>
              <a:rPr lang="en-US" dirty="0"/>
              <a:t> null sein, primitive </a:t>
            </a:r>
            <a:r>
              <a:rPr lang="en-US" err="1"/>
              <a:t>Datentypen</a:t>
            </a:r>
            <a:r>
              <a:rPr lang="en-US" dirty="0"/>
              <a:t> </a:t>
            </a:r>
            <a:r>
              <a:rPr lang="en-US" err="1"/>
              <a:t>nicht</a:t>
            </a:r>
            <a:endParaRPr lang="en-US" err="1">
              <a:ea typeface="Calibri"/>
              <a:cs typeface="Calibri"/>
            </a:endParaRPr>
          </a:p>
          <a:p>
            <a:pPr marL="431800" indent="-431800"/>
            <a:r>
              <a:rPr lang="en-US" dirty="0">
                <a:ea typeface="Calibri"/>
                <a:cs typeface="Calibri"/>
              </a:rPr>
              <a:t>Wrapper Klassen </a:t>
            </a:r>
            <a:r>
              <a:rPr lang="en-US" dirty="0" err="1">
                <a:ea typeface="Calibri"/>
                <a:cs typeface="Calibri"/>
              </a:rPr>
              <a:t>bringen</a:t>
            </a:r>
            <a:r>
              <a:rPr lang="en-US" dirty="0">
                <a:ea typeface="Calibri"/>
                <a:cs typeface="Calibri"/>
              </a:rPr>
              <a:t> </a:t>
            </a:r>
            <a:r>
              <a:rPr lang="en-US" dirty="0" err="1">
                <a:ea typeface="Calibri"/>
                <a:cs typeface="Calibri"/>
              </a:rPr>
              <a:t>eigene</a:t>
            </a:r>
            <a:r>
              <a:rPr lang="en-US" dirty="0">
                <a:ea typeface="Calibri"/>
                <a:cs typeface="Calibri"/>
              </a:rPr>
              <a:t> </a:t>
            </a:r>
            <a:r>
              <a:rPr lang="en-US" dirty="0" err="1">
                <a:ea typeface="Calibri"/>
                <a:cs typeface="Calibri"/>
              </a:rPr>
              <a:t>Methoden</a:t>
            </a:r>
            <a:r>
              <a:rPr lang="en-US" dirty="0">
                <a:ea typeface="Calibri"/>
                <a:cs typeface="Calibri"/>
              </a:rPr>
              <a:t> </a:t>
            </a:r>
            <a:r>
              <a:rPr lang="en-US" dirty="0" err="1">
                <a:ea typeface="Calibri"/>
                <a:cs typeface="Calibri"/>
              </a:rPr>
              <a:t>mit</a:t>
            </a:r>
          </a:p>
        </p:txBody>
      </p:sp>
      <p:sp>
        <p:nvSpPr>
          <p:cNvPr id="4" name="Title 3">
            <a:extLst>
              <a:ext uri="{FF2B5EF4-FFF2-40B4-BE49-F238E27FC236}">
                <a16:creationId xmlns:a16="http://schemas.microsoft.com/office/drawing/2014/main" id="{11978E00-B7E1-C61B-B09A-9FACB81FD990}"/>
              </a:ext>
            </a:extLst>
          </p:cNvPr>
          <p:cNvSpPr>
            <a:spLocks noGrp="1"/>
          </p:cNvSpPr>
          <p:nvPr>
            <p:ph type="title"/>
          </p:nvPr>
        </p:nvSpPr>
        <p:spPr/>
        <p:txBody>
          <a:bodyPr/>
          <a:lstStyle/>
          <a:p>
            <a:r>
              <a:rPr lang="en-US" dirty="0"/>
              <a:t>Wrapper Klassen</a:t>
            </a:r>
            <a:endParaRPr lang="en-AT" dirty="0"/>
          </a:p>
        </p:txBody>
      </p:sp>
      <p:sp>
        <p:nvSpPr>
          <p:cNvPr id="5" name="Date Placeholder 4">
            <a:extLst>
              <a:ext uri="{FF2B5EF4-FFF2-40B4-BE49-F238E27FC236}">
                <a16:creationId xmlns:a16="http://schemas.microsoft.com/office/drawing/2014/main" id="{F18DEE39-9659-7358-2492-2D27597C3BBC}"/>
              </a:ext>
            </a:extLst>
          </p:cNvPr>
          <p:cNvSpPr>
            <a:spLocks noGrp="1"/>
          </p:cNvSpPr>
          <p:nvPr>
            <p:ph type="dt" sz="half" idx="10"/>
          </p:nvPr>
        </p:nvSpPr>
        <p:spPr/>
        <p:txBody>
          <a:bodyPr/>
          <a:lstStyle/>
          <a:p>
            <a:fld id="{63FFECE1-904C-1345-A815-786134162EBE}" type="datetime3">
              <a:rPr lang="de-AT" smtClean="0"/>
              <a:t>27/03/25</a:t>
            </a:fld>
            <a:endParaRPr lang="de-DE" dirty="0"/>
          </a:p>
        </p:txBody>
      </p:sp>
    </p:spTree>
    <p:extLst>
      <p:ext uri="{BB962C8B-B14F-4D97-AF65-F5344CB8AC3E}">
        <p14:creationId xmlns:p14="http://schemas.microsoft.com/office/powerpoint/2010/main" val="24582294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CB70657-5793-1B5A-1171-4CA7CB703F88}"/>
              </a:ext>
            </a:extLst>
          </p:cNvPr>
          <p:cNvSpPr>
            <a:spLocks noGrp="1"/>
          </p:cNvSpPr>
          <p:nvPr>
            <p:ph type="ftr" sz="quarter" idx="11"/>
          </p:nvPr>
        </p:nvSpPr>
        <p:spPr/>
        <p:txBody>
          <a:bodyPr/>
          <a:lstStyle/>
          <a:p>
            <a:r>
              <a:rPr lang="de-DE"/>
              <a:t>FH CAMPUS 02 //</a:t>
            </a:r>
            <a:endParaRPr lang="de-DE" dirty="0"/>
          </a:p>
        </p:txBody>
      </p:sp>
      <p:sp>
        <p:nvSpPr>
          <p:cNvPr id="3" name="Content Placeholder 2">
            <a:extLst>
              <a:ext uri="{FF2B5EF4-FFF2-40B4-BE49-F238E27FC236}">
                <a16:creationId xmlns:a16="http://schemas.microsoft.com/office/drawing/2014/main" id="{DE282D1D-D0B9-ADA4-C073-A0D7D33CA85A}"/>
              </a:ext>
            </a:extLst>
          </p:cNvPr>
          <p:cNvSpPr>
            <a:spLocks noGrp="1"/>
          </p:cNvSpPr>
          <p:nvPr>
            <p:ph sz="quarter" idx="12"/>
          </p:nvPr>
        </p:nvSpPr>
        <p:spPr>
          <a:xfrm>
            <a:off x="1974000" y="2905126"/>
            <a:ext cx="8280000" cy="3304875"/>
          </a:xfrm>
        </p:spPr>
        <p:txBody>
          <a:bodyPr numCol="2">
            <a:normAutofit/>
          </a:bodyPr>
          <a:lstStyle/>
          <a:p>
            <a:pPr marL="0" indent="0">
              <a:buNone/>
            </a:pPr>
            <a:r>
              <a:rPr lang="en-US" dirty="0" err="1"/>
              <a:t>boolean</a:t>
            </a:r>
            <a:r>
              <a:rPr lang="en-US" dirty="0"/>
              <a:t> -&gt; Boolean</a:t>
            </a:r>
          </a:p>
          <a:p>
            <a:pPr marL="0" indent="0">
              <a:buNone/>
            </a:pPr>
            <a:r>
              <a:rPr lang="en-US" dirty="0"/>
              <a:t>byte -&gt; Byte</a:t>
            </a:r>
          </a:p>
          <a:p>
            <a:pPr marL="0" indent="0">
              <a:buNone/>
            </a:pPr>
            <a:r>
              <a:rPr lang="en-US" dirty="0"/>
              <a:t>short -&gt; Short</a:t>
            </a:r>
          </a:p>
          <a:p>
            <a:pPr marL="0" indent="0">
              <a:buNone/>
            </a:pPr>
            <a:r>
              <a:rPr lang="en-US" dirty="0"/>
              <a:t>int -&gt; Integer</a:t>
            </a:r>
          </a:p>
          <a:p>
            <a:pPr marL="0" indent="0">
              <a:buNone/>
            </a:pPr>
            <a:r>
              <a:rPr lang="en-US" dirty="0"/>
              <a:t>long -&gt; Long </a:t>
            </a:r>
          </a:p>
          <a:p>
            <a:pPr marL="0" indent="0">
              <a:buNone/>
            </a:pPr>
            <a:r>
              <a:rPr lang="en-US" dirty="0"/>
              <a:t>float -&gt; Float</a:t>
            </a:r>
          </a:p>
          <a:p>
            <a:pPr marL="0" indent="0">
              <a:buNone/>
            </a:pPr>
            <a:r>
              <a:rPr lang="en-US" dirty="0"/>
              <a:t>double -&gt; Double</a:t>
            </a:r>
          </a:p>
          <a:p>
            <a:pPr marL="0" indent="0">
              <a:buNone/>
            </a:pPr>
            <a:r>
              <a:rPr lang="en-US" dirty="0"/>
              <a:t>char -&gt; Character</a:t>
            </a:r>
          </a:p>
        </p:txBody>
      </p:sp>
      <p:sp>
        <p:nvSpPr>
          <p:cNvPr id="4" name="Title 3">
            <a:extLst>
              <a:ext uri="{FF2B5EF4-FFF2-40B4-BE49-F238E27FC236}">
                <a16:creationId xmlns:a16="http://schemas.microsoft.com/office/drawing/2014/main" id="{11978E00-B7E1-C61B-B09A-9FACB81FD990}"/>
              </a:ext>
            </a:extLst>
          </p:cNvPr>
          <p:cNvSpPr>
            <a:spLocks noGrp="1"/>
          </p:cNvSpPr>
          <p:nvPr>
            <p:ph type="title"/>
          </p:nvPr>
        </p:nvSpPr>
        <p:spPr>
          <a:xfrm>
            <a:off x="1973998" y="1579899"/>
            <a:ext cx="8280002" cy="1091950"/>
          </a:xfrm>
        </p:spPr>
        <p:txBody>
          <a:bodyPr/>
          <a:lstStyle/>
          <a:p>
            <a:r>
              <a:rPr lang="en-US" dirty="0" err="1"/>
              <a:t>Jeder</a:t>
            </a:r>
            <a:r>
              <a:rPr lang="en-US" dirty="0"/>
              <a:t> primitive </a:t>
            </a:r>
            <a:r>
              <a:rPr lang="en-US" dirty="0" err="1"/>
              <a:t>Datentyp</a:t>
            </a:r>
            <a:r>
              <a:rPr lang="en-US" dirty="0"/>
              <a:t> hat </a:t>
            </a:r>
            <a:r>
              <a:rPr lang="en-US" dirty="0" err="1"/>
              <a:t>eine</a:t>
            </a:r>
            <a:r>
              <a:rPr lang="en-US" dirty="0"/>
              <a:t> </a:t>
            </a:r>
            <a:r>
              <a:rPr lang="en-US" dirty="0" err="1"/>
              <a:t>entsprechende</a:t>
            </a:r>
            <a:r>
              <a:rPr lang="en-US" dirty="0"/>
              <a:t> Wrapper </a:t>
            </a:r>
            <a:r>
              <a:rPr lang="en-US" dirty="0" err="1"/>
              <a:t>Klasse</a:t>
            </a:r>
            <a:endParaRPr lang="en-US" dirty="0"/>
          </a:p>
        </p:txBody>
      </p:sp>
      <p:sp>
        <p:nvSpPr>
          <p:cNvPr id="5" name="Date Placeholder 4">
            <a:extLst>
              <a:ext uri="{FF2B5EF4-FFF2-40B4-BE49-F238E27FC236}">
                <a16:creationId xmlns:a16="http://schemas.microsoft.com/office/drawing/2014/main" id="{F18DEE39-9659-7358-2492-2D27597C3BBC}"/>
              </a:ext>
            </a:extLst>
          </p:cNvPr>
          <p:cNvSpPr>
            <a:spLocks noGrp="1"/>
          </p:cNvSpPr>
          <p:nvPr>
            <p:ph type="dt" sz="half" idx="10"/>
          </p:nvPr>
        </p:nvSpPr>
        <p:spPr/>
        <p:txBody>
          <a:bodyPr/>
          <a:lstStyle/>
          <a:p>
            <a:fld id="{63FFECE1-904C-1345-A815-786134162EBE}" type="datetime3">
              <a:rPr lang="de-AT" smtClean="0"/>
              <a:t>27/03/25</a:t>
            </a:fld>
            <a:endParaRPr lang="de-DE" dirty="0"/>
          </a:p>
        </p:txBody>
      </p:sp>
    </p:spTree>
    <p:extLst>
      <p:ext uri="{BB962C8B-B14F-4D97-AF65-F5344CB8AC3E}">
        <p14:creationId xmlns:p14="http://schemas.microsoft.com/office/powerpoint/2010/main" val="39036234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CB70657-5793-1B5A-1171-4CA7CB703F88}"/>
              </a:ext>
            </a:extLst>
          </p:cNvPr>
          <p:cNvSpPr>
            <a:spLocks noGrp="1"/>
          </p:cNvSpPr>
          <p:nvPr>
            <p:ph type="ftr" sz="quarter" idx="11"/>
          </p:nvPr>
        </p:nvSpPr>
        <p:spPr/>
        <p:txBody>
          <a:bodyPr/>
          <a:lstStyle/>
          <a:p>
            <a:r>
              <a:rPr lang="de-DE"/>
              <a:t>FH CAMPUS 02 //</a:t>
            </a:r>
            <a:endParaRPr lang="de-DE" dirty="0"/>
          </a:p>
        </p:txBody>
      </p:sp>
      <p:sp>
        <p:nvSpPr>
          <p:cNvPr id="3" name="Content Placeholder 2">
            <a:extLst>
              <a:ext uri="{FF2B5EF4-FFF2-40B4-BE49-F238E27FC236}">
                <a16:creationId xmlns:a16="http://schemas.microsoft.com/office/drawing/2014/main" id="{DE282D1D-D0B9-ADA4-C073-A0D7D33CA85A}"/>
              </a:ext>
            </a:extLst>
          </p:cNvPr>
          <p:cNvSpPr>
            <a:spLocks noGrp="1"/>
          </p:cNvSpPr>
          <p:nvPr>
            <p:ph sz="quarter" idx="12"/>
          </p:nvPr>
        </p:nvSpPr>
        <p:spPr/>
        <p:txBody>
          <a:bodyPr>
            <a:normAutofit lnSpcReduction="10000"/>
          </a:bodyPr>
          <a:lstStyle/>
          <a:p>
            <a:r>
              <a:rPr lang="en-US" dirty="0" err="1"/>
              <a:t>Mit</a:t>
            </a:r>
            <a:r>
              <a:rPr lang="en-US" dirty="0"/>
              <a:t> Autoboxing und Unboxing </a:t>
            </a:r>
            <a:r>
              <a:rPr lang="en-US" dirty="0" err="1"/>
              <a:t>kann</a:t>
            </a:r>
            <a:r>
              <a:rPr lang="en-US" dirty="0"/>
              <a:t> man </a:t>
            </a:r>
            <a:r>
              <a:rPr lang="en-US" dirty="0" err="1"/>
              <a:t>zwischen</a:t>
            </a:r>
            <a:r>
              <a:rPr lang="en-US" dirty="0"/>
              <a:t> primitive </a:t>
            </a:r>
            <a:r>
              <a:rPr lang="en-US" dirty="0" err="1"/>
              <a:t>Datentypen</a:t>
            </a:r>
            <a:r>
              <a:rPr lang="en-US" dirty="0"/>
              <a:t> und </a:t>
            </a:r>
            <a:r>
              <a:rPr lang="en-US" dirty="0" err="1"/>
              <a:t>ihren</a:t>
            </a:r>
            <a:r>
              <a:rPr lang="en-US" dirty="0"/>
              <a:t> Wrapper Klassen </a:t>
            </a:r>
            <a:r>
              <a:rPr lang="en-US" dirty="0" err="1"/>
              <a:t>hin</a:t>
            </a:r>
            <a:r>
              <a:rPr lang="en-US" dirty="0"/>
              <a:t>- und </a:t>
            </a:r>
            <a:r>
              <a:rPr lang="en-US" dirty="0" err="1"/>
              <a:t>herkonvertieren</a:t>
            </a:r>
            <a:endParaRPr lang="en-US" dirty="0"/>
          </a:p>
          <a:p>
            <a:pPr marL="0" indent="0">
              <a:buNone/>
            </a:pPr>
            <a:r>
              <a:rPr lang="en-US" dirty="0"/>
              <a:t>Autoboxing:</a:t>
            </a:r>
          </a:p>
          <a:p>
            <a:pPr marL="0" indent="0">
              <a:buNone/>
            </a:pPr>
            <a:r>
              <a:rPr lang="en-US" dirty="0"/>
              <a:t>		Integer </a:t>
            </a:r>
            <a:r>
              <a:rPr lang="en-US" dirty="0" err="1"/>
              <a:t>autoboxedInt</a:t>
            </a:r>
            <a:r>
              <a:rPr lang="en-US" dirty="0"/>
              <a:t> = 123; </a:t>
            </a:r>
          </a:p>
          <a:p>
            <a:pPr marL="0" indent="0">
              <a:buNone/>
            </a:pPr>
            <a:r>
              <a:rPr lang="en-US" dirty="0"/>
              <a:t> Auto-unboxing:</a:t>
            </a:r>
          </a:p>
          <a:p>
            <a:pPr marL="0" indent="0">
              <a:buNone/>
            </a:pPr>
            <a:r>
              <a:rPr lang="en-US" dirty="0"/>
              <a:t>		int </a:t>
            </a:r>
            <a:r>
              <a:rPr lang="en-US" dirty="0" err="1"/>
              <a:t>autounboxedInt</a:t>
            </a:r>
            <a:r>
              <a:rPr lang="en-US" dirty="0"/>
              <a:t> = </a:t>
            </a:r>
            <a:r>
              <a:rPr lang="en-US" dirty="0" err="1"/>
              <a:t>autoboxedInt</a:t>
            </a:r>
            <a:r>
              <a:rPr lang="en-US" dirty="0"/>
              <a:t>;</a:t>
            </a:r>
            <a:endParaRPr lang="en-AT" dirty="0"/>
          </a:p>
        </p:txBody>
      </p:sp>
      <p:sp>
        <p:nvSpPr>
          <p:cNvPr id="4" name="Title 3">
            <a:extLst>
              <a:ext uri="{FF2B5EF4-FFF2-40B4-BE49-F238E27FC236}">
                <a16:creationId xmlns:a16="http://schemas.microsoft.com/office/drawing/2014/main" id="{11978E00-B7E1-C61B-B09A-9FACB81FD990}"/>
              </a:ext>
            </a:extLst>
          </p:cNvPr>
          <p:cNvSpPr>
            <a:spLocks noGrp="1"/>
          </p:cNvSpPr>
          <p:nvPr>
            <p:ph type="title"/>
          </p:nvPr>
        </p:nvSpPr>
        <p:spPr/>
        <p:txBody>
          <a:bodyPr/>
          <a:lstStyle/>
          <a:p>
            <a:r>
              <a:rPr lang="en-US" dirty="0"/>
              <a:t>Wrapper Klassen</a:t>
            </a:r>
            <a:endParaRPr lang="en-AT" dirty="0"/>
          </a:p>
        </p:txBody>
      </p:sp>
      <p:sp>
        <p:nvSpPr>
          <p:cNvPr id="5" name="Date Placeholder 4">
            <a:extLst>
              <a:ext uri="{FF2B5EF4-FFF2-40B4-BE49-F238E27FC236}">
                <a16:creationId xmlns:a16="http://schemas.microsoft.com/office/drawing/2014/main" id="{F18DEE39-9659-7358-2492-2D27597C3BBC}"/>
              </a:ext>
            </a:extLst>
          </p:cNvPr>
          <p:cNvSpPr>
            <a:spLocks noGrp="1"/>
          </p:cNvSpPr>
          <p:nvPr>
            <p:ph type="dt" sz="half" idx="10"/>
          </p:nvPr>
        </p:nvSpPr>
        <p:spPr/>
        <p:txBody>
          <a:bodyPr/>
          <a:lstStyle/>
          <a:p>
            <a:fld id="{63FFECE1-904C-1345-A815-786134162EBE}" type="datetime3">
              <a:rPr lang="de-AT" smtClean="0"/>
              <a:t>27/03/25</a:t>
            </a:fld>
            <a:endParaRPr lang="de-DE" dirty="0"/>
          </a:p>
        </p:txBody>
      </p:sp>
    </p:spTree>
    <p:extLst>
      <p:ext uri="{BB962C8B-B14F-4D97-AF65-F5344CB8AC3E}">
        <p14:creationId xmlns:p14="http://schemas.microsoft.com/office/powerpoint/2010/main" val="42923469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27</Slides>
  <Notes>1</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Programmieren 2</vt:lpstr>
      <vt:lpstr>PR2</vt:lpstr>
      <vt:lpstr>PowerPoint Presentation</vt:lpstr>
      <vt:lpstr>PowerPoint Presentation</vt:lpstr>
      <vt:lpstr>QR-Code</vt:lpstr>
      <vt:lpstr>Programmieren 2 Teil 1</vt:lpstr>
      <vt:lpstr>Wrapper Klassen</vt:lpstr>
      <vt:lpstr>Jeder primitive Datentyp hat eine entsprechende Wrapper Klasse</vt:lpstr>
      <vt:lpstr>Wrapper Klassen</vt:lpstr>
      <vt:lpstr>IntelliJ exkurs: Keymap</vt:lpstr>
      <vt:lpstr>Data Validator</vt:lpstr>
      <vt:lpstr>Wahr                                    Falsch</vt:lpstr>
      <vt:lpstr>Wahr                                    Falsch</vt:lpstr>
      <vt:lpstr>Wahr                                    Falsch</vt:lpstr>
      <vt:lpstr>Wahr                                    Falsch</vt:lpstr>
      <vt:lpstr>Wahr                                    Falsch</vt:lpstr>
      <vt:lpstr>Wahr                                    Falsch</vt:lpstr>
      <vt:lpstr>Wahr                                    Falsch</vt:lpstr>
      <vt:lpstr>Wahr                                    Falsch</vt:lpstr>
      <vt:lpstr>Wahr                                    Falsch</vt:lpstr>
      <vt:lpstr>Wahr                                    Falsch</vt:lpstr>
      <vt:lpstr>Wahr                                    Falsch</vt:lpstr>
      <vt:lpstr>Wahr                                    Falsch</vt:lpstr>
      <vt:lpstr>Archive</vt:lpstr>
      <vt:lpstr>Archive: Books</vt:lpstr>
      <vt:lpstr>Archive: Fossils</vt:lpstr>
      <vt:lpstr>Archive: Generic Box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13</cp:revision>
  <dcterms:created xsi:type="dcterms:W3CDTF">2013-07-15T20:26:40Z</dcterms:created>
  <dcterms:modified xsi:type="dcterms:W3CDTF">2025-03-27T11:02:26Z</dcterms:modified>
</cp:coreProperties>
</file>