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3"/>
  </p:notesMasterIdLst>
  <p:sldIdLst>
    <p:sldId id="256" r:id="rId2"/>
    <p:sldId id="31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25" r:id="rId20"/>
    <p:sldId id="326" r:id="rId21"/>
    <p:sldId id="327" r:id="rId22"/>
    <p:sldId id="320" r:id="rId23"/>
    <p:sldId id="324" r:id="rId24"/>
    <p:sldId id="323"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21" r:id="rId71"/>
    <p:sldId id="322"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B4EF"/>
    <a:srgbClr val="B4D4B1"/>
    <a:srgbClr val="C9A3ED"/>
    <a:srgbClr val="B4D4B3"/>
    <a:srgbClr val="DECEF5"/>
    <a:srgbClr val="CCE5F9"/>
    <a:srgbClr val="B01BF3"/>
    <a:srgbClr val="EFD293"/>
    <a:srgbClr val="FEFEFF"/>
    <a:srgbClr val="CEE8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128" autoAdjust="0"/>
  </p:normalViewPr>
  <p:slideViewPr>
    <p:cSldViewPr snapToGrid="0">
      <p:cViewPr varScale="1">
        <p:scale>
          <a:sx n="112" d="100"/>
          <a:sy n="112" d="100"/>
        </p:scale>
        <p:origin x="353"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mailto:sourav@yahoo.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24292E"/>
                </a:solidFill>
                <a:highlight>
                  <a:srgbClr val="FFFF00"/>
                </a:highlight>
              </a:rPr>
              <a:t>IMPORTANT NOTE:</a:t>
            </a:r>
            <a:r>
              <a:rPr lang="en"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This is a project made by the </a:t>
            </a:r>
            <a:r>
              <a:rPr lang="en" sz="1200" u="sng">
                <a:solidFill>
                  <a:schemeClr val="hlink"/>
                </a:solidFill>
                <a:highlight>
                  <a:srgbClr val="FFFFFF"/>
                </a:highlight>
                <a:hlinkClick r:id="rId3"/>
              </a:rPr>
              <a:t>dair.ai </a:t>
            </a:r>
            <a:r>
              <a:rPr lang="en" sz="1200">
                <a:solidFill>
                  <a:srgbClr val="24292E"/>
                </a:solidFill>
                <a:highlight>
                  <a:srgbClr val="FFFFFF"/>
                </a:highlight>
              </a:rPr>
              <a:t>community and maintained in this </a:t>
            </a:r>
            <a:r>
              <a:rPr lang="en" sz="1200" u="sng">
                <a:solidFill>
                  <a:schemeClr val="hlink"/>
                </a:solidFill>
                <a:highlight>
                  <a:srgbClr val="FFFFFF"/>
                </a:highlight>
                <a:hlinkClick r:id="rId4"/>
              </a:rPr>
              <a:t>GitHub repo</a:t>
            </a:r>
            <a:r>
              <a:rPr lang="en"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 sz="1200" b="1">
                <a:solidFill>
                  <a:srgbClr val="24292E"/>
                </a:solidFill>
                <a:highlight>
                  <a:srgbClr val="FFFFFF"/>
                </a:highlight>
              </a:rPr>
              <a:t>Contributing:</a:t>
            </a:r>
            <a:r>
              <a:rPr lang="en"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 sz="1200" u="sng">
                <a:solidFill>
                  <a:schemeClr val="hlink"/>
                </a:solidFill>
                <a:highlight>
                  <a:srgbClr val="FFFFFF"/>
                </a:highlight>
                <a:hlinkClick r:id="rId5"/>
              </a:rPr>
              <a:t>ellfae@gmail.com</a:t>
            </a:r>
            <a:r>
              <a:rPr lang="en"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 sz="1200">
                <a:solidFill>
                  <a:srgbClr val="24292E"/>
                </a:solidFill>
                <a:highlight>
                  <a:srgbClr val="FFFFFF"/>
                </a:highlight>
              </a:rPr>
              <a:t>If you need help with customizing a figure or have an idea of something that could be valuable to others, we can help. Just open an issue </a:t>
            </a:r>
            <a:r>
              <a:rPr lang="en" sz="1200">
                <a:solidFill>
                  <a:srgbClr val="0366D6"/>
                </a:solidFill>
                <a:highlight>
                  <a:srgbClr val="FFFFFF"/>
                </a:highlight>
                <a:uFill>
                  <a:noFill/>
                </a:uFill>
                <a:hlinkClick r:id="rId6">
                  <a:extLst>
                    <a:ext uri="{A12FA001-AC4F-418D-AE19-62706E023703}">
                      <ahyp:hlinkClr xmlns:ahyp="http://schemas.microsoft.com/office/drawing/2018/hyperlinkcolor" val="tx"/>
                    </a:ext>
                  </a:extLst>
                </a:hlinkClick>
              </a:rPr>
              <a:t>here</a:t>
            </a:r>
            <a:r>
              <a:rPr lang="en"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Using the same visual components from before and a few new custom ones, I was able to come up with the Transformer architecture</a:t>
            </a:r>
            <a:endParaRPr/>
          </a:p>
          <a:p>
            <a:pPr marL="457200" lvl="0" indent="-298450" algn="l" rtl="0">
              <a:spcBef>
                <a:spcPts val="0"/>
              </a:spcBef>
              <a:spcAft>
                <a:spcPts val="0"/>
              </a:spcAft>
              <a:buSzPts val="1100"/>
              <a:buChar char="-"/>
            </a:pPr>
            <a:r>
              <a:rPr lang="en"/>
              <a:t>This is a reproduction of the Transformer architecture figure presented in the work of </a:t>
            </a:r>
            <a:r>
              <a:rPr lang="en" u="sng">
                <a:solidFill>
                  <a:schemeClr val="hlink"/>
                </a:solidFill>
                <a:hlinkClick r:id="rId3"/>
              </a:rPr>
              <a:t>Vaswani et al. 2017</a:t>
            </a:r>
            <a:endParaRPr/>
          </a:p>
          <a:p>
            <a:pPr marL="457200" lvl="0" indent="-298450" algn="l" rtl="0">
              <a:spcBef>
                <a:spcPts val="0"/>
              </a:spcBef>
              <a:spcAft>
                <a:spcPts val="0"/>
              </a:spcAft>
              <a:buSzPts val="1100"/>
              <a:buChar char="-"/>
            </a:pPr>
            <a:r>
              <a:rPr lang="en"/>
              <a:t>You can further customize it however you want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figure aims to demonstrate the process of tokenization</a:t>
            </a:r>
            <a:endParaRPr/>
          </a:p>
          <a:p>
            <a:pPr marL="457200" lvl="0" indent="-298450" algn="l" rtl="0">
              <a:spcBef>
                <a:spcPts val="0"/>
              </a:spcBef>
              <a:spcAft>
                <a:spcPts val="0"/>
              </a:spcAft>
              <a:buSzPts val="1100"/>
              <a:buChar char="-"/>
            </a:pPr>
            <a:r>
              <a:rPr lang="en"/>
              <a:t>If you want to change the gradient colors of this shape, you can simply click on the shape and then select “Fill color” (the bucket looking icon at the top).</a:t>
            </a:r>
            <a:endParaRPr/>
          </a:p>
          <a:p>
            <a:pPr marL="457200" lvl="0" indent="-298450" algn="l" rtl="0">
              <a:spcBef>
                <a:spcPts val="0"/>
              </a:spcBef>
              <a:spcAft>
                <a:spcPts val="0"/>
              </a:spcAft>
              <a:buSzPts val="1100"/>
              <a:buChar char="-"/>
            </a:pPr>
            <a:r>
              <a:rPr lang="en"/>
              <a:t>This is a gradient color so you can customize however you want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 (ellfae@gmail.com)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Original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u="sng">
                <a:solidFill>
                  <a:schemeClr val="hlink"/>
                </a:solidFill>
                <a:hlinkClick r:id="rId4"/>
              </a:rPr>
              <a:t>sourav@yahoo.com</a:t>
            </a:r>
            <a:endParaRPr/>
          </a:p>
          <a:p>
            <a:pPr marL="0" lvl="0" indent="0" algn="l" rtl="0">
              <a:spcBef>
                <a:spcPts val="0"/>
              </a:spcBef>
              <a:spcAft>
                <a:spcPts val="0"/>
              </a:spcAft>
              <a:buNone/>
            </a:pPr>
            <a:endParaRPr/>
          </a:p>
          <a:p>
            <a:pPr marL="0" lvl="0" indent="0" algn="l" rtl="0">
              <a:spcBef>
                <a:spcPts val="0"/>
              </a:spcBef>
              <a:spcAft>
                <a:spcPts val="0"/>
              </a:spcAft>
              <a:buNone/>
            </a:pPr>
            <a:r>
              <a:rPr lang="en"/>
              <a:t>Dark themed version by (Elvis Saravia - </a:t>
            </a:r>
            <a:r>
              <a:rPr lang="en">
                <a:solidFill>
                  <a:schemeClr val="dk1"/>
                </a:solidFill>
              </a:rPr>
              <a:t>ellfae@gmail.com</a:t>
            </a:r>
            <a:r>
              <a:rPr lang="en"/>
              <a: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Created 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extLst>
      <p:ext uri="{BB962C8B-B14F-4D97-AF65-F5344CB8AC3E}">
        <p14:creationId xmlns:p14="http://schemas.microsoft.com/office/powerpoint/2010/main" val="1089202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extLst>
      <p:ext uri="{BB962C8B-B14F-4D97-AF65-F5344CB8AC3E}">
        <p14:creationId xmlns:p14="http://schemas.microsoft.com/office/powerpoint/2010/main" val="66809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Basic components go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44400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r>
              <a:rPr lang="en"/>
              <a:t>Author: Elvis Saravia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457200" lvl="0" indent="-298450" algn="l" rtl="0">
              <a:spcBef>
                <a:spcPts val="0"/>
              </a:spcBef>
              <a:spcAft>
                <a:spcPts val="0"/>
              </a:spcAft>
              <a:buSzPts val="1100"/>
              <a:buChar char="-"/>
            </a:pPr>
            <a:r>
              <a:rPr lang="en"/>
              <a:t>You can customize the background as well by right clicking and changing to another gradient or static color</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the header I use for the dair.ai NLP Newsletter</a:t>
            </a:r>
            <a:endParaRPr/>
          </a:p>
          <a:p>
            <a:pPr marL="457200" lvl="0" indent="-298450" algn="l" rtl="0">
              <a:spcBef>
                <a:spcPts val="0"/>
              </a:spcBef>
              <a:spcAft>
                <a:spcPts val="0"/>
              </a:spcAft>
              <a:buSzPts val="1100"/>
              <a:buChar char="-"/>
            </a:pPr>
            <a:r>
              <a:rPr lang="en"/>
              <a:t>You can change the gradient of each component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Author: Elvis Saravia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Gradient background shows some inspirations and ideas for color themes that could be used for backgrounds</a:t>
            </a:r>
            <a:endParaRPr/>
          </a:p>
          <a:p>
            <a:pPr marL="457200" lvl="0" indent="-298450" algn="l" rtl="0">
              <a:spcBef>
                <a:spcPts val="0"/>
              </a:spcBef>
              <a:spcAft>
                <a:spcPts val="0"/>
              </a:spcAft>
              <a:buSzPts val="1100"/>
              <a:buChar char="-"/>
            </a:pPr>
            <a:r>
              <a:rPr lang="en"/>
              <a:t>The examples used in this section are inspired by </a:t>
            </a:r>
            <a:r>
              <a:rPr lang="en" u="sng">
                <a:solidFill>
                  <a:schemeClr val="hlink"/>
                </a:solidFill>
                <a:hlinkClick r:id="rId3"/>
              </a:rPr>
              <a:t>https://uigradients.com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This is a simple round rectangle that can represent some process, operation, or transformation</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You can add abstract backgrounds here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Created by @srvmshr</a:t>
            </a:r>
            <a:endParaRPr/>
          </a:p>
          <a:p>
            <a:pPr marL="0" lvl="0" indent="0" algn="l" rtl="0">
              <a:spcBef>
                <a:spcPts val="0"/>
              </a:spcBef>
              <a:spcAft>
                <a:spcPts val="0"/>
              </a:spcAft>
              <a:buNone/>
            </a:pPr>
            <a:r>
              <a:rPr lang="en"/>
              <a:t>Sourav @ yahoo.com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1 hidden layer neural network</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This can be used to represent a vector. If you want to edit the distance between each element, you can “ungroup” the shapes and then modify the distance between the individual lines.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@srvmshr</a:t>
            </a:r>
            <a:endParaRPr/>
          </a:p>
          <a:p>
            <a:pPr marL="0" lvl="0" indent="0" algn="l" rtl="0">
              <a:spcBef>
                <a:spcPts val="0"/>
              </a:spcBef>
              <a:spcAft>
                <a:spcPts val="0"/>
              </a:spcAft>
              <a:buNone/>
            </a:pPr>
            <a:r>
              <a:rPr lang="en"/>
              <a:t>sourav@yahoo.com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Symbolizing an embedding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4"/>
        <p:cNvGrpSpPr/>
        <p:nvPr/>
      </p:nvGrpSpPr>
      <p:grpSpPr>
        <a:xfrm>
          <a:off x="0" y="0"/>
          <a:ext cx="0" cy="0"/>
          <a:chOff x="0" y="0"/>
          <a:chExt cx="0" cy="0"/>
        </a:xfrm>
      </p:grpSpPr>
      <p:sp>
        <p:nvSpPr>
          <p:cNvPr id="6045" name="Google Shape;6045;g78327f1586_217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3"/>
        <p:cNvGrpSpPr/>
        <p:nvPr/>
      </p:nvGrpSpPr>
      <p:grpSpPr>
        <a:xfrm>
          <a:off x="0" y="0"/>
          <a:ext cx="0" cy="0"/>
          <a:chOff x="0" y="0"/>
          <a:chExt cx="0" cy="0"/>
        </a:xfrm>
      </p:grpSpPr>
      <p:sp>
        <p:nvSpPr>
          <p:cNvPr id="6104" name="Google Shape;6104;g78327f1586_217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3"/>
        <p:cNvGrpSpPr/>
        <p:nvPr/>
      </p:nvGrpSpPr>
      <p:grpSpPr>
        <a:xfrm>
          <a:off x="0" y="0"/>
          <a:ext cx="0" cy="0"/>
          <a:chOff x="0" y="0"/>
          <a:chExt cx="0" cy="0"/>
        </a:xfrm>
      </p:grpSpPr>
      <p:sp>
        <p:nvSpPr>
          <p:cNvPr id="6154" name="Google Shape;6154;g78327f1586_217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@srvmshr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sourav@yahoo.com</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3"/>
        <p:cNvGrpSpPr/>
        <p:nvPr/>
      </p:nvGrpSpPr>
      <p:grpSpPr>
        <a:xfrm>
          <a:off x="0" y="0"/>
          <a:ext cx="0" cy="0"/>
          <a:chOff x="0" y="0"/>
          <a:chExt cx="0" cy="0"/>
        </a:xfrm>
      </p:grpSpPr>
      <p:sp>
        <p:nvSpPr>
          <p:cNvPr id="6234" name="Google Shape;6234;g78327f1586_15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a:t>
            </a:r>
            <a:r>
              <a:rPr lang="en" u="sng">
                <a:solidFill>
                  <a:schemeClr val="hlink"/>
                </a:solidFill>
                <a:hlinkClick r:id="rId3"/>
              </a:rPr>
              <a:t>@avsthiago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2"/>
        <p:cNvGrpSpPr/>
        <p:nvPr/>
      </p:nvGrpSpPr>
      <p:grpSpPr>
        <a:xfrm>
          <a:off x="0" y="0"/>
          <a:ext cx="0" cy="0"/>
          <a:chOff x="0" y="0"/>
          <a:chExt cx="0" cy="0"/>
        </a:xfrm>
      </p:grpSpPr>
      <p:sp>
        <p:nvSpPr>
          <p:cNvPr id="6363" name="Google Shape;6363;g78327f1586_1537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2"/>
        <p:cNvGrpSpPr/>
        <p:nvPr/>
      </p:nvGrpSpPr>
      <p:grpSpPr>
        <a:xfrm>
          <a:off x="0" y="0"/>
          <a:ext cx="0" cy="0"/>
          <a:chOff x="0" y="0"/>
          <a:chExt cx="0" cy="0"/>
        </a:xfrm>
      </p:grpSpPr>
      <p:sp>
        <p:nvSpPr>
          <p:cNvPr id="6453" name="Google Shape;6453;g78327f1586_1537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6"/>
        <p:cNvGrpSpPr/>
        <p:nvPr/>
      </p:nvGrpSpPr>
      <p:grpSpPr>
        <a:xfrm>
          <a:off x="0" y="0"/>
          <a:ext cx="0" cy="0"/>
          <a:chOff x="0" y="0"/>
          <a:chExt cx="0" cy="0"/>
        </a:xfrm>
      </p:grpSpPr>
      <p:sp>
        <p:nvSpPr>
          <p:cNvPr id="6477" name="Google Shape;6477;g878bb028e8_168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7"/>
        <p:cNvGrpSpPr/>
        <p:nvPr/>
      </p:nvGrpSpPr>
      <p:grpSpPr>
        <a:xfrm>
          <a:off x="0" y="0"/>
          <a:ext cx="0" cy="0"/>
          <a:chOff x="0" y="0"/>
          <a:chExt cx="0" cy="0"/>
        </a:xfrm>
      </p:grpSpPr>
      <p:sp>
        <p:nvSpPr>
          <p:cNvPr id="6498" name="Google Shape;6498;g78327f1586_1537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4"/>
        <p:cNvGrpSpPr/>
        <p:nvPr/>
      </p:nvGrpSpPr>
      <p:grpSpPr>
        <a:xfrm>
          <a:off x="0" y="0"/>
          <a:ext cx="0" cy="0"/>
          <a:chOff x="0" y="0"/>
          <a:chExt cx="0" cy="0"/>
        </a:xfrm>
      </p:grpSpPr>
      <p:sp>
        <p:nvSpPr>
          <p:cNvPr id="6625" name="Google Shape;6625;g78327f1586_1537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Can represent a neuron or some arbitrary operation</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0"/>
        <p:cNvGrpSpPr/>
        <p:nvPr/>
      </p:nvGrpSpPr>
      <p:grpSpPr>
        <a:xfrm>
          <a:off x="0" y="0"/>
          <a:ext cx="0" cy="0"/>
          <a:chOff x="0" y="0"/>
          <a:chExt cx="0" cy="0"/>
        </a:xfrm>
      </p:grpSpPr>
      <p:sp>
        <p:nvSpPr>
          <p:cNvPr id="6681" name="Google Shape;6681;g78327f1586_1537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1"/>
        <p:cNvGrpSpPr/>
        <p:nvPr/>
      </p:nvGrpSpPr>
      <p:grpSpPr>
        <a:xfrm>
          <a:off x="0" y="0"/>
          <a:ext cx="0" cy="0"/>
          <a:chOff x="0" y="0"/>
          <a:chExt cx="0" cy="0"/>
        </a:xfrm>
      </p:grpSpPr>
      <p:sp>
        <p:nvSpPr>
          <p:cNvPr id="6762" name="Google Shape;6762;g78327f1586_1537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5"/>
        <p:cNvGrpSpPr/>
        <p:nvPr/>
      </p:nvGrpSpPr>
      <p:grpSpPr>
        <a:xfrm>
          <a:off x="0" y="0"/>
          <a:ext cx="0" cy="0"/>
          <a:chOff x="0" y="0"/>
          <a:chExt cx="0" cy="0"/>
        </a:xfrm>
      </p:grpSpPr>
      <p:sp>
        <p:nvSpPr>
          <p:cNvPr id="6856" name="Google Shape;6856;g78327f1586_1537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7"/>
        <p:cNvGrpSpPr/>
        <p:nvPr/>
      </p:nvGrpSpPr>
      <p:grpSpPr>
        <a:xfrm>
          <a:off x="0" y="0"/>
          <a:ext cx="0" cy="0"/>
          <a:chOff x="0" y="0"/>
          <a:chExt cx="0" cy="0"/>
        </a:xfrm>
      </p:grpSpPr>
      <p:sp>
        <p:nvSpPr>
          <p:cNvPr id="6958" name="Google Shape;6958;g78327f1586_1537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4"/>
        <p:cNvGrpSpPr/>
        <p:nvPr/>
      </p:nvGrpSpPr>
      <p:grpSpPr>
        <a:xfrm>
          <a:off x="0" y="0"/>
          <a:ext cx="0" cy="0"/>
          <a:chOff x="0" y="0"/>
          <a:chExt cx="0" cy="0"/>
        </a:xfrm>
      </p:grpSpPr>
      <p:sp>
        <p:nvSpPr>
          <p:cNvPr id="7035" name="Google Shape;7035;g85a0789696_74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Dark-theme version of the previous (by Elvis Saravia)</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6"/>
        <p:cNvGrpSpPr/>
        <p:nvPr/>
      </p:nvGrpSpPr>
      <p:grpSpPr>
        <a:xfrm>
          <a:off x="0" y="0"/>
          <a:ext cx="0" cy="0"/>
          <a:chOff x="0" y="0"/>
          <a:chExt cx="0" cy="0"/>
        </a:xfrm>
      </p:grpSpPr>
      <p:sp>
        <p:nvSpPr>
          <p:cNvPr id="7267" name="Google Shape;7267;g78327f1586_1537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By </a:t>
            </a:r>
            <a:r>
              <a:rPr lang="en" u="sng">
                <a:solidFill>
                  <a:schemeClr val="accent5"/>
                </a:solidFill>
                <a:hlinkClick r:id="rId3">
                  <a:extLst>
                    <a:ext uri="{A12FA001-AC4F-418D-AE19-62706E023703}">
                      <ahyp:hlinkClr xmlns:ahyp="http://schemas.microsoft.com/office/drawing/2018/hyperlinkcolor" val="tx"/>
                    </a:ext>
                  </a:extLst>
                </a:hlinkClick>
              </a:rPr>
              <a:t>@avsthiago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These visuals can represent a multi-directional array (3D) input, tensor, etc.</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a:t>
            </a:r>
            <a:endParaRPr/>
          </a:p>
          <a:p>
            <a:pPr marL="457200" lvl="0" indent="-298450" algn="l" rtl="0">
              <a:spcBef>
                <a:spcPts val="0"/>
              </a:spcBef>
              <a:spcAft>
                <a:spcPts val="0"/>
              </a:spcAft>
              <a:buSzPts val="1100"/>
              <a:buChar char="-"/>
            </a:pPr>
            <a:r>
              <a:rPr lang="en"/>
              <a:t>These visuals could represent transformations (left) or operations (right)</a:t>
            </a:r>
            <a:endParaRPr/>
          </a:p>
          <a:p>
            <a:pPr marL="457200" lvl="0" indent="-298450" algn="l" rtl="0">
              <a:spcBef>
                <a:spcPts val="0"/>
              </a:spcBef>
              <a:spcAft>
                <a:spcPts val="0"/>
              </a:spcAft>
              <a:buSzPts val="1100"/>
              <a:buChar char="-"/>
            </a:pPr>
            <a:r>
              <a:rPr lang="en"/>
              <a:t>The visuals on the right use the Math Equations Add on for Google Slides.</a:t>
            </a:r>
            <a:endParaRPr/>
          </a:p>
          <a:p>
            <a:pPr marL="457200" lvl="0" indent="-298450" algn="l" rtl="0">
              <a:spcBef>
                <a:spcPts val="0"/>
              </a:spcBef>
              <a:spcAft>
                <a:spcPts val="0"/>
              </a:spcAft>
              <a:buSzPts val="1100"/>
              <a:buChar char="-"/>
            </a:pPr>
            <a:r>
              <a:rPr lang="en"/>
              <a:t>If you click on the equation you are able to modify it by:</a:t>
            </a:r>
            <a:endParaRPr/>
          </a:p>
          <a:p>
            <a:pPr marL="914400" lvl="1" indent="-298450" algn="l" rtl="0">
              <a:spcBef>
                <a:spcPts val="0"/>
              </a:spcBef>
              <a:spcAft>
                <a:spcPts val="0"/>
              </a:spcAft>
              <a:buSzPts val="1100"/>
              <a:buChar char="-"/>
            </a:pPr>
            <a:r>
              <a:rPr lang="en"/>
              <a:t>Selecting Add Ons → Math Equations → Menu</a:t>
            </a:r>
            <a:endParaRPr/>
          </a:p>
          <a:p>
            <a:pPr marL="914400" lvl="1" indent="-298450" algn="l" rtl="0">
              <a:spcBef>
                <a:spcPts val="0"/>
              </a:spcBef>
              <a:spcAft>
                <a:spcPts val="0"/>
              </a:spcAft>
              <a:buSzPts val="1100"/>
              <a:buChar char="-"/>
            </a:pPr>
            <a:r>
              <a:rPr lang="en"/>
              <a:t>While the equation is selected, click “Connect to Equation” on the “Math Equations UI”</a:t>
            </a:r>
            <a:endParaRPr/>
          </a:p>
          <a:p>
            <a:pPr marL="914400" lvl="1" indent="-298450" algn="l" rtl="0">
              <a:spcBef>
                <a:spcPts val="0"/>
              </a:spcBef>
              <a:spcAft>
                <a:spcPts val="0"/>
              </a:spcAft>
              <a:buSzPts val="1100"/>
              <a:buChar char="-"/>
            </a:pPr>
            <a:r>
              <a:rPr lang="en"/>
              <a:t>Then change the properties like color, size, etc.</a:t>
            </a:r>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Author: Elvis Saravia (ellfae@gmail.com)</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ir.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ir-ai/ml-visual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ML Visuals</a:t>
            </a:r>
            <a:endParaRPr dirty="0">
              <a:solidFill>
                <a:srgbClr val="FFFFFF"/>
              </a:solidFill>
            </a:endParaRPr>
          </a:p>
          <a:p>
            <a:pPr marL="0" lvl="0" indent="0" algn="ctr" rtl="0">
              <a:spcBef>
                <a:spcPts val="0"/>
              </a:spcBef>
              <a:spcAft>
                <a:spcPts val="0"/>
              </a:spcAft>
              <a:buNone/>
            </a:pPr>
            <a:r>
              <a:rPr lang="en" sz="1700" dirty="0">
                <a:solidFill>
                  <a:srgbClr val="FFFFFF"/>
                </a:solidFill>
              </a:rPr>
              <a:t>By </a:t>
            </a:r>
            <a:r>
              <a:rPr lang="en" sz="1700" u="sng" dirty="0">
                <a:solidFill>
                  <a:srgbClr val="FFFFFF"/>
                </a:solidFill>
                <a:hlinkClick r:id="rId3">
                  <a:extLst>
                    <a:ext uri="{A12FA001-AC4F-418D-AE19-62706E023703}">
                      <ahyp:hlinkClr xmlns:ahyp="http://schemas.microsoft.com/office/drawing/2018/hyperlinkcolor" val="tx"/>
                    </a:ext>
                  </a:extLst>
                </a:hlinkClick>
              </a:rPr>
              <a:t>dair.ai</a:t>
            </a:r>
            <a:endParaRPr sz="1700" dirty="0">
              <a:solidFill>
                <a:srgbClr val="FFFFFF"/>
              </a:solidFill>
            </a:endParaRPr>
          </a:p>
          <a:p>
            <a:pPr marL="0" lvl="0" indent="0" algn="ctr" rtl="0">
              <a:spcBef>
                <a:spcPts val="0"/>
              </a:spcBef>
              <a:spcAft>
                <a:spcPts val="0"/>
              </a:spcAft>
              <a:buNone/>
            </a:pPr>
            <a:endParaRPr sz="1700" dirty="0">
              <a:solidFill>
                <a:srgbClr val="FFFFFF"/>
              </a:solidFill>
            </a:endParaRPr>
          </a:p>
          <a:p>
            <a:pPr marL="0" lvl="0" indent="0" algn="ctr" rtl="0">
              <a:spcBef>
                <a:spcPts val="0"/>
              </a:spcBef>
              <a:spcAft>
                <a:spcPts val="0"/>
              </a:spcAft>
              <a:buNone/>
            </a:pPr>
            <a:r>
              <a:rPr lang="en" sz="1700" u="sng" dirty="0">
                <a:solidFill>
                  <a:srgbClr val="FFFFFF"/>
                </a:solidFill>
                <a:hlinkClick r:id="rId4">
                  <a:extLst>
                    <a:ext uri="{A12FA001-AC4F-418D-AE19-62706E023703}">
                      <ahyp:hlinkClr xmlns:ahyp="http://schemas.microsoft.com/office/drawing/2018/hyperlinkcolor" val="tx"/>
                    </a:ext>
                  </a:extLst>
                </a:hlinkClick>
              </a:rPr>
              <a:t>https://github.com/dair-ai/ml-visuals</a:t>
            </a:r>
            <a:endParaRPr sz="170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3">
              <a:alphaModFix/>
            </a:blip>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4">
              <a:alphaModFix/>
            </a:blip>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5">
            <a:alphaModFix/>
          </a:blip>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6">
              <a:alphaModFix/>
            </a:blip>
            <a:stretch>
              <a:fillRect/>
            </a:stretch>
          </p:blipFill>
          <p:spPr>
            <a:xfrm>
              <a:off x="7626450" y="1015776"/>
              <a:ext cx="289968" cy="330201"/>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Masked</a:t>
              </a:r>
              <a:endParaRPr sz="1100">
                <a:solidFill>
                  <a:srgbClr val="666666"/>
                </a:solidFill>
              </a:endParaRPr>
            </a:p>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Output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rPr>
              <a:t>Positional </a:t>
            </a:r>
            <a:endParaRPr sz="1100">
              <a:solidFill>
                <a:schemeClr val="dk2"/>
              </a:solidFill>
            </a:endParaRPr>
          </a:p>
          <a:p>
            <a:pPr marL="0" lvl="0" indent="0" algn="ctr" rtl="0">
              <a:spcBef>
                <a:spcPts val="0"/>
              </a:spcBef>
              <a:spcAft>
                <a:spcPts val="0"/>
              </a:spcAft>
              <a:buNone/>
            </a:pPr>
            <a:r>
              <a:rPr lang="en"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Multi-Head</a:t>
              </a:r>
              <a:endParaRPr sz="1100">
                <a:solidFill>
                  <a:srgbClr val="666666"/>
                </a:solidFill>
              </a:endParaRPr>
            </a:p>
            <a:p>
              <a:pPr marL="0" lvl="0" indent="0" algn="ctr" rtl="0">
                <a:spcBef>
                  <a:spcPts val="0"/>
                </a:spcBef>
                <a:spcAft>
                  <a:spcPts val="0"/>
                </a:spcAft>
                <a:buNone/>
              </a:pPr>
              <a:r>
                <a:rPr lang="en"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Input</a:t>
              </a:r>
              <a:endParaRPr sz="1100">
                <a:solidFill>
                  <a:srgbClr val="666666"/>
                </a:solidFill>
              </a:endParaRPr>
            </a:p>
            <a:p>
              <a:pPr marL="0" lvl="0" indent="0" algn="ctr" rtl="0">
                <a:spcBef>
                  <a:spcPts val="0"/>
                </a:spcBef>
                <a:spcAft>
                  <a:spcPts val="0"/>
                </a:spcAft>
                <a:buNone/>
              </a:pPr>
              <a:r>
                <a:rPr lang="en"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Feed</a:t>
            </a:r>
            <a:endParaRPr sz="1100">
              <a:solidFill>
                <a:srgbClr val="666666"/>
              </a:solidFill>
            </a:endParaRPr>
          </a:p>
          <a:p>
            <a:pPr marL="0" lvl="0" indent="0" algn="ctr" rtl="0">
              <a:spcBef>
                <a:spcPts val="0"/>
              </a:spcBef>
              <a:spcAft>
                <a:spcPts val="0"/>
              </a:spcAft>
              <a:buNone/>
            </a:pPr>
            <a:r>
              <a:rPr lang="en"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CCCCCC"/>
                </a:solidFill>
              </a:rPr>
              <a:t>Multi-Head</a:t>
            </a:r>
            <a:endParaRPr sz="1100">
              <a:solidFill>
                <a:srgbClr val="CCCCCC"/>
              </a:solidFill>
            </a:endParaRPr>
          </a:p>
          <a:p>
            <a:pPr marL="0" lvl="0" indent="0" algn="ctr" rtl="0">
              <a:spcBef>
                <a:spcPts val="0"/>
              </a:spcBef>
              <a:spcAft>
                <a:spcPts val="0"/>
              </a:spcAft>
              <a:buNone/>
            </a:pPr>
            <a:r>
              <a:rPr lang="en"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Input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Output</a:t>
            </a:r>
            <a:endParaRPr sz="1100">
              <a:solidFill>
                <a:srgbClr val="D9D9D9"/>
              </a:solidFill>
            </a:endParaRPr>
          </a:p>
          <a:p>
            <a:pPr marL="0" lvl="0" indent="0" algn="ctr" rtl="0">
              <a:spcBef>
                <a:spcPts val="0"/>
              </a:spcBef>
              <a:spcAft>
                <a:spcPts val="0"/>
              </a:spcAft>
              <a:buNone/>
            </a:pPr>
            <a:r>
              <a:rPr lang="en"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Masked</a:t>
            </a:r>
            <a:endParaRPr sz="1100">
              <a:solidFill>
                <a:srgbClr val="D9D9D9"/>
              </a:solidFill>
            </a:endParaRPr>
          </a:p>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Multi-Head</a:t>
            </a:r>
            <a:endParaRPr sz="1100">
              <a:solidFill>
                <a:srgbClr val="D9D9D9"/>
              </a:solidFill>
            </a:endParaRPr>
          </a:p>
          <a:p>
            <a:pPr marL="0" lvl="0" indent="0" algn="ctr" rtl="0">
              <a:spcBef>
                <a:spcPts val="0"/>
              </a:spcBef>
              <a:spcAft>
                <a:spcPts val="0"/>
              </a:spcAft>
              <a:buNone/>
            </a:pPr>
            <a:r>
              <a:rPr lang="en"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Feed</a:t>
            </a:r>
            <a:endParaRPr sz="1100">
              <a:solidFill>
                <a:srgbClr val="D9D9D9"/>
              </a:solidFill>
            </a:endParaRPr>
          </a:p>
          <a:p>
            <a:pPr marL="0" lvl="0" indent="0" algn="ctr" rtl="0">
              <a:spcBef>
                <a:spcPts val="0"/>
              </a:spcBef>
              <a:spcAft>
                <a:spcPts val="0"/>
              </a:spcAft>
              <a:buNone/>
            </a:pPr>
            <a:r>
              <a:rPr lang="en"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3">
              <a:alphaModFix/>
            </a:blip>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rgbClr val="999999"/>
                </a:solidFill>
              </a:rPr>
              <a:t>Positional </a:t>
            </a:r>
            <a:endParaRPr sz="1100">
              <a:solidFill>
                <a:srgbClr val="999999"/>
              </a:solidFill>
            </a:endParaRPr>
          </a:p>
          <a:p>
            <a:pPr marL="0" lvl="0" indent="0" algn="ctr" rtl="0">
              <a:spcBef>
                <a:spcPts val="0"/>
              </a:spcBef>
              <a:spcAft>
                <a:spcPts val="0"/>
              </a:spcAft>
              <a:buNone/>
            </a:pPr>
            <a:r>
              <a:rPr lang="en" sz="1100">
                <a:solidFill>
                  <a:srgbClr val="999999"/>
                </a:solidFill>
              </a:rPr>
              <a:t>Encoding</a:t>
            </a:r>
            <a:endParaRPr sz="1100">
              <a:solidFill>
                <a:srgbClr val="9999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a:t>
            </a:r>
            <a:endParaRPr/>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love</a:t>
            </a:r>
            <a:endParaRPr/>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coding</a:t>
            </a:r>
            <a:endParaRPr/>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and</a:t>
            </a:r>
            <a:endParaRPr/>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writing</a:t>
            </a:r>
            <a:endParaRPr/>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 love coding and writing”</a:t>
            </a:r>
            <a:endParaRPr/>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Input Layer</a:t>
            </a:r>
            <a:endParaRPr sz="1200">
              <a:solidFill>
                <a:srgbClr val="FFFFFF"/>
              </a:solidFill>
              <a:latin typeface="Consolas"/>
              <a:ea typeface="Consolas"/>
              <a:cs typeface="Consolas"/>
              <a:sym typeface="Consolas"/>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Hidden Layers</a:t>
            </a:r>
            <a:endParaRPr sz="1200">
              <a:solidFill>
                <a:srgbClr val="FFFFFF"/>
              </a:solidFill>
              <a:latin typeface="Consolas"/>
              <a:ea typeface="Consolas"/>
              <a:cs typeface="Consolas"/>
              <a:sym typeface="Consolas"/>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Consolas"/>
                <a:ea typeface="Consolas"/>
                <a:cs typeface="Consolas"/>
                <a:sym typeface="Consolas"/>
              </a:rPr>
              <a:t>Output Layer</a:t>
            </a:r>
            <a:endParaRPr sz="1200">
              <a:solidFill>
                <a:srgbClr val="FFFFFF"/>
              </a:solidFill>
              <a:latin typeface="Consolas"/>
              <a:ea typeface="Consolas"/>
              <a:cs typeface="Consolas"/>
              <a:sym typeface="Consolas"/>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X = A</a:t>
            </a:r>
            <a:r>
              <a:rPr lang="en" baseline="30000">
                <a:solidFill>
                  <a:srgbClr val="FFFFFF"/>
                </a:solidFill>
                <a:latin typeface="Consolas"/>
                <a:ea typeface="Consolas"/>
                <a:cs typeface="Consolas"/>
                <a:sym typeface="Consolas"/>
              </a:rPr>
              <a:t>[0]</a:t>
            </a:r>
            <a:endParaRPr baseline="30000">
              <a:solidFill>
                <a:srgbClr val="FFFFFF"/>
              </a:solidFill>
              <a:latin typeface="Consolas"/>
              <a:ea typeface="Consolas"/>
              <a:cs typeface="Consolas"/>
              <a:sym typeface="Consolas"/>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F4CCCC"/>
                </a:solidFill>
              </a:rPr>
              <a:t>a</a:t>
            </a:r>
            <a:r>
              <a:rPr lang="en"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[1]</a:t>
            </a:r>
            <a:endParaRPr baseline="30000">
              <a:solidFill>
                <a:srgbClr val="FFFFFF"/>
              </a:solidFill>
              <a:latin typeface="Consolas"/>
              <a:ea typeface="Consolas"/>
              <a:cs typeface="Consolas"/>
              <a:sym typeface="Consolas"/>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[3]</a:t>
            </a:r>
            <a:endParaRPr baseline="30000">
              <a:solidFill>
                <a:srgbClr val="FFFFFF"/>
              </a:solidFill>
              <a:latin typeface="Consolas"/>
              <a:ea typeface="Consolas"/>
              <a:cs typeface="Consolas"/>
              <a:sym typeface="Consolas"/>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Consolas"/>
                <a:ea typeface="Consolas"/>
                <a:cs typeface="Consolas"/>
                <a:sym typeface="Consolas"/>
              </a:rPr>
              <a:t>X</a:t>
            </a:r>
            <a:endParaRPr sz="1200"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solidFill>
                  <a:srgbClr val="FFFFFF"/>
                </a:solidFill>
                <a:latin typeface="Consolas"/>
                <a:ea typeface="Consolas"/>
                <a:cs typeface="Consolas"/>
                <a:sym typeface="Consolas"/>
              </a:rPr>
              <a:t>Ŷ</a:t>
            </a:r>
            <a:endParaRPr sz="1200" b="1">
              <a:solidFill>
                <a:srgbClr val="FFFFFF"/>
              </a:solidFill>
              <a:latin typeface="Consolas"/>
              <a:ea typeface="Consolas"/>
              <a:cs typeface="Consolas"/>
              <a:sym typeface="Consolas"/>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[1]</a:t>
            </a:r>
            <a:r>
              <a:rPr lang="en"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[2]</a:t>
            </a:r>
            <a:r>
              <a:rPr lang="en"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rgbClr val="D9EAD3"/>
                </a:solidFill>
              </a:rPr>
              <a:t>a</a:t>
            </a:r>
            <a:r>
              <a:rPr lang="en" sz="1100" baseline="30000">
                <a:solidFill>
                  <a:srgbClr val="D9EAD3"/>
                </a:solidFill>
              </a:rPr>
              <a:t>[3]</a:t>
            </a:r>
            <a:r>
              <a:rPr lang="en"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[2]</a:t>
            </a:r>
            <a:endParaRPr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A</a:t>
            </a:r>
            <a:r>
              <a:rPr lang="en" baseline="30000">
                <a:solidFill>
                  <a:srgbClr val="FFFFFF"/>
                </a:solidFill>
                <a:latin typeface="Consolas"/>
                <a:ea typeface="Consolas"/>
                <a:cs typeface="Consolas"/>
                <a:sym typeface="Consolas"/>
              </a:rPr>
              <a:t>[4]</a:t>
            </a:r>
            <a:endParaRPr baseline="30000">
              <a:solidFill>
                <a:srgbClr val="FFFFFF"/>
              </a:solidFill>
              <a:latin typeface="Consolas"/>
              <a:ea typeface="Consolas"/>
              <a:cs typeface="Consolas"/>
              <a:sym typeface="Consolas"/>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 Layer</a:t>
            </a:r>
            <a:endParaRPr sz="1200">
              <a:latin typeface="Consolas"/>
              <a:ea typeface="Consolas"/>
              <a:cs typeface="Consolas"/>
              <a:sym typeface="Consolas"/>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 Layers</a:t>
            </a:r>
            <a:endParaRPr sz="1200">
              <a:latin typeface="Consolas"/>
              <a:ea typeface="Consolas"/>
              <a:cs typeface="Consolas"/>
              <a:sym typeface="Consolas"/>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 Layer</a:t>
            </a:r>
            <a:endParaRPr sz="1200">
              <a:latin typeface="Consolas"/>
              <a:ea typeface="Consolas"/>
              <a:cs typeface="Consolas"/>
              <a:sym typeface="Consolas"/>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[3]</a:t>
            </a:r>
            <a:endParaRPr baseline="30000">
              <a:latin typeface="Consolas"/>
              <a:ea typeface="Consolas"/>
              <a:cs typeface="Consolas"/>
              <a:sym typeface="Consolas"/>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baseline="30000"/>
              <a:t>[1</a:t>
            </a:r>
            <a:r>
              <a:rPr lang="en" sz="1100">
                <a:solidFill>
                  <a:srgbClr val="000000"/>
                </a:solidFill>
              </a:rPr>
              <a:t>a</a:t>
            </a:r>
            <a:r>
              <a:rPr lang="en" sz="1100" baseline="30000">
                <a:solidFill>
                  <a:srgbClr val="000000"/>
                </a:solidFill>
              </a:rPr>
              <a:t>]</a:t>
            </a:r>
            <a:r>
              <a:rPr lang="en"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[1]</a:t>
            </a:r>
            <a:r>
              <a:rPr lang="en"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[2]</a:t>
            </a:r>
            <a:r>
              <a:rPr lang="en"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rPr>
              <a:t>a</a:t>
            </a:r>
            <a:r>
              <a:rPr lang="en" sz="1100" baseline="30000">
                <a:solidFill>
                  <a:srgbClr val="000000"/>
                </a:solidFill>
              </a:rPr>
              <a:t>[3]</a:t>
            </a:r>
            <a:r>
              <a:rPr lang="en"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[4]</a:t>
            </a:r>
            <a:endParaRPr baseline="30000">
              <a:latin typeface="Consolas"/>
              <a:ea typeface="Consolas"/>
              <a:cs typeface="Consolas"/>
              <a:sym typeface="Consolas"/>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a:t>
            </a:r>
            <a:endParaRPr sz="1100" baseline="30000">
              <a:latin typeface="Consolas"/>
              <a:ea typeface="Consolas"/>
              <a:cs typeface="Consolas"/>
              <a:sym typeface="Consolas"/>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a</a:t>
            </a:r>
            <a:r>
              <a:rPr lang="en" sz="1100" baseline="30000">
                <a:latin typeface="Consolas"/>
                <a:ea typeface="Consolas"/>
                <a:cs typeface="Consolas"/>
                <a:sym typeface="Consolas"/>
              </a:rPr>
              <a:t>[l-1]</a:t>
            </a:r>
            <a:endParaRPr sz="11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cxnSp>
        <p:nvCxnSpPr>
          <p:cNvPr id="1285" name="Google Shape;1285;p29"/>
          <p:cNvCxnSpPr>
            <a:cxnSpLocks/>
            <a:stCxn id="39" idx="1"/>
            <a:endCxn id="41" idx="3"/>
          </p:cNvCxnSpPr>
          <p:nvPr/>
        </p:nvCxnSpPr>
        <p:spPr>
          <a:xfrm flipV="1">
            <a:off x="1362009" y="1693831"/>
            <a:ext cx="250264" cy="710803"/>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286" name="Google Shape;1286;p29"/>
          <p:cNvCxnSpPr>
            <a:cxnSpLocks/>
            <a:stCxn id="39" idx="1"/>
            <a:endCxn id="45" idx="3"/>
          </p:cNvCxnSpPr>
          <p:nvPr/>
        </p:nvCxnSpPr>
        <p:spPr>
          <a:xfrm>
            <a:off x="1362009" y="2404634"/>
            <a:ext cx="278804" cy="695799"/>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287" name="Google Shape;1287;p29"/>
          <p:cNvCxnSpPr>
            <a:cxnSpLocks/>
            <a:stCxn id="41" idx="1"/>
            <a:endCxn id="1754" idx="3"/>
          </p:cNvCxnSpPr>
          <p:nvPr/>
        </p:nvCxnSpPr>
        <p:spPr>
          <a:xfrm>
            <a:off x="2508742" y="1693831"/>
            <a:ext cx="328891" cy="581"/>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a:cxnSpLocks/>
            <a:stCxn id="45" idx="1"/>
            <a:endCxn id="1756" idx="3"/>
          </p:cNvCxnSpPr>
          <p:nvPr/>
        </p:nvCxnSpPr>
        <p:spPr>
          <a:xfrm flipV="1">
            <a:off x="2537282" y="3095783"/>
            <a:ext cx="343929" cy="465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604" y="2790793"/>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dirty="0">
                <a:latin typeface="Consolas"/>
                <a:ea typeface="Consolas"/>
                <a:cs typeface="Consolas"/>
                <a:sym typeface="Consolas"/>
              </a:rPr>
              <a:t>1x</a:t>
            </a:r>
            <a:r>
              <a:rPr lang="en-US" altLang="zh-CN" sz="1100" dirty="0">
                <a:latin typeface="Consolas"/>
                <a:ea typeface="Consolas"/>
                <a:cs typeface="Consolas"/>
                <a:sym typeface="Consolas"/>
              </a:rPr>
              <a:t>L</a:t>
            </a:r>
            <a:r>
              <a:rPr lang="en-US" sz="1100" dirty="0">
                <a:latin typeface="Consolas"/>
                <a:ea typeface="Consolas"/>
                <a:cs typeface="Consolas"/>
                <a:sym typeface="Consolas"/>
              </a:rPr>
              <a:t>xC</a:t>
            </a:r>
          </a:p>
        </p:txBody>
      </p:sp>
      <p:sp>
        <p:nvSpPr>
          <p:cNvPr id="1469" name="Google Shape;1469;p29"/>
          <p:cNvSpPr txBox="1"/>
          <p:nvPr/>
        </p:nvSpPr>
        <p:spPr>
          <a:xfrm>
            <a:off x="364846" y="510061"/>
            <a:ext cx="1302744" cy="60324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000" dirty="0">
                <a:latin typeface="Consolas"/>
                <a:ea typeface="Consolas"/>
                <a:cs typeface="Consolas"/>
                <a:sym typeface="Consolas"/>
              </a:rPr>
              <a:t>SparseTSF</a:t>
            </a:r>
          </a:p>
          <a:p>
            <a:pPr marL="0" lvl="0" indent="0" algn="ctr" rtl="0">
              <a:spcBef>
                <a:spcPts val="0"/>
              </a:spcBef>
              <a:spcAft>
                <a:spcPts val="0"/>
              </a:spcAft>
              <a:buNone/>
            </a:pPr>
            <a:r>
              <a:rPr lang="en-US" sz="2000" dirty="0">
                <a:latin typeface="Consolas"/>
                <a:ea typeface="Consolas"/>
                <a:cs typeface="Consolas"/>
                <a:sym typeface="Consolas"/>
              </a:rPr>
              <a:t>Model</a:t>
            </a:r>
            <a:endParaRPr sz="2000" dirty="0">
              <a:latin typeface="Consolas"/>
              <a:ea typeface="Consolas"/>
              <a:cs typeface="Consolas"/>
              <a:sym typeface="Consolas"/>
            </a:endParaRPr>
          </a:p>
        </p:txBody>
      </p:sp>
      <p:grpSp>
        <p:nvGrpSpPr>
          <p:cNvPr id="18" name="组合 17">
            <a:extLst>
              <a:ext uri="{FF2B5EF4-FFF2-40B4-BE49-F238E27FC236}">
                <a16:creationId xmlns:a16="http://schemas.microsoft.com/office/drawing/2014/main" id="{62614214-A59E-30EB-3325-7A62058277E3}"/>
              </a:ext>
            </a:extLst>
          </p:cNvPr>
          <p:cNvGrpSpPr/>
          <p:nvPr/>
        </p:nvGrpSpPr>
        <p:grpSpPr>
          <a:xfrm>
            <a:off x="333020" y="2314625"/>
            <a:ext cx="1028989" cy="339282"/>
            <a:chOff x="1742102" y="2662682"/>
            <a:chExt cx="1028989" cy="339282"/>
          </a:xfrm>
        </p:grpSpPr>
        <p:grpSp>
          <p:nvGrpSpPr>
            <p:cNvPr id="19" name="组合 18">
              <a:extLst>
                <a:ext uri="{FF2B5EF4-FFF2-40B4-BE49-F238E27FC236}">
                  <a16:creationId xmlns:a16="http://schemas.microsoft.com/office/drawing/2014/main" id="{18BA8A07-3A0A-E68D-3E1C-ED41C8C8BC18}"/>
                </a:ext>
              </a:extLst>
            </p:cNvPr>
            <p:cNvGrpSpPr/>
            <p:nvPr/>
          </p:nvGrpSpPr>
          <p:grpSpPr>
            <a:xfrm>
              <a:off x="1909673" y="2662682"/>
              <a:ext cx="861418" cy="180017"/>
              <a:chOff x="613978" y="3497275"/>
              <a:chExt cx="861418" cy="180017"/>
            </a:xfrm>
          </p:grpSpPr>
          <p:sp>
            <p:nvSpPr>
              <p:cNvPr id="34" name="Google Shape;1197;p29">
                <a:extLst>
                  <a:ext uri="{FF2B5EF4-FFF2-40B4-BE49-F238E27FC236}">
                    <a16:creationId xmlns:a16="http://schemas.microsoft.com/office/drawing/2014/main" id="{9B3AA92E-5C43-D997-C40C-EC49CEDC00B3}"/>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8;p29">
                <a:extLst>
                  <a:ext uri="{FF2B5EF4-FFF2-40B4-BE49-F238E27FC236}">
                    <a16:creationId xmlns:a16="http://schemas.microsoft.com/office/drawing/2014/main" id="{FD59CB87-B247-FBE1-7E81-8A1D7B34DC39}"/>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9;p29">
                <a:extLst>
                  <a:ext uri="{FF2B5EF4-FFF2-40B4-BE49-F238E27FC236}">
                    <a16:creationId xmlns:a16="http://schemas.microsoft.com/office/drawing/2014/main" id="{5BC92AD2-0CC8-2448-E8F0-9382791FADCA}"/>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0;p29">
                <a:extLst>
                  <a:ext uri="{FF2B5EF4-FFF2-40B4-BE49-F238E27FC236}">
                    <a16:creationId xmlns:a16="http://schemas.microsoft.com/office/drawing/2014/main" id="{1AB6E156-917C-E9DE-864B-ABF4979DDEB1}"/>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1;p29">
                <a:extLst>
                  <a:ext uri="{FF2B5EF4-FFF2-40B4-BE49-F238E27FC236}">
                    <a16:creationId xmlns:a16="http://schemas.microsoft.com/office/drawing/2014/main" id="{F2AB55D8-A3E9-1777-18D8-3EC1DD6021AB}"/>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2;p29">
                <a:extLst>
                  <a:ext uri="{FF2B5EF4-FFF2-40B4-BE49-F238E27FC236}">
                    <a16:creationId xmlns:a16="http://schemas.microsoft.com/office/drawing/2014/main" id="{87ADA711-D0B2-6C56-C7CE-C41E34414953}"/>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组合 19">
              <a:extLst>
                <a:ext uri="{FF2B5EF4-FFF2-40B4-BE49-F238E27FC236}">
                  <a16:creationId xmlns:a16="http://schemas.microsoft.com/office/drawing/2014/main" id="{535F3AC7-A2E3-13D2-E85E-36C70590A07F}"/>
                </a:ext>
              </a:extLst>
            </p:cNvPr>
            <p:cNvGrpSpPr/>
            <p:nvPr/>
          </p:nvGrpSpPr>
          <p:grpSpPr>
            <a:xfrm>
              <a:off x="1822308" y="2733206"/>
              <a:ext cx="861418" cy="180017"/>
              <a:chOff x="613978" y="3497275"/>
              <a:chExt cx="861418" cy="180017"/>
            </a:xfrm>
          </p:grpSpPr>
          <p:sp>
            <p:nvSpPr>
              <p:cNvPr id="28" name="Google Shape;1197;p29">
                <a:extLst>
                  <a:ext uri="{FF2B5EF4-FFF2-40B4-BE49-F238E27FC236}">
                    <a16:creationId xmlns:a16="http://schemas.microsoft.com/office/drawing/2014/main" id="{CAC10C6E-25D2-D8C0-693B-32EFE70A918E}"/>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29">
                <a:extLst>
                  <a:ext uri="{FF2B5EF4-FFF2-40B4-BE49-F238E27FC236}">
                    <a16:creationId xmlns:a16="http://schemas.microsoft.com/office/drawing/2014/main" id="{253DA601-F68B-2F1F-7BC3-44CCABEB3ABD}"/>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29">
                <a:extLst>
                  <a:ext uri="{FF2B5EF4-FFF2-40B4-BE49-F238E27FC236}">
                    <a16:creationId xmlns:a16="http://schemas.microsoft.com/office/drawing/2014/main" id="{40E0089B-71D7-9B3E-DF0B-AA4F99DCA5C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29">
                <a:extLst>
                  <a:ext uri="{FF2B5EF4-FFF2-40B4-BE49-F238E27FC236}">
                    <a16:creationId xmlns:a16="http://schemas.microsoft.com/office/drawing/2014/main" id="{F393512A-46C4-DB4E-A704-38A48CF38BB2}"/>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29">
                <a:extLst>
                  <a:ext uri="{FF2B5EF4-FFF2-40B4-BE49-F238E27FC236}">
                    <a16:creationId xmlns:a16="http://schemas.microsoft.com/office/drawing/2014/main" id="{1C364007-CCDE-B140-B829-5142C88F678C}"/>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29">
                <a:extLst>
                  <a:ext uri="{FF2B5EF4-FFF2-40B4-BE49-F238E27FC236}">
                    <a16:creationId xmlns:a16="http://schemas.microsoft.com/office/drawing/2014/main" id="{053AC7A8-CE17-59CA-B0D4-53AAD7FE5FF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组合 20">
              <a:extLst>
                <a:ext uri="{FF2B5EF4-FFF2-40B4-BE49-F238E27FC236}">
                  <a16:creationId xmlns:a16="http://schemas.microsoft.com/office/drawing/2014/main" id="{D4D7FD1D-1022-A7DF-D04E-1DAFABE55B00}"/>
                </a:ext>
              </a:extLst>
            </p:cNvPr>
            <p:cNvGrpSpPr/>
            <p:nvPr/>
          </p:nvGrpSpPr>
          <p:grpSpPr>
            <a:xfrm>
              <a:off x="1742102" y="2821947"/>
              <a:ext cx="861418" cy="180017"/>
              <a:chOff x="613978" y="3497275"/>
              <a:chExt cx="861418" cy="180017"/>
            </a:xfrm>
          </p:grpSpPr>
          <p:sp>
            <p:nvSpPr>
              <p:cNvPr id="22" name="Google Shape;1197;p29">
                <a:extLst>
                  <a:ext uri="{FF2B5EF4-FFF2-40B4-BE49-F238E27FC236}">
                    <a16:creationId xmlns:a16="http://schemas.microsoft.com/office/drawing/2014/main" id="{B68A2FF8-4EEB-52A7-97B6-073222F73FB8}"/>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8;p29">
                <a:extLst>
                  <a:ext uri="{FF2B5EF4-FFF2-40B4-BE49-F238E27FC236}">
                    <a16:creationId xmlns:a16="http://schemas.microsoft.com/office/drawing/2014/main" id="{66767721-21A2-77A9-7107-10BECF4D5549}"/>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9;p29">
                <a:extLst>
                  <a:ext uri="{FF2B5EF4-FFF2-40B4-BE49-F238E27FC236}">
                    <a16:creationId xmlns:a16="http://schemas.microsoft.com/office/drawing/2014/main" id="{9C91CB74-C73B-78F6-34BC-B487B042B24C}"/>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0;p29">
                <a:extLst>
                  <a:ext uri="{FF2B5EF4-FFF2-40B4-BE49-F238E27FC236}">
                    <a16:creationId xmlns:a16="http://schemas.microsoft.com/office/drawing/2014/main" id="{0ED0E43A-ABEE-A09D-4F0D-02F7771922E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1;p29">
                <a:extLst>
                  <a:ext uri="{FF2B5EF4-FFF2-40B4-BE49-F238E27FC236}">
                    <a16:creationId xmlns:a16="http://schemas.microsoft.com/office/drawing/2014/main" id="{D83CE0A6-EC3B-5301-5FCE-B8B3DFEB7C90}"/>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2;p29">
                <a:extLst>
                  <a:ext uri="{FF2B5EF4-FFF2-40B4-BE49-F238E27FC236}">
                    <a16:creationId xmlns:a16="http://schemas.microsoft.com/office/drawing/2014/main" id="{7A369EE9-C2CC-22D9-17C0-A67B4B78E9E2}"/>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 name="Google Shape;1559;p30">
            <a:extLst>
              <a:ext uri="{FF2B5EF4-FFF2-40B4-BE49-F238E27FC236}">
                <a16:creationId xmlns:a16="http://schemas.microsoft.com/office/drawing/2014/main" id="{F623DB10-1753-EF43-7178-EE4CEE64AFC3}"/>
              </a:ext>
            </a:extLst>
          </p:cNvPr>
          <p:cNvSpPr/>
          <p:nvPr/>
        </p:nvSpPr>
        <p:spPr>
          <a:xfrm flipH="1">
            <a:off x="1612273" y="1605631"/>
            <a:ext cx="896469" cy="1764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563;p30">
            <a:extLst>
              <a:ext uri="{FF2B5EF4-FFF2-40B4-BE49-F238E27FC236}">
                <a16:creationId xmlns:a16="http://schemas.microsoft.com/office/drawing/2014/main" id="{65655D18-0EF5-640E-A749-A7FF6837A3CA}"/>
              </a:ext>
            </a:extLst>
          </p:cNvPr>
          <p:cNvSpPr/>
          <p:nvPr/>
        </p:nvSpPr>
        <p:spPr>
          <a:xfrm flipH="1">
            <a:off x="1640813" y="3012233"/>
            <a:ext cx="89646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89;p29">
            <a:extLst>
              <a:ext uri="{FF2B5EF4-FFF2-40B4-BE49-F238E27FC236}">
                <a16:creationId xmlns:a16="http://schemas.microsoft.com/office/drawing/2014/main" id="{DB20770B-DE92-0DEF-9BD1-562F30F2EACA}"/>
              </a:ext>
            </a:extLst>
          </p:cNvPr>
          <p:cNvSpPr txBox="1"/>
          <p:nvPr/>
        </p:nvSpPr>
        <p:spPr>
          <a:xfrm>
            <a:off x="1810907" y="1318648"/>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dirty="0">
                <a:latin typeface="Consolas"/>
                <a:ea typeface="Consolas"/>
                <a:cs typeface="Consolas"/>
                <a:sym typeface="Consolas"/>
              </a:rPr>
              <a:t>1x</a:t>
            </a:r>
            <a:r>
              <a:rPr lang="en-US" altLang="zh-CN" sz="1100" dirty="0">
                <a:latin typeface="Consolas"/>
                <a:ea typeface="Consolas"/>
                <a:cs typeface="Consolas"/>
                <a:sym typeface="Consolas"/>
              </a:rPr>
              <a:t>L</a:t>
            </a:r>
            <a:r>
              <a:rPr lang="en-US" sz="1100" dirty="0">
                <a:latin typeface="Consolas"/>
                <a:ea typeface="Consolas"/>
                <a:cs typeface="Consolas"/>
                <a:sym typeface="Consolas"/>
              </a:rPr>
              <a:t>x1</a:t>
            </a:r>
          </a:p>
        </p:txBody>
      </p:sp>
      <p:cxnSp>
        <p:nvCxnSpPr>
          <p:cNvPr id="1748" name="Google Shape;1287;p29">
            <a:extLst>
              <a:ext uri="{FF2B5EF4-FFF2-40B4-BE49-F238E27FC236}">
                <a16:creationId xmlns:a16="http://schemas.microsoft.com/office/drawing/2014/main" id="{5EE44CB9-9353-A0DA-79FA-27550B073880}"/>
              </a:ext>
            </a:extLst>
          </p:cNvPr>
          <p:cNvCxnSpPr>
            <a:cxnSpLocks/>
            <a:endCxn id="1795" idx="2"/>
          </p:cNvCxnSpPr>
          <p:nvPr/>
        </p:nvCxnSpPr>
        <p:spPr>
          <a:xfrm>
            <a:off x="5680560" y="1693831"/>
            <a:ext cx="589092" cy="0"/>
          </a:xfrm>
          <a:prstGeom prst="straightConnector1">
            <a:avLst/>
          </a:prstGeom>
          <a:noFill/>
          <a:ln w="9525" cap="flat" cmpd="sng">
            <a:solidFill>
              <a:srgbClr val="595959"/>
            </a:solidFill>
            <a:prstDash val="dash"/>
            <a:round/>
            <a:headEnd type="none" w="med" len="med"/>
            <a:tailEnd type="triangle" w="med" len="med"/>
          </a:ln>
        </p:spPr>
      </p:cxnSp>
      <p:cxnSp>
        <p:nvCxnSpPr>
          <p:cNvPr id="1749" name="Google Shape;1287;p29">
            <a:extLst>
              <a:ext uri="{FF2B5EF4-FFF2-40B4-BE49-F238E27FC236}">
                <a16:creationId xmlns:a16="http://schemas.microsoft.com/office/drawing/2014/main" id="{5B4EB21A-63E8-1985-3557-1A859915CAD6}"/>
              </a:ext>
            </a:extLst>
          </p:cNvPr>
          <p:cNvCxnSpPr>
            <a:cxnSpLocks/>
            <a:endCxn id="1823" idx="3"/>
          </p:cNvCxnSpPr>
          <p:nvPr/>
        </p:nvCxnSpPr>
        <p:spPr>
          <a:xfrm flipV="1">
            <a:off x="6593652" y="3085988"/>
            <a:ext cx="440530" cy="11907"/>
          </a:xfrm>
          <a:prstGeom prst="straightConnector1">
            <a:avLst/>
          </a:prstGeom>
          <a:noFill/>
          <a:ln w="9525" cap="flat" cmpd="sng">
            <a:solidFill>
              <a:srgbClr val="595959"/>
            </a:solidFill>
            <a:prstDash val="dash"/>
            <a:round/>
            <a:headEnd type="none" w="med" len="med"/>
            <a:tailEnd type="triangle" w="med" len="med"/>
          </a:ln>
        </p:spPr>
      </p:cxnSp>
      <p:grpSp>
        <p:nvGrpSpPr>
          <p:cNvPr id="1759" name="组合 1758">
            <a:extLst>
              <a:ext uri="{FF2B5EF4-FFF2-40B4-BE49-F238E27FC236}">
                <a16:creationId xmlns:a16="http://schemas.microsoft.com/office/drawing/2014/main" id="{322EF179-EA76-A303-0E5A-46F38B70C340}"/>
              </a:ext>
            </a:extLst>
          </p:cNvPr>
          <p:cNvGrpSpPr/>
          <p:nvPr/>
        </p:nvGrpSpPr>
        <p:grpSpPr>
          <a:xfrm>
            <a:off x="2837633" y="1606793"/>
            <a:ext cx="1605919" cy="175238"/>
            <a:chOff x="2877027" y="1640208"/>
            <a:chExt cx="1605919" cy="175238"/>
          </a:xfrm>
        </p:grpSpPr>
        <p:grpSp>
          <p:nvGrpSpPr>
            <p:cNvPr id="1746" name="组合 1745">
              <a:extLst>
                <a:ext uri="{FF2B5EF4-FFF2-40B4-BE49-F238E27FC236}">
                  <a16:creationId xmlns:a16="http://schemas.microsoft.com/office/drawing/2014/main" id="{ACC97D82-598D-0D26-EA5F-8ADB69EAA04C}"/>
                </a:ext>
              </a:extLst>
            </p:cNvPr>
            <p:cNvGrpSpPr/>
            <p:nvPr/>
          </p:nvGrpSpPr>
          <p:grpSpPr>
            <a:xfrm>
              <a:off x="3050352" y="1640208"/>
              <a:ext cx="1250979" cy="175238"/>
              <a:chOff x="2943667" y="1627674"/>
              <a:chExt cx="1250979" cy="175238"/>
            </a:xfrm>
          </p:grpSpPr>
          <p:sp>
            <p:nvSpPr>
              <p:cNvPr id="1739" name="Google Shape;1559;p30">
                <a:extLst>
                  <a:ext uri="{FF2B5EF4-FFF2-40B4-BE49-F238E27FC236}">
                    <a16:creationId xmlns:a16="http://schemas.microsoft.com/office/drawing/2014/main" id="{AF9157C1-6320-117B-0EB6-EB5018D81A02}"/>
                  </a:ext>
                </a:extLst>
              </p:cNvPr>
              <p:cNvSpPr/>
              <p:nvPr/>
            </p:nvSpPr>
            <p:spPr>
              <a:xfrm flipH="1">
                <a:off x="3118706" y="1628137"/>
                <a:ext cx="896469" cy="174775"/>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233;p29">
                <a:extLst>
                  <a:ext uri="{FF2B5EF4-FFF2-40B4-BE49-F238E27FC236}">
                    <a16:creationId xmlns:a16="http://schemas.microsoft.com/office/drawing/2014/main" id="{674E19ED-4093-D677-500C-8C4443B923D8}"/>
                  </a:ext>
                </a:extLst>
              </p:cNvPr>
              <p:cNvSpPr/>
              <p:nvPr/>
            </p:nvSpPr>
            <p:spPr>
              <a:xfrm flipH="1">
                <a:off x="2943667" y="162767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sp>
            <p:nvSpPr>
              <p:cNvPr id="1741" name="Google Shape;1233;p29">
                <a:extLst>
                  <a:ext uri="{FF2B5EF4-FFF2-40B4-BE49-F238E27FC236}">
                    <a16:creationId xmlns:a16="http://schemas.microsoft.com/office/drawing/2014/main" id="{7255518A-984C-16D2-1EC5-E5F73E694261}"/>
                  </a:ext>
                </a:extLst>
              </p:cNvPr>
              <p:cNvSpPr/>
              <p:nvPr/>
            </p:nvSpPr>
            <p:spPr>
              <a:xfrm flipH="1">
                <a:off x="4019070" y="162767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kumimoji="0" lang="en-US" altLang="zh-CN" sz="8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754" name="Google Shape;1233;p29">
              <a:extLst>
                <a:ext uri="{FF2B5EF4-FFF2-40B4-BE49-F238E27FC236}">
                  <a16:creationId xmlns:a16="http://schemas.microsoft.com/office/drawing/2014/main" id="{2B7754EB-5970-FB48-26CF-E5044D99EFDF}"/>
                </a:ext>
              </a:extLst>
            </p:cNvPr>
            <p:cNvSpPr/>
            <p:nvPr/>
          </p:nvSpPr>
          <p:spPr>
            <a:xfrm flipH="1">
              <a:off x="2877027" y="164020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sp>
          <p:nvSpPr>
            <p:cNvPr id="1755" name="Google Shape;1233;p29">
              <a:extLst>
                <a:ext uri="{FF2B5EF4-FFF2-40B4-BE49-F238E27FC236}">
                  <a16:creationId xmlns:a16="http://schemas.microsoft.com/office/drawing/2014/main" id="{E4E5FB61-E282-4666-FC14-E761199F0B54}"/>
                </a:ext>
              </a:extLst>
            </p:cNvPr>
            <p:cNvSpPr/>
            <p:nvPr/>
          </p:nvSpPr>
          <p:spPr>
            <a:xfrm flipH="1">
              <a:off x="4307370" y="164020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grpSp>
      <p:grpSp>
        <p:nvGrpSpPr>
          <p:cNvPr id="1758" name="组合 1757">
            <a:extLst>
              <a:ext uri="{FF2B5EF4-FFF2-40B4-BE49-F238E27FC236}">
                <a16:creationId xmlns:a16="http://schemas.microsoft.com/office/drawing/2014/main" id="{F69669A2-0CA0-C1FF-7768-13F13495AAE2}"/>
              </a:ext>
            </a:extLst>
          </p:cNvPr>
          <p:cNvGrpSpPr/>
          <p:nvPr/>
        </p:nvGrpSpPr>
        <p:grpSpPr>
          <a:xfrm>
            <a:off x="2881211" y="3007583"/>
            <a:ext cx="1588698" cy="176400"/>
            <a:chOff x="3101329" y="3031910"/>
            <a:chExt cx="1588698" cy="176400"/>
          </a:xfrm>
        </p:grpSpPr>
        <p:grpSp>
          <p:nvGrpSpPr>
            <p:cNvPr id="1747" name="组合 1746">
              <a:extLst>
                <a:ext uri="{FF2B5EF4-FFF2-40B4-BE49-F238E27FC236}">
                  <a16:creationId xmlns:a16="http://schemas.microsoft.com/office/drawing/2014/main" id="{076DEC01-1D60-F626-7E81-53A83A02B1A6}"/>
                </a:ext>
              </a:extLst>
            </p:cNvPr>
            <p:cNvGrpSpPr/>
            <p:nvPr/>
          </p:nvGrpSpPr>
          <p:grpSpPr>
            <a:xfrm>
              <a:off x="3273885" y="3031910"/>
              <a:ext cx="1242518" cy="176400"/>
              <a:chOff x="2948538" y="3022802"/>
              <a:chExt cx="1242518" cy="176400"/>
            </a:xfrm>
          </p:grpSpPr>
          <p:sp>
            <p:nvSpPr>
              <p:cNvPr id="1743" name="Google Shape;1563;p30">
                <a:extLst>
                  <a:ext uri="{FF2B5EF4-FFF2-40B4-BE49-F238E27FC236}">
                    <a16:creationId xmlns:a16="http://schemas.microsoft.com/office/drawing/2014/main" id="{8BC8AD19-9B8C-DF53-77D6-75555C935062}"/>
                  </a:ext>
                </a:extLst>
              </p:cNvPr>
              <p:cNvSpPr/>
              <p:nvPr/>
            </p:nvSpPr>
            <p:spPr>
              <a:xfrm flipH="1">
                <a:off x="3118706" y="3022802"/>
                <a:ext cx="89646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563;p30">
                <a:extLst>
                  <a:ext uri="{FF2B5EF4-FFF2-40B4-BE49-F238E27FC236}">
                    <a16:creationId xmlns:a16="http://schemas.microsoft.com/office/drawing/2014/main" id="{83208DF3-F552-AFC5-889B-8A7532932062}"/>
                  </a:ext>
                </a:extLst>
              </p:cNvPr>
              <p:cNvSpPr/>
              <p:nvPr/>
            </p:nvSpPr>
            <p:spPr>
              <a:xfrm flipH="1">
                <a:off x="2948538" y="3022802"/>
                <a:ext cx="17545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sp>
            <p:nvSpPr>
              <p:cNvPr id="1745" name="Google Shape;1563;p30">
                <a:extLst>
                  <a:ext uri="{FF2B5EF4-FFF2-40B4-BE49-F238E27FC236}">
                    <a16:creationId xmlns:a16="http://schemas.microsoft.com/office/drawing/2014/main" id="{9932ECDE-2A19-8029-F534-9B8E10ACA927}"/>
                  </a:ext>
                </a:extLst>
              </p:cNvPr>
              <p:cNvSpPr/>
              <p:nvPr/>
            </p:nvSpPr>
            <p:spPr>
              <a:xfrm flipH="1">
                <a:off x="4015597" y="3022802"/>
                <a:ext cx="17545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grpSp>
        <p:sp>
          <p:nvSpPr>
            <p:cNvPr id="1756" name="Google Shape;1563;p30">
              <a:extLst>
                <a:ext uri="{FF2B5EF4-FFF2-40B4-BE49-F238E27FC236}">
                  <a16:creationId xmlns:a16="http://schemas.microsoft.com/office/drawing/2014/main" id="{D413AC1D-E3A7-EC83-5CE1-F89BE88D4D96}"/>
                </a:ext>
              </a:extLst>
            </p:cNvPr>
            <p:cNvSpPr/>
            <p:nvPr/>
          </p:nvSpPr>
          <p:spPr>
            <a:xfrm flipH="1">
              <a:off x="3101329" y="3031910"/>
              <a:ext cx="17545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sp>
          <p:nvSpPr>
            <p:cNvPr id="1757" name="Google Shape;1563;p30">
              <a:extLst>
                <a:ext uri="{FF2B5EF4-FFF2-40B4-BE49-F238E27FC236}">
                  <a16:creationId xmlns:a16="http://schemas.microsoft.com/office/drawing/2014/main" id="{C79D2B49-1584-72D8-C735-891C437EB714}"/>
                </a:ext>
              </a:extLst>
            </p:cNvPr>
            <p:cNvSpPr/>
            <p:nvPr/>
          </p:nvSpPr>
          <p:spPr>
            <a:xfrm flipH="1">
              <a:off x="4514568" y="3031910"/>
              <a:ext cx="17545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grpSp>
      <mc:AlternateContent xmlns:mc="http://schemas.openxmlformats.org/markup-compatibility/2006" xmlns:a14="http://schemas.microsoft.com/office/drawing/2010/main">
        <mc:Choice Requires="a14">
          <p:sp>
            <p:nvSpPr>
              <p:cNvPr id="1767" name="文本框 1766">
                <a:extLst>
                  <a:ext uri="{FF2B5EF4-FFF2-40B4-BE49-F238E27FC236}">
                    <a16:creationId xmlns:a16="http://schemas.microsoft.com/office/drawing/2014/main" id="{DDDF7B86-5B64-8E57-B02E-DAF6291236E7}"/>
                  </a:ext>
                </a:extLst>
              </p:cNvPr>
              <p:cNvSpPr txBox="1"/>
              <p:nvPr/>
            </p:nvSpPr>
            <p:spPr>
              <a:xfrm>
                <a:off x="2753883" y="1215472"/>
                <a:ext cx="1905277" cy="379976"/>
              </a:xfrm>
              <a:prstGeom prst="rect">
                <a:avLst/>
              </a:prstGeom>
              <a:noFill/>
            </p:spPr>
            <p:txBody>
              <a:bodyPr wrap="square">
                <a:spAutoFit/>
              </a:bodyPr>
              <a:lstStyle/>
              <a:p>
                <a:pPr lvl="0" algn="ctr">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dirty="0" smtClean="0">
                          <a:ln>
                            <a:noFill/>
                          </a:ln>
                          <a:solidFill>
                            <a:srgbClr val="000000"/>
                          </a:solidFill>
                          <a:effectLst/>
                          <a:uLnTx/>
                          <a:uFillTx/>
                          <a:latin typeface="Cambria Math" panose="02040503050406030204" pitchFamily="18" charset="0"/>
                          <a:ea typeface="Consolas"/>
                          <a:cs typeface="Consolas"/>
                          <a:sym typeface="Consolas"/>
                        </a:rPr>
                        <m:t>1</m:t>
                      </m:r>
                      <m:r>
                        <a:rPr kumimoji="0" lang="en-US" altLang="zh-CN" sz="11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Consolas"/>
                          <a:sym typeface="Consolas"/>
                        </a:rPr>
                        <m:t>×</m:t>
                      </m:r>
                      <m:r>
                        <a:rPr kumimoji="0" lang="en-US" altLang="zh-CN" sz="1100" b="0" i="1" u="none" strike="noStrike" kern="0" cap="none" spc="0" normalizeH="0" baseline="0" noProof="0" dirty="0" smtClean="0">
                          <a:ln>
                            <a:noFill/>
                          </a:ln>
                          <a:solidFill>
                            <a:srgbClr val="000000"/>
                          </a:solidFill>
                          <a:effectLst/>
                          <a:uLnTx/>
                          <a:uFillTx/>
                          <a:latin typeface="Cambria Math" panose="02040503050406030204" pitchFamily="18" charset="0"/>
                          <a:ea typeface="Consolas"/>
                          <a:cs typeface="Consolas"/>
                          <a:sym typeface="Consolas"/>
                        </a:rPr>
                        <m:t>(</m:t>
                      </m:r>
                      <m:r>
                        <a:rPr lang="zh-CN" altLang="en-US" i="1" dirty="0">
                          <a:latin typeface="Cambria Math" panose="02040503050406030204" pitchFamily="18" charset="0"/>
                        </a:rPr>
                        <m:t>⌊</m:t>
                      </m:r>
                      <m:f>
                        <m:fPr>
                          <m:ctrlPr>
                            <a:rPr kumimoji="0" lang="en-US" altLang="zh-CN" sz="1100" b="0" i="1" u="none" strike="noStrike" kern="0" cap="none" spc="0" normalizeH="0" baseline="0" noProof="0" smtClean="0">
                              <a:ln>
                                <a:noFill/>
                              </a:ln>
                              <a:solidFill>
                                <a:srgbClr val="000000"/>
                              </a:solidFill>
                              <a:effectLst/>
                              <a:uLnTx/>
                              <a:uFillTx/>
                              <a:latin typeface="Cambria Math" panose="02040503050406030204" pitchFamily="18" charset="0"/>
                              <a:sym typeface="Consolas"/>
                            </a:rPr>
                          </m:ctrlPr>
                        </m:fPr>
                        <m:num>
                          <m:r>
                            <a:rPr kumimoji="0" lang="en-US" altLang="zh-CN" sz="1100" b="0" i="1" u="none" strike="noStrike" kern="0" cap="none" spc="0" normalizeH="0" baseline="0" noProof="0" smtClean="0">
                              <a:ln>
                                <a:noFill/>
                              </a:ln>
                              <a:solidFill>
                                <a:srgbClr val="000000"/>
                              </a:solidFill>
                              <a:effectLst/>
                              <a:uLnTx/>
                              <a:uFillTx/>
                              <a:latin typeface="Cambria Math" panose="02040503050406030204" pitchFamily="18" charset="0"/>
                              <a:sym typeface="Consolas"/>
                            </a:rPr>
                            <m:t>𝑤</m:t>
                          </m:r>
                        </m:num>
                        <m:den>
                          <m:r>
                            <a:rPr kumimoji="0" lang="en-US" altLang="zh-CN" sz="1100" b="0" i="1" u="none" strike="noStrike" kern="0" cap="none" spc="0" normalizeH="0" baseline="0" noProof="0" smtClean="0">
                              <a:ln>
                                <a:noFill/>
                              </a:ln>
                              <a:solidFill>
                                <a:srgbClr val="000000"/>
                              </a:solidFill>
                              <a:effectLst/>
                              <a:uLnTx/>
                              <a:uFillTx/>
                              <a:latin typeface="Cambria Math" panose="02040503050406030204" pitchFamily="18" charset="0"/>
                              <a:sym typeface="Consolas"/>
                            </a:rPr>
                            <m:t>2</m:t>
                          </m:r>
                        </m:den>
                      </m:f>
                      <m:r>
                        <a:rPr lang="zh-CN" altLang="en-US" i="1" dirty="0" smtClean="0">
                          <a:latin typeface="Cambria Math" panose="02040503050406030204" pitchFamily="18" charset="0"/>
                        </a:rPr>
                        <m:t>⌋</m:t>
                      </m:r>
                      <m:r>
                        <a:rPr lang="en-US" altLang="zh-CN" sz="1100" i="1" dirty="0" smtClean="0">
                          <a:latin typeface="Cambria Math" panose="02040503050406030204" pitchFamily="18" charset="0"/>
                          <a:sym typeface="Consolas"/>
                        </a:rPr>
                        <m:t>+</m:t>
                      </m:r>
                      <m:r>
                        <a:rPr lang="en-US" altLang="zh-CN" sz="1100" i="1" dirty="0" smtClean="0">
                          <a:latin typeface="Cambria Math" panose="02040503050406030204" pitchFamily="18" charset="0"/>
                          <a:sym typeface="Consolas"/>
                        </a:rPr>
                        <m:t>𝐿</m:t>
                      </m:r>
                      <m:r>
                        <a:rPr lang="en-US" altLang="zh-CN" sz="1100" i="1" dirty="0" smtClean="0">
                          <a:latin typeface="Cambria Math" panose="02040503050406030204" pitchFamily="18" charset="0"/>
                          <a:sym typeface="Consolas"/>
                        </a:rPr>
                        <m:t>+ ⌊</m:t>
                      </m:r>
                      <m:f>
                        <m:fPr>
                          <m:ctrlPr>
                            <a:rPr lang="en-US" altLang="zh-CN" sz="1100" i="1">
                              <a:latin typeface="Cambria Math" panose="02040503050406030204" pitchFamily="18" charset="0"/>
                              <a:sym typeface="Consolas"/>
                            </a:rPr>
                          </m:ctrlPr>
                        </m:fPr>
                        <m:num>
                          <m:r>
                            <a:rPr lang="en-US" altLang="zh-CN" sz="1100" i="1">
                              <a:latin typeface="Cambria Math" panose="02040503050406030204" pitchFamily="18" charset="0"/>
                              <a:sym typeface="Consolas"/>
                            </a:rPr>
                            <m:t>𝑤</m:t>
                          </m:r>
                        </m:num>
                        <m:den>
                          <m:r>
                            <a:rPr lang="en-US" altLang="zh-CN" sz="1100" i="1">
                              <a:latin typeface="Cambria Math" panose="02040503050406030204" pitchFamily="18" charset="0"/>
                              <a:sym typeface="Consolas"/>
                            </a:rPr>
                            <m:t>2</m:t>
                          </m:r>
                        </m:den>
                      </m:f>
                      <m:r>
                        <a:rPr lang="zh-CN" altLang="en-US" sz="1100" i="1" dirty="0" smtClean="0">
                          <a:latin typeface="Cambria Math" panose="02040503050406030204" pitchFamily="18" charset="0"/>
                        </a:rPr>
                        <m:t>⌋</m:t>
                      </m:r>
                      <m:r>
                        <a:rPr kumimoji="0" lang="en-US" altLang="zh-CN" sz="1100" b="0" i="1" u="none" strike="noStrike" kern="0" cap="none" spc="0" normalizeH="0" baseline="0" noProof="0" dirty="0" smtClean="0">
                          <a:ln>
                            <a:noFill/>
                          </a:ln>
                          <a:solidFill>
                            <a:srgbClr val="000000"/>
                          </a:solidFill>
                          <a:effectLst/>
                          <a:uLnTx/>
                          <a:uFillTx/>
                          <a:latin typeface="Cambria Math" panose="02040503050406030204" pitchFamily="18" charset="0"/>
                          <a:ea typeface="Consolas"/>
                          <a:cs typeface="Consolas"/>
                          <a:sym typeface="Consolas"/>
                        </a:rPr>
                        <m:t>)</m:t>
                      </m:r>
                      <m:r>
                        <a:rPr kumimoji="0" lang="en-US" altLang="zh-CN" sz="1100" b="0" i="1" u="none" strike="noStrike" kern="0" cap="none" spc="0" normalizeH="0" baseline="0" noProof="0" dirty="0" smtClean="0">
                          <a:ln>
                            <a:noFill/>
                          </a:ln>
                          <a:solidFill>
                            <a:srgbClr val="000000"/>
                          </a:solidFill>
                          <a:effectLst/>
                          <a:uLnTx/>
                          <a:uFillTx/>
                          <a:latin typeface="Cambria Math" panose="02040503050406030204" pitchFamily="18" charset="0"/>
                          <a:ea typeface="Cambria Math" panose="02040503050406030204" pitchFamily="18" charset="0"/>
                          <a:cs typeface="Consolas"/>
                          <a:sym typeface="Consolas"/>
                        </a:rPr>
                        <m:t>×</m:t>
                      </m:r>
                      <m:r>
                        <a:rPr kumimoji="0" lang="en-US" altLang="zh-CN" sz="1100" b="0" i="1" u="none" strike="noStrike" kern="0" cap="none" spc="0" normalizeH="0" baseline="0" noProof="0" dirty="0" smtClean="0">
                          <a:ln>
                            <a:noFill/>
                          </a:ln>
                          <a:solidFill>
                            <a:srgbClr val="000000"/>
                          </a:solidFill>
                          <a:effectLst/>
                          <a:uLnTx/>
                          <a:uFillTx/>
                          <a:latin typeface="Cambria Math" panose="02040503050406030204" pitchFamily="18" charset="0"/>
                          <a:ea typeface="Consolas"/>
                          <a:cs typeface="Consolas"/>
                          <a:sym typeface="Consolas"/>
                        </a:rPr>
                        <m:t>1</m:t>
                      </m:r>
                    </m:oMath>
                  </m:oMathPara>
                </a14:m>
                <a:endParaRPr kumimoji="0" lang="en-US" altLang="zh-CN" sz="1100" b="0" i="0" u="none" strike="noStrike" kern="0" cap="none" spc="0" normalizeH="0" baseline="0" noProof="0" dirty="0">
                  <a:ln>
                    <a:noFill/>
                  </a:ln>
                  <a:solidFill>
                    <a:srgbClr val="000000"/>
                  </a:solidFill>
                  <a:effectLst/>
                  <a:uLnTx/>
                  <a:uFillTx/>
                  <a:latin typeface="Consolas"/>
                  <a:ea typeface="Consolas"/>
                  <a:cs typeface="Consolas"/>
                  <a:sym typeface="Consolas"/>
                </a:endParaRPr>
              </a:p>
            </p:txBody>
          </p:sp>
        </mc:Choice>
        <mc:Fallback xmlns="">
          <p:sp>
            <p:nvSpPr>
              <p:cNvPr id="1767" name="文本框 1766">
                <a:extLst>
                  <a:ext uri="{FF2B5EF4-FFF2-40B4-BE49-F238E27FC236}">
                    <a16:creationId xmlns:a16="http://schemas.microsoft.com/office/drawing/2014/main" id="{DDDF7B86-5B64-8E57-B02E-DAF6291236E7}"/>
                  </a:ext>
                </a:extLst>
              </p:cNvPr>
              <p:cNvSpPr txBox="1">
                <a:spLocks noRot="1" noChangeAspect="1" noMove="1" noResize="1" noEditPoints="1" noAdjustHandles="1" noChangeArrowheads="1" noChangeShapeType="1" noTextEdit="1"/>
              </p:cNvSpPr>
              <p:nvPr/>
            </p:nvSpPr>
            <p:spPr>
              <a:xfrm>
                <a:off x="2753883" y="1215472"/>
                <a:ext cx="1905277" cy="379976"/>
              </a:xfrm>
              <a:prstGeom prst="rect">
                <a:avLst/>
              </a:prstGeom>
              <a:blipFill>
                <a:blip r:embed="rId3"/>
                <a:stretch>
                  <a:fillRect/>
                </a:stretch>
              </a:blipFill>
            </p:spPr>
            <p:txBody>
              <a:bodyPr/>
              <a:lstStyle/>
              <a:p>
                <a:r>
                  <a:rPr lang="zh-CN" altLang="en-US">
                    <a:noFill/>
                  </a:rPr>
                  <a:t> </a:t>
                </a:r>
              </a:p>
            </p:txBody>
          </p:sp>
        </mc:Fallback>
      </mc:AlternateContent>
      <p:cxnSp>
        <p:nvCxnSpPr>
          <p:cNvPr id="1768" name="Google Shape;1287;p29">
            <a:extLst>
              <a:ext uri="{FF2B5EF4-FFF2-40B4-BE49-F238E27FC236}">
                <a16:creationId xmlns:a16="http://schemas.microsoft.com/office/drawing/2014/main" id="{E78E0045-AABC-4BC3-EB65-7B7CDA3123CD}"/>
              </a:ext>
            </a:extLst>
          </p:cNvPr>
          <p:cNvCxnSpPr>
            <a:cxnSpLocks/>
          </p:cNvCxnSpPr>
          <p:nvPr/>
        </p:nvCxnSpPr>
        <p:spPr>
          <a:xfrm>
            <a:off x="4455200" y="1693831"/>
            <a:ext cx="328891" cy="581"/>
          </a:xfrm>
          <a:prstGeom prst="straightConnector1">
            <a:avLst/>
          </a:prstGeom>
          <a:noFill/>
          <a:ln w="9525" cap="flat" cmpd="sng">
            <a:solidFill>
              <a:srgbClr val="595959"/>
            </a:solidFill>
            <a:prstDash val="dash"/>
            <a:round/>
            <a:headEnd type="none" w="med" len="med"/>
            <a:tailEnd type="triangle" w="med" len="med"/>
          </a:ln>
        </p:spPr>
      </p:cxnSp>
      <p:cxnSp>
        <p:nvCxnSpPr>
          <p:cNvPr id="1769" name="Google Shape;1287;p29">
            <a:extLst>
              <a:ext uri="{FF2B5EF4-FFF2-40B4-BE49-F238E27FC236}">
                <a16:creationId xmlns:a16="http://schemas.microsoft.com/office/drawing/2014/main" id="{79037933-5E0B-EA17-4303-576AD53BEDFD}"/>
              </a:ext>
            </a:extLst>
          </p:cNvPr>
          <p:cNvCxnSpPr>
            <a:cxnSpLocks/>
          </p:cNvCxnSpPr>
          <p:nvPr/>
        </p:nvCxnSpPr>
        <p:spPr>
          <a:xfrm>
            <a:off x="4479087" y="3089590"/>
            <a:ext cx="328891" cy="581"/>
          </a:xfrm>
          <a:prstGeom prst="straightConnector1">
            <a:avLst/>
          </a:prstGeom>
          <a:noFill/>
          <a:ln w="9525" cap="flat" cmpd="sng">
            <a:solidFill>
              <a:srgbClr val="595959"/>
            </a:solidFill>
            <a:prstDash val="dash"/>
            <a:round/>
            <a:headEnd type="none" w="med" len="med"/>
            <a:tailEnd type="triangle" w="med" len="med"/>
          </a:ln>
        </p:spPr>
      </p:cxnSp>
      <p:cxnSp>
        <p:nvCxnSpPr>
          <p:cNvPr id="1779" name="连接符: 曲线 1778">
            <a:extLst>
              <a:ext uri="{FF2B5EF4-FFF2-40B4-BE49-F238E27FC236}">
                <a16:creationId xmlns:a16="http://schemas.microsoft.com/office/drawing/2014/main" id="{003B6322-226B-506B-504F-56F53E7A4DAC}"/>
              </a:ext>
            </a:extLst>
          </p:cNvPr>
          <p:cNvCxnSpPr>
            <a:cxnSpLocks/>
            <a:stCxn id="41" idx="0"/>
            <a:endCxn id="1795" idx="0"/>
          </p:cNvCxnSpPr>
          <p:nvPr/>
        </p:nvCxnSpPr>
        <p:spPr>
          <a:xfrm rot="5400000" flipH="1" flipV="1">
            <a:off x="4209179" y="-616841"/>
            <a:ext cx="73800" cy="4371145"/>
          </a:xfrm>
          <a:prstGeom prst="curvedConnector3">
            <a:avLst>
              <a:gd name="adj1" fmla="val 903890"/>
            </a:avLst>
          </a:prstGeom>
          <a:ln>
            <a:tailEnd type="triangle"/>
          </a:ln>
        </p:spPr>
        <p:style>
          <a:lnRef idx="1">
            <a:schemeClr val="accent1"/>
          </a:lnRef>
          <a:fillRef idx="0">
            <a:schemeClr val="accent1"/>
          </a:fillRef>
          <a:effectRef idx="0">
            <a:schemeClr val="accent1"/>
          </a:effectRef>
          <a:fontRef idx="minor">
            <a:schemeClr val="tx1"/>
          </a:fontRef>
        </p:style>
      </p:cxnSp>
      <p:sp>
        <p:nvSpPr>
          <p:cNvPr id="1795" name="Google Shape;99;p18">
            <a:extLst>
              <a:ext uri="{FF2B5EF4-FFF2-40B4-BE49-F238E27FC236}">
                <a16:creationId xmlns:a16="http://schemas.microsoft.com/office/drawing/2014/main" id="{EC2B8D17-73D0-987F-492D-A077C5FDF384}"/>
              </a:ext>
            </a:extLst>
          </p:cNvPr>
          <p:cNvSpPr/>
          <p:nvPr/>
        </p:nvSpPr>
        <p:spPr>
          <a:xfrm>
            <a:off x="6269652" y="1531831"/>
            <a:ext cx="324000" cy="324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mc:AlternateContent xmlns:mc="http://schemas.openxmlformats.org/markup-compatibility/2006" xmlns:a14="http://schemas.microsoft.com/office/drawing/2010/main">
        <mc:Choice Requires="a14">
          <p:sp>
            <p:nvSpPr>
              <p:cNvPr id="1797" name="文本框 1796">
                <a:extLst>
                  <a:ext uri="{FF2B5EF4-FFF2-40B4-BE49-F238E27FC236}">
                    <a16:creationId xmlns:a16="http://schemas.microsoft.com/office/drawing/2014/main" id="{3AE81713-B10A-B18D-751A-9A2A369EA69D}"/>
                  </a:ext>
                </a:extLst>
              </p:cNvPr>
              <p:cNvSpPr txBox="1"/>
              <p:nvPr/>
            </p:nvSpPr>
            <p:spPr>
              <a:xfrm>
                <a:off x="6247880" y="1482774"/>
                <a:ext cx="25128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sym typeface="Consolas"/>
                        </a:rPr>
                        <m:t>+</m:t>
                      </m:r>
                    </m:oMath>
                  </m:oMathPara>
                </a14:m>
                <a:endParaRPr lang="zh-CN" altLang="en-US" sz="2000" dirty="0"/>
              </a:p>
            </p:txBody>
          </p:sp>
        </mc:Choice>
        <mc:Fallback xmlns="">
          <p:sp>
            <p:nvSpPr>
              <p:cNvPr id="1797" name="文本框 1796">
                <a:extLst>
                  <a:ext uri="{FF2B5EF4-FFF2-40B4-BE49-F238E27FC236}">
                    <a16:creationId xmlns:a16="http://schemas.microsoft.com/office/drawing/2014/main" id="{3AE81713-B10A-B18D-751A-9A2A369EA69D}"/>
                  </a:ext>
                </a:extLst>
              </p:cNvPr>
              <p:cNvSpPr txBox="1">
                <a:spLocks noRot="1" noChangeAspect="1" noMove="1" noResize="1" noEditPoints="1" noAdjustHandles="1" noChangeArrowheads="1" noChangeShapeType="1" noTextEdit="1"/>
              </p:cNvSpPr>
              <p:nvPr/>
            </p:nvSpPr>
            <p:spPr>
              <a:xfrm>
                <a:off x="6247880" y="1482774"/>
                <a:ext cx="251282" cy="400110"/>
              </a:xfrm>
              <a:prstGeom prst="rect">
                <a:avLst/>
              </a:prstGeom>
              <a:blipFill>
                <a:blip r:embed="rId4"/>
                <a:stretch>
                  <a:fillRect r="-46341"/>
                </a:stretch>
              </a:blipFill>
            </p:spPr>
            <p:txBody>
              <a:bodyPr/>
              <a:lstStyle/>
              <a:p>
                <a:r>
                  <a:rPr lang="zh-CN" altLang="en-US">
                    <a:noFill/>
                  </a:rPr>
                  <a:t> </a:t>
                </a:r>
              </a:p>
            </p:txBody>
          </p:sp>
        </mc:Fallback>
      </mc:AlternateContent>
      <p:cxnSp>
        <p:nvCxnSpPr>
          <p:cNvPr id="1810" name="Google Shape;1287;p29">
            <a:extLst>
              <a:ext uri="{FF2B5EF4-FFF2-40B4-BE49-F238E27FC236}">
                <a16:creationId xmlns:a16="http://schemas.microsoft.com/office/drawing/2014/main" id="{837302F6-7316-403C-45B9-74C2589A3C44}"/>
              </a:ext>
            </a:extLst>
          </p:cNvPr>
          <p:cNvCxnSpPr>
            <a:cxnSpLocks/>
            <a:endCxn id="1811" idx="2"/>
          </p:cNvCxnSpPr>
          <p:nvPr/>
        </p:nvCxnSpPr>
        <p:spPr>
          <a:xfrm>
            <a:off x="5704446" y="3086893"/>
            <a:ext cx="565206" cy="11002"/>
          </a:xfrm>
          <a:prstGeom prst="straightConnector1">
            <a:avLst/>
          </a:prstGeom>
          <a:noFill/>
          <a:ln w="9525" cap="flat" cmpd="sng">
            <a:solidFill>
              <a:srgbClr val="595959"/>
            </a:solidFill>
            <a:prstDash val="dash"/>
            <a:round/>
            <a:headEnd type="none" w="med" len="med"/>
            <a:tailEnd type="triangle" w="med" len="med"/>
          </a:ln>
        </p:spPr>
      </p:cxnSp>
      <p:grpSp>
        <p:nvGrpSpPr>
          <p:cNvPr id="1815" name="组合 1814">
            <a:extLst>
              <a:ext uri="{FF2B5EF4-FFF2-40B4-BE49-F238E27FC236}">
                <a16:creationId xmlns:a16="http://schemas.microsoft.com/office/drawing/2014/main" id="{96D301B5-0B5C-DA0C-9E37-77D32AB35B32}"/>
              </a:ext>
            </a:extLst>
          </p:cNvPr>
          <p:cNvGrpSpPr/>
          <p:nvPr/>
        </p:nvGrpSpPr>
        <p:grpSpPr>
          <a:xfrm>
            <a:off x="6247880" y="2886838"/>
            <a:ext cx="345772" cy="400110"/>
            <a:chOff x="6315288" y="2878533"/>
            <a:chExt cx="345772" cy="400110"/>
          </a:xfrm>
        </p:grpSpPr>
        <p:sp>
          <p:nvSpPr>
            <p:cNvPr id="1811" name="Google Shape;99;p18">
              <a:extLst>
                <a:ext uri="{FF2B5EF4-FFF2-40B4-BE49-F238E27FC236}">
                  <a16:creationId xmlns:a16="http://schemas.microsoft.com/office/drawing/2014/main" id="{7583316A-5034-2F8D-9602-93887AC5112F}"/>
                </a:ext>
              </a:extLst>
            </p:cNvPr>
            <p:cNvSpPr/>
            <p:nvPr/>
          </p:nvSpPr>
          <p:spPr>
            <a:xfrm>
              <a:off x="6337060" y="2927590"/>
              <a:ext cx="324000" cy="3240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mc:AlternateContent xmlns:mc="http://schemas.openxmlformats.org/markup-compatibility/2006" xmlns:a14="http://schemas.microsoft.com/office/drawing/2010/main">
          <mc:Choice Requires="a14">
            <p:sp>
              <p:nvSpPr>
                <p:cNvPr id="1812" name="文本框 1811">
                  <a:extLst>
                    <a:ext uri="{FF2B5EF4-FFF2-40B4-BE49-F238E27FC236}">
                      <a16:creationId xmlns:a16="http://schemas.microsoft.com/office/drawing/2014/main" id="{E3F075E6-B8FB-A6A3-050E-6742F68CD95D}"/>
                    </a:ext>
                  </a:extLst>
                </p:cNvPr>
                <p:cNvSpPr txBox="1"/>
                <p:nvPr/>
              </p:nvSpPr>
              <p:spPr>
                <a:xfrm>
                  <a:off x="6315288" y="2878533"/>
                  <a:ext cx="25128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sym typeface="Consolas"/>
                          </a:rPr>
                          <m:t>+</m:t>
                        </m:r>
                      </m:oMath>
                    </m:oMathPara>
                  </a14:m>
                  <a:endParaRPr lang="zh-CN" altLang="en-US" sz="2000" dirty="0"/>
                </a:p>
              </p:txBody>
            </p:sp>
          </mc:Choice>
          <mc:Fallback xmlns="">
            <p:sp>
              <p:nvSpPr>
                <p:cNvPr id="1812" name="文本框 1811">
                  <a:extLst>
                    <a:ext uri="{FF2B5EF4-FFF2-40B4-BE49-F238E27FC236}">
                      <a16:creationId xmlns:a16="http://schemas.microsoft.com/office/drawing/2014/main" id="{E3F075E6-B8FB-A6A3-050E-6742F68CD95D}"/>
                    </a:ext>
                  </a:extLst>
                </p:cNvPr>
                <p:cNvSpPr txBox="1">
                  <a:spLocks noRot="1" noChangeAspect="1" noMove="1" noResize="1" noEditPoints="1" noAdjustHandles="1" noChangeArrowheads="1" noChangeShapeType="1" noTextEdit="1"/>
                </p:cNvSpPr>
                <p:nvPr/>
              </p:nvSpPr>
              <p:spPr>
                <a:xfrm>
                  <a:off x="6315288" y="2878533"/>
                  <a:ext cx="251282" cy="400110"/>
                </a:xfrm>
                <a:prstGeom prst="rect">
                  <a:avLst/>
                </a:prstGeom>
                <a:blipFill>
                  <a:blip r:embed="rId5"/>
                  <a:stretch>
                    <a:fillRect r="-46341"/>
                  </a:stretch>
                </a:blipFill>
              </p:spPr>
              <p:txBody>
                <a:bodyPr/>
                <a:lstStyle/>
                <a:p>
                  <a:r>
                    <a:rPr lang="zh-CN" altLang="en-US">
                      <a:noFill/>
                    </a:rPr>
                    <a:t> </a:t>
                  </a:r>
                </a:p>
              </p:txBody>
            </p:sp>
          </mc:Fallback>
        </mc:AlternateContent>
      </p:grpSp>
      <p:cxnSp>
        <p:nvCxnSpPr>
          <p:cNvPr id="1813" name="连接符: 曲线 1812">
            <a:extLst>
              <a:ext uri="{FF2B5EF4-FFF2-40B4-BE49-F238E27FC236}">
                <a16:creationId xmlns:a16="http://schemas.microsoft.com/office/drawing/2014/main" id="{F5FE69A6-6CDE-A4F2-9771-618DC55B746E}"/>
              </a:ext>
            </a:extLst>
          </p:cNvPr>
          <p:cNvCxnSpPr>
            <a:cxnSpLocks/>
          </p:cNvCxnSpPr>
          <p:nvPr/>
        </p:nvCxnSpPr>
        <p:spPr>
          <a:xfrm rot="5400000" flipH="1" flipV="1">
            <a:off x="4192021" y="791337"/>
            <a:ext cx="73800" cy="4371145"/>
          </a:xfrm>
          <a:prstGeom prst="curvedConnector3">
            <a:avLst>
              <a:gd name="adj1" fmla="val 903890"/>
            </a:avLst>
          </a:prstGeom>
          <a:ln>
            <a:tailEnd type="triangle"/>
          </a:ln>
        </p:spPr>
        <p:style>
          <a:lnRef idx="1">
            <a:schemeClr val="accent1"/>
          </a:lnRef>
          <a:fillRef idx="0">
            <a:schemeClr val="accent1"/>
          </a:fillRef>
          <a:effectRef idx="0">
            <a:schemeClr val="accent1"/>
          </a:effectRef>
          <a:fontRef idx="minor">
            <a:schemeClr val="tx1"/>
          </a:fontRef>
        </p:style>
      </p:cxnSp>
      <p:sp>
        <p:nvSpPr>
          <p:cNvPr id="1819" name="Google Shape;1289;p29">
            <a:extLst>
              <a:ext uri="{FF2B5EF4-FFF2-40B4-BE49-F238E27FC236}">
                <a16:creationId xmlns:a16="http://schemas.microsoft.com/office/drawing/2014/main" id="{7D1DFD25-A419-2DE3-BDEF-F0AD4D8AAAF3}"/>
              </a:ext>
            </a:extLst>
          </p:cNvPr>
          <p:cNvSpPr txBox="1"/>
          <p:nvPr/>
        </p:nvSpPr>
        <p:spPr>
          <a:xfrm>
            <a:off x="5006611" y="130151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dirty="0">
                <a:latin typeface="Consolas"/>
                <a:ea typeface="Consolas"/>
                <a:cs typeface="Consolas"/>
                <a:sym typeface="Consolas"/>
              </a:rPr>
              <a:t>1x</a:t>
            </a:r>
            <a:r>
              <a:rPr lang="en-US" altLang="zh-CN" sz="1100" dirty="0">
                <a:latin typeface="Consolas"/>
                <a:ea typeface="Consolas"/>
                <a:cs typeface="Consolas"/>
                <a:sym typeface="Consolas"/>
              </a:rPr>
              <a:t>L</a:t>
            </a:r>
            <a:r>
              <a:rPr lang="en-US" sz="1100" dirty="0">
                <a:latin typeface="Consolas"/>
                <a:ea typeface="Consolas"/>
                <a:cs typeface="Consolas"/>
                <a:sym typeface="Consolas"/>
              </a:rPr>
              <a:t>x1</a:t>
            </a:r>
          </a:p>
        </p:txBody>
      </p:sp>
      <p:cxnSp>
        <p:nvCxnSpPr>
          <p:cNvPr id="1821" name="Google Shape;1287;p29">
            <a:extLst>
              <a:ext uri="{FF2B5EF4-FFF2-40B4-BE49-F238E27FC236}">
                <a16:creationId xmlns:a16="http://schemas.microsoft.com/office/drawing/2014/main" id="{90AC2379-1DB8-4A04-0FD0-A0095D970E14}"/>
              </a:ext>
            </a:extLst>
          </p:cNvPr>
          <p:cNvCxnSpPr>
            <a:cxnSpLocks/>
            <a:endCxn id="1822" idx="3"/>
          </p:cNvCxnSpPr>
          <p:nvPr/>
        </p:nvCxnSpPr>
        <p:spPr>
          <a:xfrm>
            <a:off x="6593652" y="1693831"/>
            <a:ext cx="440530" cy="0"/>
          </a:xfrm>
          <a:prstGeom prst="straightConnector1">
            <a:avLst/>
          </a:prstGeom>
          <a:noFill/>
          <a:ln w="9525" cap="flat" cmpd="sng">
            <a:solidFill>
              <a:srgbClr val="595959"/>
            </a:solidFill>
            <a:prstDash val="dash"/>
            <a:round/>
            <a:headEnd type="none" w="med" len="med"/>
            <a:tailEnd type="triangle" w="med" len="med"/>
          </a:ln>
        </p:spPr>
      </p:cxnSp>
      <p:sp>
        <p:nvSpPr>
          <p:cNvPr id="1822" name="Google Shape;1559;p30">
            <a:extLst>
              <a:ext uri="{FF2B5EF4-FFF2-40B4-BE49-F238E27FC236}">
                <a16:creationId xmlns:a16="http://schemas.microsoft.com/office/drawing/2014/main" id="{400FDA36-A04A-3CA5-1159-04375494FD2B}"/>
              </a:ext>
            </a:extLst>
          </p:cNvPr>
          <p:cNvSpPr/>
          <p:nvPr/>
        </p:nvSpPr>
        <p:spPr>
          <a:xfrm flipH="1">
            <a:off x="7034182" y="1605631"/>
            <a:ext cx="896469" cy="176400"/>
          </a:xfrm>
          <a:prstGeom prst="rect">
            <a:avLst/>
          </a:prstGeom>
          <a:gradFill>
            <a:gsLst>
              <a:gs pos="0">
                <a:srgbClr val="CCE5F9"/>
              </a:gs>
              <a:gs pos="100000">
                <a:srgbClr val="DECEF5"/>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563;p30">
            <a:extLst>
              <a:ext uri="{FF2B5EF4-FFF2-40B4-BE49-F238E27FC236}">
                <a16:creationId xmlns:a16="http://schemas.microsoft.com/office/drawing/2014/main" id="{0DA73606-89CD-9774-76F8-00AEAEC23023}"/>
              </a:ext>
            </a:extLst>
          </p:cNvPr>
          <p:cNvSpPr/>
          <p:nvPr/>
        </p:nvSpPr>
        <p:spPr>
          <a:xfrm flipH="1">
            <a:off x="7034182" y="2997788"/>
            <a:ext cx="896469" cy="176400"/>
          </a:xfrm>
          <a:prstGeom prst="rect">
            <a:avLst/>
          </a:prstGeom>
          <a:gradFill>
            <a:gsLst>
              <a:gs pos="0">
                <a:srgbClr val="B4D4B3"/>
              </a:gs>
              <a:gs pos="100000">
                <a:srgbClr val="C9A3ED"/>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292;p29"/>
          <p:cNvSpPr txBox="1"/>
          <p:nvPr/>
        </p:nvSpPr>
        <p:spPr>
          <a:xfrm>
            <a:off x="3260501" y="3913353"/>
            <a:ext cx="2797318" cy="31516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2000" dirty="0">
                <a:latin typeface="Consolas"/>
                <a:ea typeface="Consolas"/>
                <a:cs typeface="Consolas"/>
                <a:sym typeface="Consolas"/>
              </a:rPr>
              <a:t>sliding aggregation</a:t>
            </a:r>
          </a:p>
        </p:txBody>
      </p:sp>
      <p:sp>
        <p:nvSpPr>
          <p:cNvPr id="1830" name="文本框 1829">
            <a:extLst>
              <a:ext uri="{FF2B5EF4-FFF2-40B4-BE49-F238E27FC236}">
                <a16:creationId xmlns:a16="http://schemas.microsoft.com/office/drawing/2014/main" id="{B53308F8-97F4-98DB-6A4B-F1136CF3D70B}"/>
              </a:ext>
            </a:extLst>
          </p:cNvPr>
          <p:cNvSpPr txBox="1"/>
          <p:nvPr/>
        </p:nvSpPr>
        <p:spPr>
          <a:xfrm>
            <a:off x="1961417" y="3347840"/>
            <a:ext cx="1384881" cy="307777"/>
          </a:xfrm>
          <a:prstGeom prst="rect">
            <a:avLst/>
          </a:prstGeom>
          <a:noFill/>
        </p:spPr>
        <p:txBody>
          <a:bodyPr wrap="square">
            <a:spAutoFit/>
          </a:bodyPr>
          <a:lstStyle/>
          <a:p>
            <a:r>
              <a:rPr lang="en-US" altLang="zh-CN" dirty="0">
                <a:latin typeface="Consolas" panose="020B0609020204030204" pitchFamily="49" charset="0"/>
              </a:rPr>
              <a:t>zero-padding</a:t>
            </a:r>
            <a:endParaRPr lang="zh-CN" altLang="en-US" dirty="0">
              <a:latin typeface="Consolas" panose="020B0609020204030204" pitchFamily="49" charset="0"/>
            </a:endParaRPr>
          </a:p>
        </p:txBody>
      </p:sp>
      <p:sp>
        <p:nvSpPr>
          <p:cNvPr id="1832" name="文本框 1831">
            <a:extLst>
              <a:ext uri="{FF2B5EF4-FFF2-40B4-BE49-F238E27FC236}">
                <a16:creationId xmlns:a16="http://schemas.microsoft.com/office/drawing/2014/main" id="{56130A67-5B8C-4BDA-0F2A-AE946848CE61}"/>
              </a:ext>
            </a:extLst>
          </p:cNvPr>
          <p:cNvSpPr txBox="1"/>
          <p:nvPr/>
        </p:nvSpPr>
        <p:spPr>
          <a:xfrm>
            <a:off x="3868082" y="3347840"/>
            <a:ext cx="1694070" cy="307777"/>
          </a:xfrm>
          <a:prstGeom prst="rect">
            <a:avLst/>
          </a:prstGeom>
          <a:noFill/>
        </p:spPr>
        <p:txBody>
          <a:bodyPr wrap="square">
            <a:spAutoFit/>
          </a:bodyPr>
          <a:lstStyle/>
          <a:p>
            <a:r>
              <a:rPr lang="en-US" altLang="zh-CN" dirty="0">
                <a:latin typeface="Consolas" panose="020B0609020204030204" pitchFamily="49" charset="0"/>
              </a:rPr>
              <a:t>1D convolution</a:t>
            </a:r>
            <a:endParaRPr lang="zh-CN" altLang="en-US" dirty="0">
              <a:latin typeface="Consolas" panose="020B0609020204030204" pitchFamily="49" charset="0"/>
            </a:endParaRPr>
          </a:p>
        </p:txBody>
      </p:sp>
      <p:cxnSp>
        <p:nvCxnSpPr>
          <p:cNvPr id="1833" name="Google Shape;1287;p29">
            <a:extLst>
              <a:ext uri="{FF2B5EF4-FFF2-40B4-BE49-F238E27FC236}">
                <a16:creationId xmlns:a16="http://schemas.microsoft.com/office/drawing/2014/main" id="{748C8B22-3F8F-C7B1-B0EC-A884E4BD1378}"/>
              </a:ext>
            </a:extLst>
          </p:cNvPr>
          <p:cNvCxnSpPr>
            <a:cxnSpLocks/>
          </p:cNvCxnSpPr>
          <p:nvPr/>
        </p:nvCxnSpPr>
        <p:spPr>
          <a:xfrm>
            <a:off x="7930651" y="1693831"/>
            <a:ext cx="440530" cy="0"/>
          </a:xfrm>
          <a:prstGeom prst="straightConnector1">
            <a:avLst/>
          </a:prstGeom>
          <a:noFill/>
          <a:ln w="9525" cap="flat" cmpd="sng">
            <a:solidFill>
              <a:srgbClr val="595959"/>
            </a:solidFill>
            <a:prstDash val="dash"/>
            <a:round/>
            <a:headEnd type="none" w="med" len="med"/>
            <a:tailEnd type="triangle" w="med" len="med"/>
          </a:ln>
        </p:spPr>
      </p:cxnSp>
      <p:cxnSp>
        <p:nvCxnSpPr>
          <p:cNvPr id="1834" name="Google Shape;1287;p29">
            <a:extLst>
              <a:ext uri="{FF2B5EF4-FFF2-40B4-BE49-F238E27FC236}">
                <a16:creationId xmlns:a16="http://schemas.microsoft.com/office/drawing/2014/main" id="{03430043-173F-6C80-176F-7AFCC4070835}"/>
              </a:ext>
            </a:extLst>
          </p:cNvPr>
          <p:cNvCxnSpPr>
            <a:cxnSpLocks/>
          </p:cNvCxnSpPr>
          <p:nvPr/>
        </p:nvCxnSpPr>
        <p:spPr>
          <a:xfrm>
            <a:off x="7930651" y="3095783"/>
            <a:ext cx="440530" cy="0"/>
          </a:xfrm>
          <a:prstGeom prst="straightConnector1">
            <a:avLst/>
          </a:prstGeom>
          <a:noFill/>
          <a:ln w="9525" cap="flat" cmpd="sng">
            <a:solidFill>
              <a:srgbClr val="595959"/>
            </a:solidFill>
            <a:prstDash val="dash"/>
            <a:round/>
            <a:headEnd type="none" w="med" len="med"/>
            <a:tailEnd type="triangle" w="med" len="med"/>
          </a:ln>
        </p:spPr>
      </p:cxnSp>
      <p:sp>
        <p:nvSpPr>
          <p:cNvPr id="1852" name="Google Shape;1563;p30">
            <a:extLst>
              <a:ext uri="{FF2B5EF4-FFF2-40B4-BE49-F238E27FC236}">
                <a16:creationId xmlns:a16="http://schemas.microsoft.com/office/drawing/2014/main" id="{FC088C5B-EB49-68CE-A6A5-E8F16944A768}"/>
              </a:ext>
            </a:extLst>
          </p:cNvPr>
          <p:cNvSpPr/>
          <p:nvPr/>
        </p:nvSpPr>
        <p:spPr>
          <a:xfrm flipH="1">
            <a:off x="4807977" y="3004194"/>
            <a:ext cx="896469" cy="176400"/>
          </a:xfrm>
          <a:prstGeom prst="rect">
            <a:avLst/>
          </a:prstGeom>
          <a:gradFill>
            <a:gsLst>
              <a:gs pos="0">
                <a:srgbClr val="FEFEFF"/>
              </a:gs>
              <a:gs pos="100000">
                <a:srgbClr val="EFD293"/>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559;p30">
            <a:extLst>
              <a:ext uri="{FF2B5EF4-FFF2-40B4-BE49-F238E27FC236}">
                <a16:creationId xmlns:a16="http://schemas.microsoft.com/office/drawing/2014/main" id="{6E9C44DF-B5FA-1B23-A2FF-C4351D54B269}"/>
              </a:ext>
            </a:extLst>
          </p:cNvPr>
          <p:cNvSpPr/>
          <p:nvPr/>
        </p:nvSpPr>
        <p:spPr>
          <a:xfrm flipH="1">
            <a:off x="4791795" y="1602519"/>
            <a:ext cx="896469" cy="176400"/>
          </a:xfrm>
          <a:prstGeom prst="rect">
            <a:avLst/>
          </a:prstGeom>
          <a:gradFill>
            <a:gsLst>
              <a:gs pos="0">
                <a:srgbClr val="FFFFFF"/>
              </a:gs>
              <a:gs pos="100000">
                <a:srgbClr val="CEE8F6"/>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89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11924-DE8C-C3DE-6AAA-D04CE5426CC1}"/>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96087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2" name="图片 1411">
            <a:extLst>
              <a:ext uri="{FF2B5EF4-FFF2-40B4-BE49-F238E27FC236}">
                <a16:creationId xmlns:a16="http://schemas.microsoft.com/office/drawing/2014/main" id="{636ECB1B-3FCE-3825-856A-F84A99C4AF40}"/>
              </a:ext>
            </a:extLst>
          </p:cNvPr>
          <p:cNvPicPr>
            <a:picLocks noChangeAspect="1"/>
          </p:cNvPicPr>
          <p:nvPr/>
        </p:nvPicPr>
        <p:blipFill>
          <a:blip r:embed="rId2"/>
          <a:stretch>
            <a:fillRect/>
          </a:stretch>
        </p:blipFill>
        <p:spPr>
          <a:xfrm>
            <a:off x="3562015" y="0"/>
            <a:ext cx="1172773" cy="710802"/>
          </a:xfrm>
          <a:prstGeom prst="rect">
            <a:avLst/>
          </a:prstGeom>
        </p:spPr>
      </p:pic>
      <p:cxnSp>
        <p:nvCxnSpPr>
          <p:cNvPr id="1288" name="Google Shape;1288;p29"/>
          <p:cNvCxnSpPr>
            <a:cxnSpLocks/>
          </p:cNvCxnSpPr>
          <p:nvPr/>
        </p:nvCxnSpPr>
        <p:spPr>
          <a:xfrm>
            <a:off x="2837101" y="532720"/>
            <a:ext cx="461894" cy="0"/>
          </a:xfrm>
          <a:prstGeom prst="straightConnector1">
            <a:avLst/>
          </a:prstGeom>
          <a:noFill/>
          <a:ln w="9525" cap="flat" cmpd="sng">
            <a:solidFill>
              <a:srgbClr val="595959"/>
            </a:solidFill>
            <a:prstDash val="dash"/>
            <a:round/>
            <a:headEnd type="none" w="med" len="med"/>
            <a:tailEnd type="triangle" w="med" len="med"/>
          </a:ln>
        </p:spPr>
      </p:cxnSp>
      <p:cxnSp>
        <p:nvCxnSpPr>
          <p:cNvPr id="1748" name="Google Shape;1287;p29">
            <a:extLst>
              <a:ext uri="{FF2B5EF4-FFF2-40B4-BE49-F238E27FC236}">
                <a16:creationId xmlns:a16="http://schemas.microsoft.com/office/drawing/2014/main" id="{5EE44CB9-9353-A0DA-79FA-27550B073880}"/>
              </a:ext>
            </a:extLst>
          </p:cNvPr>
          <p:cNvCxnSpPr>
            <a:cxnSpLocks/>
          </p:cNvCxnSpPr>
          <p:nvPr/>
        </p:nvCxnSpPr>
        <p:spPr>
          <a:xfrm flipV="1">
            <a:off x="4774389" y="587139"/>
            <a:ext cx="310728" cy="2946"/>
          </a:xfrm>
          <a:prstGeom prst="straightConnector1">
            <a:avLst/>
          </a:prstGeom>
          <a:noFill/>
          <a:ln w="9525" cap="flat" cmpd="sng">
            <a:solidFill>
              <a:srgbClr val="595959"/>
            </a:solidFill>
            <a:prstDash val="dash"/>
            <a:round/>
            <a:headEnd type="none" w="med" len="med"/>
            <a:tailEnd type="triangle" w="med" len="med"/>
          </a:ln>
        </p:spPr>
      </p:cxnSp>
      <p:grpSp>
        <p:nvGrpSpPr>
          <p:cNvPr id="1803" name="组合 1802">
            <a:extLst>
              <a:ext uri="{FF2B5EF4-FFF2-40B4-BE49-F238E27FC236}">
                <a16:creationId xmlns:a16="http://schemas.microsoft.com/office/drawing/2014/main" id="{E6BAFB8E-A711-66EB-A50F-EBD525DAE5C7}"/>
              </a:ext>
            </a:extLst>
          </p:cNvPr>
          <p:cNvGrpSpPr/>
          <p:nvPr/>
        </p:nvGrpSpPr>
        <p:grpSpPr>
          <a:xfrm>
            <a:off x="220991" y="355401"/>
            <a:ext cx="1028989" cy="339282"/>
            <a:chOff x="1742102" y="2662682"/>
            <a:chExt cx="1028989" cy="339282"/>
          </a:xfrm>
        </p:grpSpPr>
        <p:grpSp>
          <p:nvGrpSpPr>
            <p:cNvPr id="1804" name="组合 1803">
              <a:extLst>
                <a:ext uri="{FF2B5EF4-FFF2-40B4-BE49-F238E27FC236}">
                  <a16:creationId xmlns:a16="http://schemas.microsoft.com/office/drawing/2014/main" id="{ACCDB2FA-2A9D-B88C-1312-5A704F1DB3B3}"/>
                </a:ext>
              </a:extLst>
            </p:cNvPr>
            <p:cNvGrpSpPr/>
            <p:nvPr/>
          </p:nvGrpSpPr>
          <p:grpSpPr>
            <a:xfrm>
              <a:off x="1909673" y="2662682"/>
              <a:ext cx="861418" cy="180017"/>
              <a:chOff x="613978" y="3497275"/>
              <a:chExt cx="861418" cy="180017"/>
            </a:xfrm>
          </p:grpSpPr>
          <p:sp>
            <p:nvSpPr>
              <p:cNvPr id="1829" name="Google Shape;1197;p29">
                <a:extLst>
                  <a:ext uri="{FF2B5EF4-FFF2-40B4-BE49-F238E27FC236}">
                    <a16:creationId xmlns:a16="http://schemas.microsoft.com/office/drawing/2014/main" id="{DE1108AB-8E08-2F66-10C6-229AD6C764CC}"/>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198;p29">
                <a:extLst>
                  <a:ext uri="{FF2B5EF4-FFF2-40B4-BE49-F238E27FC236}">
                    <a16:creationId xmlns:a16="http://schemas.microsoft.com/office/drawing/2014/main" id="{BB72DE78-79AA-6AFB-089A-C2298C64CC71}"/>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199;p29">
                <a:extLst>
                  <a:ext uri="{FF2B5EF4-FFF2-40B4-BE49-F238E27FC236}">
                    <a16:creationId xmlns:a16="http://schemas.microsoft.com/office/drawing/2014/main" id="{044A980E-3E0B-2F83-3222-B817DB3DDA7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200;p29">
                <a:extLst>
                  <a:ext uri="{FF2B5EF4-FFF2-40B4-BE49-F238E27FC236}">
                    <a16:creationId xmlns:a16="http://schemas.microsoft.com/office/drawing/2014/main" id="{B57FD9CF-10BE-1AB1-9A3C-9E67CDFC73D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201;p29">
                <a:extLst>
                  <a:ext uri="{FF2B5EF4-FFF2-40B4-BE49-F238E27FC236}">
                    <a16:creationId xmlns:a16="http://schemas.microsoft.com/office/drawing/2014/main" id="{D7E6DEA5-32E1-8C67-4186-39B7AEEFF9D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202;p29">
                <a:extLst>
                  <a:ext uri="{FF2B5EF4-FFF2-40B4-BE49-F238E27FC236}">
                    <a16:creationId xmlns:a16="http://schemas.microsoft.com/office/drawing/2014/main" id="{26395DBC-04F8-AA93-0FBA-2EFBBB9A6FAC}"/>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组合 1804">
              <a:extLst>
                <a:ext uri="{FF2B5EF4-FFF2-40B4-BE49-F238E27FC236}">
                  <a16:creationId xmlns:a16="http://schemas.microsoft.com/office/drawing/2014/main" id="{9A62B14E-0CD6-4A86-2320-E0A36A122329}"/>
                </a:ext>
              </a:extLst>
            </p:cNvPr>
            <p:cNvGrpSpPr/>
            <p:nvPr/>
          </p:nvGrpSpPr>
          <p:grpSpPr>
            <a:xfrm>
              <a:off x="1822308" y="2733206"/>
              <a:ext cx="861418" cy="180017"/>
              <a:chOff x="613978" y="3497275"/>
              <a:chExt cx="861418" cy="180017"/>
            </a:xfrm>
          </p:grpSpPr>
          <p:sp>
            <p:nvSpPr>
              <p:cNvPr id="1818" name="Google Shape;1197;p29">
                <a:extLst>
                  <a:ext uri="{FF2B5EF4-FFF2-40B4-BE49-F238E27FC236}">
                    <a16:creationId xmlns:a16="http://schemas.microsoft.com/office/drawing/2014/main" id="{AF4ABDAF-7478-F031-8C9A-A0B7A208B8C3}"/>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198;p29">
                <a:extLst>
                  <a:ext uri="{FF2B5EF4-FFF2-40B4-BE49-F238E27FC236}">
                    <a16:creationId xmlns:a16="http://schemas.microsoft.com/office/drawing/2014/main" id="{A4AAF86B-5369-59AC-F35B-2901C82F20C1}"/>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199;p29">
                <a:extLst>
                  <a:ext uri="{FF2B5EF4-FFF2-40B4-BE49-F238E27FC236}">
                    <a16:creationId xmlns:a16="http://schemas.microsoft.com/office/drawing/2014/main" id="{F5CACA6B-7FE7-7164-844F-ED7F8B39D19F}"/>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200;p29">
                <a:extLst>
                  <a:ext uri="{FF2B5EF4-FFF2-40B4-BE49-F238E27FC236}">
                    <a16:creationId xmlns:a16="http://schemas.microsoft.com/office/drawing/2014/main" id="{C63DE956-1115-5759-E977-7AD0749F3D1A}"/>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201;p29">
                <a:extLst>
                  <a:ext uri="{FF2B5EF4-FFF2-40B4-BE49-F238E27FC236}">
                    <a16:creationId xmlns:a16="http://schemas.microsoft.com/office/drawing/2014/main" id="{B70B9332-E5A7-37AF-D662-2ADE89237AE9}"/>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202;p29">
                <a:extLst>
                  <a:ext uri="{FF2B5EF4-FFF2-40B4-BE49-F238E27FC236}">
                    <a16:creationId xmlns:a16="http://schemas.microsoft.com/office/drawing/2014/main" id="{6F4873B3-25A9-3B30-822E-23533A4EBACF}"/>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组合 1805">
              <a:extLst>
                <a:ext uri="{FF2B5EF4-FFF2-40B4-BE49-F238E27FC236}">
                  <a16:creationId xmlns:a16="http://schemas.microsoft.com/office/drawing/2014/main" id="{E3D07949-342E-A782-444B-11890A2AAB1F}"/>
                </a:ext>
              </a:extLst>
            </p:cNvPr>
            <p:cNvGrpSpPr/>
            <p:nvPr/>
          </p:nvGrpSpPr>
          <p:grpSpPr>
            <a:xfrm>
              <a:off x="1742102" y="2821947"/>
              <a:ext cx="861418" cy="180017"/>
              <a:chOff x="613978" y="3497275"/>
              <a:chExt cx="861418" cy="180017"/>
            </a:xfrm>
          </p:grpSpPr>
          <p:sp>
            <p:nvSpPr>
              <p:cNvPr id="1807" name="Google Shape;1197;p29">
                <a:extLst>
                  <a:ext uri="{FF2B5EF4-FFF2-40B4-BE49-F238E27FC236}">
                    <a16:creationId xmlns:a16="http://schemas.microsoft.com/office/drawing/2014/main" id="{AB1FF8F4-FCA4-43B8-19B8-D92E87AEB46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198;p29">
                <a:extLst>
                  <a:ext uri="{FF2B5EF4-FFF2-40B4-BE49-F238E27FC236}">
                    <a16:creationId xmlns:a16="http://schemas.microsoft.com/office/drawing/2014/main" id="{77B7951C-C0A5-30C4-41B6-B0729CB92114}"/>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199;p29">
                <a:extLst>
                  <a:ext uri="{FF2B5EF4-FFF2-40B4-BE49-F238E27FC236}">
                    <a16:creationId xmlns:a16="http://schemas.microsoft.com/office/drawing/2014/main" id="{1506BF19-6F47-253A-CA47-102B9F74E4E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200;p29">
                <a:extLst>
                  <a:ext uri="{FF2B5EF4-FFF2-40B4-BE49-F238E27FC236}">
                    <a16:creationId xmlns:a16="http://schemas.microsoft.com/office/drawing/2014/main" id="{76F05C6C-7135-9104-8F2C-DC99A592217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201;p29">
                <a:extLst>
                  <a:ext uri="{FF2B5EF4-FFF2-40B4-BE49-F238E27FC236}">
                    <a16:creationId xmlns:a16="http://schemas.microsoft.com/office/drawing/2014/main" id="{09CAAD39-3B01-32D9-7753-02F87DCEF94D}"/>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202;p29">
                <a:extLst>
                  <a:ext uri="{FF2B5EF4-FFF2-40B4-BE49-F238E27FC236}">
                    <a16:creationId xmlns:a16="http://schemas.microsoft.com/office/drawing/2014/main" id="{6DFD250A-F92B-21C9-60D6-7E67ABBA61C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39" name="Google Shape;1287;p29">
            <a:extLst>
              <a:ext uri="{FF2B5EF4-FFF2-40B4-BE49-F238E27FC236}">
                <a16:creationId xmlns:a16="http://schemas.microsoft.com/office/drawing/2014/main" id="{56F78CE8-BA0A-C732-F992-F36F2481D90A}"/>
              </a:ext>
            </a:extLst>
          </p:cNvPr>
          <p:cNvCxnSpPr>
            <a:cxnSpLocks/>
          </p:cNvCxnSpPr>
          <p:nvPr/>
        </p:nvCxnSpPr>
        <p:spPr>
          <a:xfrm>
            <a:off x="1370657" y="532720"/>
            <a:ext cx="372240" cy="0"/>
          </a:xfrm>
          <a:prstGeom prst="straightConnector1">
            <a:avLst/>
          </a:prstGeom>
          <a:noFill/>
          <a:ln w="9525" cap="flat" cmpd="sng">
            <a:solidFill>
              <a:srgbClr val="595959"/>
            </a:solidFill>
            <a:prstDash val="dash"/>
            <a:round/>
            <a:headEnd type="none" w="med" len="med"/>
            <a:tailEnd type="triangle" w="med" len="med"/>
          </a:ln>
        </p:spPr>
      </p:cxnSp>
      <p:sp>
        <p:nvSpPr>
          <p:cNvPr id="1841" name="Google Shape;69;p15">
            <a:extLst>
              <a:ext uri="{FF2B5EF4-FFF2-40B4-BE49-F238E27FC236}">
                <a16:creationId xmlns:a16="http://schemas.microsoft.com/office/drawing/2014/main" id="{332C62E0-7CFD-6676-F90A-6907CFB3CB1C}"/>
              </a:ext>
            </a:extLst>
          </p:cNvPr>
          <p:cNvSpPr/>
          <p:nvPr/>
        </p:nvSpPr>
        <p:spPr>
          <a:xfrm>
            <a:off x="1786139" y="372194"/>
            <a:ext cx="1085212"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FFT</a:t>
            </a:r>
            <a:endParaRPr dirty="0"/>
          </a:p>
        </p:txBody>
      </p:sp>
      <p:pic>
        <p:nvPicPr>
          <p:cNvPr id="1410" name="图片 1409">
            <a:extLst>
              <a:ext uri="{FF2B5EF4-FFF2-40B4-BE49-F238E27FC236}">
                <a16:creationId xmlns:a16="http://schemas.microsoft.com/office/drawing/2014/main" id="{F84108BE-686A-3558-0495-32C1CC9DFC60}"/>
              </a:ext>
            </a:extLst>
          </p:cNvPr>
          <p:cNvPicPr>
            <a:picLocks noChangeAspect="1"/>
          </p:cNvPicPr>
          <p:nvPr/>
        </p:nvPicPr>
        <p:blipFill>
          <a:blip r:embed="rId3"/>
          <a:stretch>
            <a:fillRect/>
          </a:stretch>
        </p:blipFill>
        <p:spPr>
          <a:xfrm>
            <a:off x="3450384" y="363061"/>
            <a:ext cx="894473" cy="481538"/>
          </a:xfrm>
          <a:prstGeom prst="rect">
            <a:avLst/>
          </a:prstGeom>
        </p:spPr>
      </p:pic>
      <p:pic>
        <p:nvPicPr>
          <p:cNvPr id="1408" name="图片 1407">
            <a:extLst>
              <a:ext uri="{FF2B5EF4-FFF2-40B4-BE49-F238E27FC236}">
                <a16:creationId xmlns:a16="http://schemas.microsoft.com/office/drawing/2014/main" id="{237D45A1-08DE-A572-91A8-8747FBB4B799}"/>
              </a:ext>
            </a:extLst>
          </p:cNvPr>
          <p:cNvPicPr>
            <a:picLocks noChangeAspect="1"/>
          </p:cNvPicPr>
          <p:nvPr/>
        </p:nvPicPr>
        <p:blipFill>
          <a:blip r:embed="rId4"/>
          <a:stretch>
            <a:fillRect/>
          </a:stretch>
        </p:blipFill>
        <p:spPr>
          <a:xfrm>
            <a:off x="3232925" y="556259"/>
            <a:ext cx="939895" cy="442883"/>
          </a:xfrm>
          <a:prstGeom prst="rect">
            <a:avLst/>
          </a:prstGeom>
        </p:spPr>
      </p:pic>
      <p:sp>
        <p:nvSpPr>
          <p:cNvPr id="1415" name="Google Shape;69;p15">
            <a:extLst>
              <a:ext uri="{FF2B5EF4-FFF2-40B4-BE49-F238E27FC236}">
                <a16:creationId xmlns:a16="http://schemas.microsoft.com/office/drawing/2014/main" id="{17CBC1F1-935A-8B03-C357-0E02DC936ED9}"/>
              </a:ext>
            </a:extLst>
          </p:cNvPr>
          <p:cNvSpPr/>
          <p:nvPr/>
        </p:nvSpPr>
        <p:spPr>
          <a:xfrm>
            <a:off x="5244038" y="436196"/>
            <a:ext cx="1675367"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i="0" dirty="0">
                <a:solidFill>
                  <a:srgbClr val="333333"/>
                </a:solidFill>
                <a:effectLst/>
                <a:latin typeface="Consolas" panose="020B0609020204030204" pitchFamily="49" charset="0"/>
              </a:rPr>
              <a:t>Band-pass filtering</a:t>
            </a:r>
            <a:endParaRPr sz="1000" dirty="0">
              <a:latin typeface="Consolas" panose="020B0609020204030204" pitchFamily="49" charset="0"/>
            </a:endParaRPr>
          </a:p>
        </p:txBody>
      </p:sp>
      <p:sp>
        <p:nvSpPr>
          <p:cNvPr id="1418" name="Google Shape;69;p15">
            <a:extLst>
              <a:ext uri="{FF2B5EF4-FFF2-40B4-BE49-F238E27FC236}">
                <a16:creationId xmlns:a16="http://schemas.microsoft.com/office/drawing/2014/main" id="{1A314E73-5E43-3E6A-0A47-5C01CE2CB2F7}"/>
              </a:ext>
            </a:extLst>
          </p:cNvPr>
          <p:cNvSpPr/>
          <p:nvPr/>
        </p:nvSpPr>
        <p:spPr>
          <a:xfrm>
            <a:off x="7276127" y="425925"/>
            <a:ext cx="1633714"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r>
              <a:rPr lang="en-US" altLang="zh-CN" sz="1000" b="1" i="0" dirty="0">
                <a:solidFill>
                  <a:srgbClr val="333333"/>
                </a:solidFill>
                <a:effectLst/>
                <a:latin typeface="Consolas" panose="020B0609020204030204" pitchFamily="49" charset="0"/>
              </a:rPr>
              <a:t>Amplitude Filtering</a:t>
            </a:r>
            <a:endParaRPr lang="zh-CN" altLang="en-US" sz="1000" b="1" dirty="0">
              <a:latin typeface="Consolas" panose="020B0609020204030204" pitchFamily="49" charset="0"/>
            </a:endParaRPr>
          </a:p>
        </p:txBody>
      </p:sp>
      <p:cxnSp>
        <p:nvCxnSpPr>
          <p:cNvPr id="1422" name="Google Shape;1287;p29">
            <a:extLst>
              <a:ext uri="{FF2B5EF4-FFF2-40B4-BE49-F238E27FC236}">
                <a16:creationId xmlns:a16="http://schemas.microsoft.com/office/drawing/2014/main" id="{313377DE-2867-3153-748E-9489E0CF4737}"/>
              </a:ext>
            </a:extLst>
          </p:cNvPr>
          <p:cNvCxnSpPr>
            <a:cxnSpLocks/>
          </p:cNvCxnSpPr>
          <p:nvPr/>
        </p:nvCxnSpPr>
        <p:spPr>
          <a:xfrm flipV="1">
            <a:off x="6912278" y="579826"/>
            <a:ext cx="310728" cy="2946"/>
          </a:xfrm>
          <a:prstGeom prst="straightConnector1">
            <a:avLst/>
          </a:prstGeom>
          <a:noFill/>
          <a:ln w="9525" cap="flat" cmpd="sng">
            <a:solidFill>
              <a:srgbClr val="595959"/>
            </a:solidFill>
            <a:prstDash val="dash"/>
            <a:round/>
            <a:headEnd type="none" w="med" len="med"/>
            <a:tailEnd type="triangle" w="med" len="med"/>
          </a:ln>
        </p:spPr>
      </p:cxnSp>
      <p:cxnSp>
        <p:nvCxnSpPr>
          <p:cNvPr id="1287" name="Google Shape;1287;p29"/>
          <p:cNvCxnSpPr>
            <a:cxnSpLocks/>
            <a:stCxn id="1765" idx="1"/>
            <a:endCxn id="1795" idx="1"/>
          </p:cNvCxnSpPr>
          <p:nvPr/>
        </p:nvCxnSpPr>
        <p:spPr>
          <a:xfrm flipV="1">
            <a:off x="3866090" y="2869692"/>
            <a:ext cx="343108" cy="6074"/>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472123" y="135377"/>
            <a:ext cx="663053" cy="21689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dirty="0">
                <a:latin typeface="Consolas"/>
                <a:ea typeface="Consolas"/>
                <a:cs typeface="Consolas"/>
                <a:sym typeface="Consolas"/>
              </a:rPr>
              <a:t>BxCxL</a:t>
            </a:r>
          </a:p>
        </p:txBody>
      </p:sp>
      <p:grpSp>
        <p:nvGrpSpPr>
          <p:cNvPr id="4" name="组合 3">
            <a:extLst>
              <a:ext uri="{FF2B5EF4-FFF2-40B4-BE49-F238E27FC236}">
                <a16:creationId xmlns:a16="http://schemas.microsoft.com/office/drawing/2014/main" id="{6277A956-5372-1422-8C24-67516C92C069}"/>
              </a:ext>
            </a:extLst>
          </p:cNvPr>
          <p:cNvGrpSpPr/>
          <p:nvPr/>
        </p:nvGrpSpPr>
        <p:grpSpPr>
          <a:xfrm>
            <a:off x="146164" y="2367277"/>
            <a:ext cx="1028989" cy="339282"/>
            <a:chOff x="1742102" y="2662682"/>
            <a:chExt cx="1028989" cy="339282"/>
          </a:xfrm>
        </p:grpSpPr>
        <p:grpSp>
          <p:nvGrpSpPr>
            <p:cNvPr id="5" name="组合 4">
              <a:extLst>
                <a:ext uri="{FF2B5EF4-FFF2-40B4-BE49-F238E27FC236}">
                  <a16:creationId xmlns:a16="http://schemas.microsoft.com/office/drawing/2014/main" id="{11BE5EB7-FAD1-F153-CE63-CC27D978C355}"/>
                </a:ext>
              </a:extLst>
            </p:cNvPr>
            <p:cNvGrpSpPr/>
            <p:nvPr/>
          </p:nvGrpSpPr>
          <p:grpSpPr>
            <a:xfrm>
              <a:off x="1909673" y="2662682"/>
              <a:ext cx="861418" cy="180017"/>
              <a:chOff x="613978" y="3497275"/>
              <a:chExt cx="861418" cy="180017"/>
            </a:xfrm>
          </p:grpSpPr>
          <p:sp>
            <p:nvSpPr>
              <p:cNvPr id="42" name="Google Shape;1197;p29">
                <a:extLst>
                  <a:ext uri="{FF2B5EF4-FFF2-40B4-BE49-F238E27FC236}">
                    <a16:creationId xmlns:a16="http://schemas.microsoft.com/office/drawing/2014/main" id="{43D363C7-E2C2-A068-54C2-26B7C14771E1}"/>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8;p29">
                <a:extLst>
                  <a:ext uri="{FF2B5EF4-FFF2-40B4-BE49-F238E27FC236}">
                    <a16:creationId xmlns:a16="http://schemas.microsoft.com/office/drawing/2014/main" id="{45335233-D7FD-186F-BA1A-CB44547DC574}"/>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9;p29">
                <a:extLst>
                  <a:ext uri="{FF2B5EF4-FFF2-40B4-BE49-F238E27FC236}">
                    <a16:creationId xmlns:a16="http://schemas.microsoft.com/office/drawing/2014/main" id="{7E4D51AD-A6AB-D99B-F635-D9945715E29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0;p29">
                <a:extLst>
                  <a:ext uri="{FF2B5EF4-FFF2-40B4-BE49-F238E27FC236}">
                    <a16:creationId xmlns:a16="http://schemas.microsoft.com/office/drawing/2014/main" id="{17D9C849-0AB8-B033-81DF-06C0BCF8092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29">
                <a:extLst>
                  <a:ext uri="{FF2B5EF4-FFF2-40B4-BE49-F238E27FC236}">
                    <a16:creationId xmlns:a16="http://schemas.microsoft.com/office/drawing/2014/main" id="{DC00A279-820B-CECC-58D8-E360D3541B0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2;p29">
                <a:extLst>
                  <a:ext uri="{FF2B5EF4-FFF2-40B4-BE49-F238E27FC236}">
                    <a16:creationId xmlns:a16="http://schemas.microsoft.com/office/drawing/2014/main" id="{2C51A8A2-EB77-469E-9187-DA5A6E6019FF}"/>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组合 5">
              <a:extLst>
                <a:ext uri="{FF2B5EF4-FFF2-40B4-BE49-F238E27FC236}">
                  <a16:creationId xmlns:a16="http://schemas.microsoft.com/office/drawing/2014/main" id="{91BBA55B-01CE-9722-E47E-B7C79E410400}"/>
                </a:ext>
              </a:extLst>
            </p:cNvPr>
            <p:cNvGrpSpPr/>
            <p:nvPr/>
          </p:nvGrpSpPr>
          <p:grpSpPr>
            <a:xfrm>
              <a:off x="1822308" y="2733206"/>
              <a:ext cx="861418" cy="180017"/>
              <a:chOff x="613978" y="3497275"/>
              <a:chExt cx="861418" cy="180017"/>
            </a:xfrm>
          </p:grpSpPr>
          <p:sp>
            <p:nvSpPr>
              <p:cNvPr id="14" name="Google Shape;1197;p29">
                <a:extLst>
                  <a:ext uri="{FF2B5EF4-FFF2-40B4-BE49-F238E27FC236}">
                    <a16:creationId xmlns:a16="http://schemas.microsoft.com/office/drawing/2014/main" id="{A6748F62-7B8C-2C73-574B-78386985AB67}"/>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8;p29">
                <a:extLst>
                  <a:ext uri="{FF2B5EF4-FFF2-40B4-BE49-F238E27FC236}">
                    <a16:creationId xmlns:a16="http://schemas.microsoft.com/office/drawing/2014/main" id="{839CDB03-F649-E787-F681-7AAC20E9C3DE}"/>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9;p29">
                <a:extLst>
                  <a:ext uri="{FF2B5EF4-FFF2-40B4-BE49-F238E27FC236}">
                    <a16:creationId xmlns:a16="http://schemas.microsoft.com/office/drawing/2014/main" id="{647DC77D-8CE4-210E-3897-E887D1AF2C87}"/>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0;p29">
                <a:extLst>
                  <a:ext uri="{FF2B5EF4-FFF2-40B4-BE49-F238E27FC236}">
                    <a16:creationId xmlns:a16="http://schemas.microsoft.com/office/drawing/2014/main" id="{19551899-212F-387D-5DC1-72D469121159}"/>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1;p29">
                <a:extLst>
                  <a:ext uri="{FF2B5EF4-FFF2-40B4-BE49-F238E27FC236}">
                    <a16:creationId xmlns:a16="http://schemas.microsoft.com/office/drawing/2014/main" id="{2FC8D5D5-9E17-B629-B8F4-7FBC368008F8}"/>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2;p29">
                <a:extLst>
                  <a:ext uri="{FF2B5EF4-FFF2-40B4-BE49-F238E27FC236}">
                    <a16:creationId xmlns:a16="http://schemas.microsoft.com/office/drawing/2014/main" id="{2D234535-3ED8-5AAE-941B-14B8FCEEEC9B}"/>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组合 6">
              <a:extLst>
                <a:ext uri="{FF2B5EF4-FFF2-40B4-BE49-F238E27FC236}">
                  <a16:creationId xmlns:a16="http://schemas.microsoft.com/office/drawing/2014/main" id="{58A02E8C-E39B-CB9E-CB91-FDCF46FB9A26}"/>
                </a:ext>
              </a:extLst>
            </p:cNvPr>
            <p:cNvGrpSpPr/>
            <p:nvPr/>
          </p:nvGrpSpPr>
          <p:grpSpPr>
            <a:xfrm>
              <a:off x="1742102" y="2821947"/>
              <a:ext cx="861418" cy="180017"/>
              <a:chOff x="613978" y="3497275"/>
              <a:chExt cx="861418" cy="180017"/>
            </a:xfrm>
          </p:grpSpPr>
          <p:sp>
            <p:nvSpPr>
              <p:cNvPr id="8" name="Google Shape;1197;p29">
                <a:extLst>
                  <a:ext uri="{FF2B5EF4-FFF2-40B4-BE49-F238E27FC236}">
                    <a16:creationId xmlns:a16="http://schemas.microsoft.com/office/drawing/2014/main" id="{C5E50152-C34D-BB86-410C-6AB8D0CF111D}"/>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p29">
                <a:extLst>
                  <a:ext uri="{FF2B5EF4-FFF2-40B4-BE49-F238E27FC236}">
                    <a16:creationId xmlns:a16="http://schemas.microsoft.com/office/drawing/2014/main" id="{BEF1DFDF-A7E0-CC34-BE0B-15C6AD55919D}"/>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9;p29">
                <a:extLst>
                  <a:ext uri="{FF2B5EF4-FFF2-40B4-BE49-F238E27FC236}">
                    <a16:creationId xmlns:a16="http://schemas.microsoft.com/office/drawing/2014/main" id="{B3383716-11DB-7D95-0B36-C0395964173E}"/>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0;p29">
                <a:extLst>
                  <a:ext uri="{FF2B5EF4-FFF2-40B4-BE49-F238E27FC236}">
                    <a16:creationId xmlns:a16="http://schemas.microsoft.com/office/drawing/2014/main" id="{540CB514-00E4-66DA-48AD-461EA0701CC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1;p29">
                <a:extLst>
                  <a:ext uri="{FF2B5EF4-FFF2-40B4-BE49-F238E27FC236}">
                    <a16:creationId xmlns:a16="http://schemas.microsoft.com/office/drawing/2014/main" id="{01DF7570-84E4-15C4-1703-A31C444E8307}"/>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2;p29">
                <a:extLst>
                  <a:ext uri="{FF2B5EF4-FFF2-40B4-BE49-F238E27FC236}">
                    <a16:creationId xmlns:a16="http://schemas.microsoft.com/office/drawing/2014/main" id="{D76EEC82-9DC4-1F25-700B-4E93F9EC192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组合 47">
            <a:extLst>
              <a:ext uri="{FF2B5EF4-FFF2-40B4-BE49-F238E27FC236}">
                <a16:creationId xmlns:a16="http://schemas.microsoft.com/office/drawing/2014/main" id="{D2B3D449-F3F2-5838-48A3-462ECF338364}"/>
              </a:ext>
            </a:extLst>
          </p:cNvPr>
          <p:cNvGrpSpPr/>
          <p:nvPr/>
        </p:nvGrpSpPr>
        <p:grpSpPr>
          <a:xfrm>
            <a:off x="183471" y="3796882"/>
            <a:ext cx="1028989" cy="339282"/>
            <a:chOff x="1742102" y="2662682"/>
            <a:chExt cx="1028989" cy="339282"/>
          </a:xfrm>
        </p:grpSpPr>
        <p:grpSp>
          <p:nvGrpSpPr>
            <p:cNvPr id="49" name="组合 48">
              <a:extLst>
                <a:ext uri="{FF2B5EF4-FFF2-40B4-BE49-F238E27FC236}">
                  <a16:creationId xmlns:a16="http://schemas.microsoft.com/office/drawing/2014/main" id="{4823DE22-991C-3BCB-C336-C92E75A0442C}"/>
                </a:ext>
              </a:extLst>
            </p:cNvPr>
            <p:cNvGrpSpPr/>
            <p:nvPr/>
          </p:nvGrpSpPr>
          <p:grpSpPr>
            <a:xfrm>
              <a:off x="1909673" y="2662682"/>
              <a:ext cx="861418" cy="180017"/>
              <a:chOff x="613978" y="3497275"/>
              <a:chExt cx="861418" cy="180017"/>
            </a:xfrm>
          </p:grpSpPr>
          <p:sp>
            <p:nvSpPr>
              <p:cNvPr id="1793" name="Google Shape;1197;p29">
                <a:extLst>
                  <a:ext uri="{FF2B5EF4-FFF2-40B4-BE49-F238E27FC236}">
                    <a16:creationId xmlns:a16="http://schemas.microsoft.com/office/drawing/2014/main" id="{1F0DC9B0-AB6E-52E7-E85E-1E85D14F4F77}"/>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198;p29">
                <a:extLst>
                  <a:ext uri="{FF2B5EF4-FFF2-40B4-BE49-F238E27FC236}">
                    <a16:creationId xmlns:a16="http://schemas.microsoft.com/office/drawing/2014/main" id="{2A23F8EA-EEF1-DEFC-5F72-F237EA812477}"/>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199;p29">
                <a:extLst>
                  <a:ext uri="{FF2B5EF4-FFF2-40B4-BE49-F238E27FC236}">
                    <a16:creationId xmlns:a16="http://schemas.microsoft.com/office/drawing/2014/main" id="{C0347D4C-2EFD-1802-ABCD-A981EEFCAC7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200;p29">
                <a:extLst>
                  <a:ext uri="{FF2B5EF4-FFF2-40B4-BE49-F238E27FC236}">
                    <a16:creationId xmlns:a16="http://schemas.microsoft.com/office/drawing/2014/main" id="{E57E1EC8-0C01-D791-DDD0-13338EF7503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201;p29">
                <a:extLst>
                  <a:ext uri="{FF2B5EF4-FFF2-40B4-BE49-F238E27FC236}">
                    <a16:creationId xmlns:a16="http://schemas.microsoft.com/office/drawing/2014/main" id="{403EDEC6-2FE1-CB7A-5535-EC5076A6C8D6}"/>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202;p29">
                <a:extLst>
                  <a:ext uri="{FF2B5EF4-FFF2-40B4-BE49-F238E27FC236}">
                    <a16:creationId xmlns:a16="http://schemas.microsoft.com/office/drawing/2014/main" id="{968E557D-1D42-884B-D540-4893A29CC695}"/>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组合 49">
              <a:extLst>
                <a:ext uri="{FF2B5EF4-FFF2-40B4-BE49-F238E27FC236}">
                  <a16:creationId xmlns:a16="http://schemas.microsoft.com/office/drawing/2014/main" id="{C2CCAB57-5340-8451-CEBE-73B807F48CBF}"/>
                </a:ext>
              </a:extLst>
            </p:cNvPr>
            <p:cNvGrpSpPr/>
            <p:nvPr/>
          </p:nvGrpSpPr>
          <p:grpSpPr>
            <a:xfrm>
              <a:off x="1822308" y="2733206"/>
              <a:ext cx="861418" cy="180017"/>
              <a:chOff x="613978" y="3497275"/>
              <a:chExt cx="861418" cy="180017"/>
            </a:xfrm>
          </p:grpSpPr>
          <p:sp>
            <p:nvSpPr>
              <p:cNvPr id="58" name="Google Shape;1197;p29">
                <a:extLst>
                  <a:ext uri="{FF2B5EF4-FFF2-40B4-BE49-F238E27FC236}">
                    <a16:creationId xmlns:a16="http://schemas.microsoft.com/office/drawing/2014/main" id="{2AE5AF47-0291-C9A3-75E9-4EA6F2BD3194}"/>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98;p29">
                <a:extLst>
                  <a:ext uri="{FF2B5EF4-FFF2-40B4-BE49-F238E27FC236}">
                    <a16:creationId xmlns:a16="http://schemas.microsoft.com/office/drawing/2014/main" id="{A4FB8B7B-705C-6974-4F90-5E34C907CEAA}"/>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9;p29">
                <a:extLst>
                  <a:ext uri="{FF2B5EF4-FFF2-40B4-BE49-F238E27FC236}">
                    <a16:creationId xmlns:a16="http://schemas.microsoft.com/office/drawing/2014/main" id="{FD53297C-19D0-8935-AA11-EF20B5489550}"/>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0;p29">
                <a:extLst>
                  <a:ext uri="{FF2B5EF4-FFF2-40B4-BE49-F238E27FC236}">
                    <a16:creationId xmlns:a16="http://schemas.microsoft.com/office/drawing/2014/main" id="{D20BEBED-5DCC-9778-FC84-06C298B33DA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1;p29">
                <a:extLst>
                  <a:ext uri="{FF2B5EF4-FFF2-40B4-BE49-F238E27FC236}">
                    <a16:creationId xmlns:a16="http://schemas.microsoft.com/office/drawing/2014/main" id="{8A684616-ABE9-858B-526A-0696A82F7607}"/>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202;p29">
                <a:extLst>
                  <a:ext uri="{FF2B5EF4-FFF2-40B4-BE49-F238E27FC236}">
                    <a16:creationId xmlns:a16="http://schemas.microsoft.com/office/drawing/2014/main" id="{ABF8B174-CDBF-9FD3-0B16-39C0EE106678}"/>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组合 50">
              <a:extLst>
                <a:ext uri="{FF2B5EF4-FFF2-40B4-BE49-F238E27FC236}">
                  <a16:creationId xmlns:a16="http://schemas.microsoft.com/office/drawing/2014/main" id="{FD39109E-6239-7B22-F998-658D0622D94B}"/>
                </a:ext>
              </a:extLst>
            </p:cNvPr>
            <p:cNvGrpSpPr/>
            <p:nvPr/>
          </p:nvGrpSpPr>
          <p:grpSpPr>
            <a:xfrm>
              <a:off x="1742102" y="2821947"/>
              <a:ext cx="861418" cy="180017"/>
              <a:chOff x="613978" y="3497275"/>
              <a:chExt cx="861418" cy="180017"/>
            </a:xfrm>
          </p:grpSpPr>
          <p:sp>
            <p:nvSpPr>
              <p:cNvPr id="52" name="Google Shape;1197;p29">
                <a:extLst>
                  <a:ext uri="{FF2B5EF4-FFF2-40B4-BE49-F238E27FC236}">
                    <a16:creationId xmlns:a16="http://schemas.microsoft.com/office/drawing/2014/main" id="{F1CD9461-48E8-BD1B-C8B5-1A86E1A3141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8;p29">
                <a:extLst>
                  <a:ext uri="{FF2B5EF4-FFF2-40B4-BE49-F238E27FC236}">
                    <a16:creationId xmlns:a16="http://schemas.microsoft.com/office/drawing/2014/main" id="{4BF831D4-BF4E-9DB3-FE19-22343F8741D5}"/>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9;p29">
                <a:extLst>
                  <a:ext uri="{FF2B5EF4-FFF2-40B4-BE49-F238E27FC236}">
                    <a16:creationId xmlns:a16="http://schemas.microsoft.com/office/drawing/2014/main" id="{B7289454-983B-612E-353E-9285B151F3E3}"/>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0;p29">
                <a:extLst>
                  <a:ext uri="{FF2B5EF4-FFF2-40B4-BE49-F238E27FC236}">
                    <a16:creationId xmlns:a16="http://schemas.microsoft.com/office/drawing/2014/main" id="{B800622C-AC26-CAD1-45D9-788A5015DCF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1;p29">
                <a:extLst>
                  <a:ext uri="{FF2B5EF4-FFF2-40B4-BE49-F238E27FC236}">
                    <a16:creationId xmlns:a16="http://schemas.microsoft.com/office/drawing/2014/main" id="{D23B3079-EF47-8763-D30E-19F75EB9A699}"/>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2;p29">
                <a:extLst>
                  <a:ext uri="{FF2B5EF4-FFF2-40B4-BE49-F238E27FC236}">
                    <a16:creationId xmlns:a16="http://schemas.microsoft.com/office/drawing/2014/main" id="{A076E572-AACF-382E-7999-D35C090C1D0B}"/>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5" name="Google Shape;73;p15">
            <a:extLst>
              <a:ext uri="{FF2B5EF4-FFF2-40B4-BE49-F238E27FC236}">
                <a16:creationId xmlns:a16="http://schemas.microsoft.com/office/drawing/2014/main" id="{18A2A831-DE18-B00B-2C35-A6B96274CAD8}"/>
              </a:ext>
            </a:extLst>
          </p:cNvPr>
          <p:cNvSpPr/>
          <p:nvPr/>
        </p:nvSpPr>
        <p:spPr>
          <a:xfrm>
            <a:off x="4209198" y="2628923"/>
            <a:ext cx="1225255" cy="481538"/>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Sparse </a:t>
            </a:r>
            <a:r>
              <a:rPr lang="en-US" altLang="zh-CN" dirty="0">
                <a:solidFill>
                  <a:srgbClr val="444444"/>
                </a:solidFill>
                <a:latin typeface="Arial" panose="020B0604020202020204" pitchFamily="34" charset="0"/>
              </a:rPr>
              <a:t>F</a:t>
            </a:r>
            <a:r>
              <a:rPr lang="en-US" altLang="zh-CN" b="0" i="0" dirty="0">
                <a:solidFill>
                  <a:srgbClr val="444444"/>
                </a:solidFill>
                <a:effectLst/>
                <a:latin typeface="Arial" panose="020B0604020202020204" pitchFamily="34" charset="0"/>
              </a:rPr>
              <a:t>orecast </a:t>
            </a:r>
            <a:endParaRPr dirty="0"/>
          </a:p>
        </p:txBody>
      </p:sp>
      <p:grpSp>
        <p:nvGrpSpPr>
          <p:cNvPr id="1811" name="组合 1810">
            <a:extLst>
              <a:ext uri="{FF2B5EF4-FFF2-40B4-BE49-F238E27FC236}">
                <a16:creationId xmlns:a16="http://schemas.microsoft.com/office/drawing/2014/main" id="{3D903D8E-9B08-F4EC-2538-AAE8C01D0D79}"/>
              </a:ext>
            </a:extLst>
          </p:cNvPr>
          <p:cNvGrpSpPr/>
          <p:nvPr/>
        </p:nvGrpSpPr>
        <p:grpSpPr>
          <a:xfrm>
            <a:off x="156126" y="3117445"/>
            <a:ext cx="1028989" cy="339282"/>
            <a:chOff x="1742102" y="2662682"/>
            <a:chExt cx="1028989" cy="339282"/>
          </a:xfrm>
        </p:grpSpPr>
        <p:grpSp>
          <p:nvGrpSpPr>
            <p:cNvPr id="1812" name="组合 1811">
              <a:extLst>
                <a:ext uri="{FF2B5EF4-FFF2-40B4-BE49-F238E27FC236}">
                  <a16:creationId xmlns:a16="http://schemas.microsoft.com/office/drawing/2014/main" id="{84AC6F5E-7BA1-54DE-DCF6-998085FA704F}"/>
                </a:ext>
              </a:extLst>
            </p:cNvPr>
            <p:cNvGrpSpPr/>
            <p:nvPr/>
          </p:nvGrpSpPr>
          <p:grpSpPr>
            <a:xfrm>
              <a:off x="1909673" y="2662682"/>
              <a:ext cx="861418" cy="180017"/>
              <a:chOff x="613978" y="3497275"/>
              <a:chExt cx="861418" cy="180017"/>
            </a:xfrm>
          </p:grpSpPr>
          <p:sp>
            <p:nvSpPr>
              <p:cNvPr id="1844" name="Google Shape;1197;p29">
                <a:extLst>
                  <a:ext uri="{FF2B5EF4-FFF2-40B4-BE49-F238E27FC236}">
                    <a16:creationId xmlns:a16="http://schemas.microsoft.com/office/drawing/2014/main" id="{C2B0CBA3-6E81-A3EF-13AE-F3E33FD1C989}"/>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198;p29">
                <a:extLst>
                  <a:ext uri="{FF2B5EF4-FFF2-40B4-BE49-F238E27FC236}">
                    <a16:creationId xmlns:a16="http://schemas.microsoft.com/office/drawing/2014/main" id="{2A8BC0FA-5C63-4EE7-FF8B-B97D644FF8A1}"/>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199;p29">
                <a:extLst>
                  <a:ext uri="{FF2B5EF4-FFF2-40B4-BE49-F238E27FC236}">
                    <a16:creationId xmlns:a16="http://schemas.microsoft.com/office/drawing/2014/main" id="{83D51672-E302-E2DA-38A9-467442647AB8}"/>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200;p29">
                <a:extLst>
                  <a:ext uri="{FF2B5EF4-FFF2-40B4-BE49-F238E27FC236}">
                    <a16:creationId xmlns:a16="http://schemas.microsoft.com/office/drawing/2014/main" id="{F8D753A2-9727-7143-9049-35D6C9F4D7E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201;p29">
                <a:extLst>
                  <a:ext uri="{FF2B5EF4-FFF2-40B4-BE49-F238E27FC236}">
                    <a16:creationId xmlns:a16="http://schemas.microsoft.com/office/drawing/2014/main" id="{35D43567-8285-3D66-AAB7-EFAD4ED6A571}"/>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202;p29">
                <a:extLst>
                  <a:ext uri="{FF2B5EF4-FFF2-40B4-BE49-F238E27FC236}">
                    <a16:creationId xmlns:a16="http://schemas.microsoft.com/office/drawing/2014/main" id="{D54B13CC-4909-A3D7-CB51-3DBE6EA354F4}"/>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组合 1812">
              <a:extLst>
                <a:ext uri="{FF2B5EF4-FFF2-40B4-BE49-F238E27FC236}">
                  <a16:creationId xmlns:a16="http://schemas.microsoft.com/office/drawing/2014/main" id="{9CE902BF-6D9B-B265-F431-3FBDFFAB0245}"/>
                </a:ext>
              </a:extLst>
            </p:cNvPr>
            <p:cNvGrpSpPr/>
            <p:nvPr/>
          </p:nvGrpSpPr>
          <p:grpSpPr>
            <a:xfrm>
              <a:off x="1822308" y="2733206"/>
              <a:ext cx="861418" cy="180017"/>
              <a:chOff x="613978" y="3497275"/>
              <a:chExt cx="861418" cy="180017"/>
            </a:xfrm>
          </p:grpSpPr>
          <p:sp>
            <p:nvSpPr>
              <p:cNvPr id="1832" name="Google Shape;1197;p29">
                <a:extLst>
                  <a:ext uri="{FF2B5EF4-FFF2-40B4-BE49-F238E27FC236}">
                    <a16:creationId xmlns:a16="http://schemas.microsoft.com/office/drawing/2014/main" id="{7A795CC8-EC9F-56B8-513B-B676CBFDC92D}"/>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198;p29">
                <a:extLst>
                  <a:ext uri="{FF2B5EF4-FFF2-40B4-BE49-F238E27FC236}">
                    <a16:creationId xmlns:a16="http://schemas.microsoft.com/office/drawing/2014/main" id="{F243DC8D-6E3B-FB5E-00F0-0B642985F8DB}"/>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199;p29">
                <a:extLst>
                  <a:ext uri="{FF2B5EF4-FFF2-40B4-BE49-F238E27FC236}">
                    <a16:creationId xmlns:a16="http://schemas.microsoft.com/office/drawing/2014/main" id="{4A51EB89-2757-DDB6-FFCB-1FD4F4C427B5}"/>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200;p29">
                <a:extLst>
                  <a:ext uri="{FF2B5EF4-FFF2-40B4-BE49-F238E27FC236}">
                    <a16:creationId xmlns:a16="http://schemas.microsoft.com/office/drawing/2014/main" id="{97A52D69-7867-4E9C-76D7-EC56E70C1FF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201;p29">
                <a:extLst>
                  <a:ext uri="{FF2B5EF4-FFF2-40B4-BE49-F238E27FC236}">
                    <a16:creationId xmlns:a16="http://schemas.microsoft.com/office/drawing/2014/main" id="{17E2CF08-9A43-66D5-AA15-F6E65608554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202;p29">
                <a:extLst>
                  <a:ext uri="{FF2B5EF4-FFF2-40B4-BE49-F238E27FC236}">
                    <a16:creationId xmlns:a16="http://schemas.microsoft.com/office/drawing/2014/main" id="{C527E61A-D2FB-6E38-73C6-7F29654F0374}"/>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组合 1814">
              <a:extLst>
                <a:ext uri="{FF2B5EF4-FFF2-40B4-BE49-F238E27FC236}">
                  <a16:creationId xmlns:a16="http://schemas.microsoft.com/office/drawing/2014/main" id="{1BEE8795-4857-CB57-2ADC-3BD704458BE5}"/>
                </a:ext>
              </a:extLst>
            </p:cNvPr>
            <p:cNvGrpSpPr/>
            <p:nvPr/>
          </p:nvGrpSpPr>
          <p:grpSpPr>
            <a:xfrm>
              <a:off x="1742102" y="2821947"/>
              <a:ext cx="861418" cy="180017"/>
              <a:chOff x="613978" y="3497275"/>
              <a:chExt cx="861418" cy="180017"/>
            </a:xfrm>
          </p:grpSpPr>
          <p:sp>
            <p:nvSpPr>
              <p:cNvPr id="1819" name="Google Shape;1197;p29">
                <a:extLst>
                  <a:ext uri="{FF2B5EF4-FFF2-40B4-BE49-F238E27FC236}">
                    <a16:creationId xmlns:a16="http://schemas.microsoft.com/office/drawing/2014/main" id="{253EB141-525F-B234-B4C4-99A114B70628}"/>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198;p29">
                <a:extLst>
                  <a:ext uri="{FF2B5EF4-FFF2-40B4-BE49-F238E27FC236}">
                    <a16:creationId xmlns:a16="http://schemas.microsoft.com/office/drawing/2014/main" id="{D73C4362-18EB-AFD9-864D-4475B8BAEED6}"/>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199;p29">
                <a:extLst>
                  <a:ext uri="{FF2B5EF4-FFF2-40B4-BE49-F238E27FC236}">
                    <a16:creationId xmlns:a16="http://schemas.microsoft.com/office/drawing/2014/main" id="{5077D6BB-DA75-654F-1A87-3F565205136D}"/>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200;p29">
                <a:extLst>
                  <a:ext uri="{FF2B5EF4-FFF2-40B4-BE49-F238E27FC236}">
                    <a16:creationId xmlns:a16="http://schemas.microsoft.com/office/drawing/2014/main" id="{9E93D73C-55AD-519F-BA31-A8C8E74B630E}"/>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201;p29">
                <a:extLst>
                  <a:ext uri="{FF2B5EF4-FFF2-40B4-BE49-F238E27FC236}">
                    <a16:creationId xmlns:a16="http://schemas.microsoft.com/office/drawing/2014/main" id="{EDAB5C64-025D-1727-7C93-D672672A70D1}"/>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202;p29">
                <a:extLst>
                  <a:ext uri="{FF2B5EF4-FFF2-40B4-BE49-F238E27FC236}">
                    <a16:creationId xmlns:a16="http://schemas.microsoft.com/office/drawing/2014/main" id="{1B5F7AE9-57EB-FC94-33A0-2C325B6D083E}"/>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51" name="文本框 1850">
            <a:extLst>
              <a:ext uri="{FF2B5EF4-FFF2-40B4-BE49-F238E27FC236}">
                <a16:creationId xmlns:a16="http://schemas.microsoft.com/office/drawing/2014/main" id="{C54D3BE6-9FA7-1A49-AFBD-37DB03B52335}"/>
              </a:ext>
            </a:extLst>
          </p:cNvPr>
          <p:cNvSpPr txBox="1"/>
          <p:nvPr/>
        </p:nvSpPr>
        <p:spPr>
          <a:xfrm>
            <a:off x="-430792" y="4140114"/>
            <a:ext cx="2172514" cy="307777"/>
          </a:xfrm>
          <a:prstGeom prst="rect">
            <a:avLst/>
          </a:prstGeom>
          <a:noFill/>
        </p:spPr>
        <p:txBody>
          <a:bodyPr wrap="square">
            <a:spAutoFit/>
          </a:bodyPr>
          <a:lstStyle/>
          <a:p>
            <a:pPr marL="0" lvl="0" indent="0" algn="ctr" rtl="0">
              <a:spcBef>
                <a:spcPts val="0"/>
              </a:spcBef>
              <a:spcAft>
                <a:spcPts val="0"/>
              </a:spcAft>
              <a:buNone/>
            </a:pPr>
            <a:r>
              <a:rPr lang="en-US" altLang="zh-CN" dirty="0">
                <a:latin typeface="Consolas"/>
                <a:ea typeface="Consolas"/>
                <a:cs typeface="Consolas"/>
                <a:sym typeface="Consolas"/>
              </a:rPr>
              <a:t>B</a:t>
            </a:r>
            <a:r>
              <a:rPr lang="en-US" altLang="zh-CN" sz="1400" dirty="0">
                <a:latin typeface="Consolas"/>
                <a:ea typeface="Consolas"/>
                <a:cs typeface="Consolas"/>
                <a:sym typeface="Consolas"/>
              </a:rPr>
              <a:t>xCxLx5</a:t>
            </a:r>
          </a:p>
        </p:txBody>
      </p:sp>
      <p:cxnSp>
        <p:nvCxnSpPr>
          <p:cNvPr id="1852" name="Google Shape;1285;p29">
            <a:extLst>
              <a:ext uri="{FF2B5EF4-FFF2-40B4-BE49-F238E27FC236}">
                <a16:creationId xmlns:a16="http://schemas.microsoft.com/office/drawing/2014/main" id="{0306E5FD-BE00-7AF5-D6D3-49C7D018AC24}"/>
              </a:ext>
            </a:extLst>
          </p:cNvPr>
          <p:cNvCxnSpPr>
            <a:cxnSpLocks/>
            <a:stCxn id="1418" idx="2"/>
            <a:endCxn id="1293" idx="0"/>
          </p:cNvCxnSpPr>
          <p:nvPr/>
        </p:nvCxnSpPr>
        <p:spPr>
          <a:xfrm rot="5400000">
            <a:off x="4069714" y="-1292770"/>
            <a:ext cx="1996799" cy="6049743"/>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414" name="文本框 1413">
            <a:extLst>
              <a:ext uri="{FF2B5EF4-FFF2-40B4-BE49-F238E27FC236}">
                <a16:creationId xmlns:a16="http://schemas.microsoft.com/office/drawing/2014/main" id="{80F5FA84-6DED-EBE7-229D-9900864FA8AC}"/>
              </a:ext>
            </a:extLst>
          </p:cNvPr>
          <p:cNvSpPr txBox="1"/>
          <p:nvPr/>
        </p:nvSpPr>
        <p:spPr>
          <a:xfrm>
            <a:off x="5600337" y="1225654"/>
            <a:ext cx="1534799" cy="307777"/>
          </a:xfrm>
          <a:prstGeom prst="rect">
            <a:avLst/>
          </a:prstGeom>
          <a:noFill/>
        </p:spPr>
        <p:txBody>
          <a:bodyPr wrap="square">
            <a:spAutoFit/>
          </a:bodyPr>
          <a:lstStyle/>
          <a:p>
            <a:r>
              <a:rPr lang="en-US" altLang="zh-CN" b="1" i="0" dirty="0">
                <a:solidFill>
                  <a:srgbClr val="333333"/>
                </a:solidFill>
                <a:effectLst/>
                <a:latin typeface="v-sans"/>
              </a:rPr>
              <a:t>period parameter</a:t>
            </a:r>
            <a:endParaRPr lang="zh-CN" altLang="en-US" dirty="0"/>
          </a:p>
        </p:txBody>
      </p:sp>
      <p:cxnSp>
        <p:nvCxnSpPr>
          <p:cNvPr id="1421" name="Google Shape;1287;p29">
            <a:extLst>
              <a:ext uri="{FF2B5EF4-FFF2-40B4-BE49-F238E27FC236}">
                <a16:creationId xmlns:a16="http://schemas.microsoft.com/office/drawing/2014/main" id="{F391D9C2-686E-C732-7E6D-5A5E4CD848D7}"/>
              </a:ext>
            </a:extLst>
          </p:cNvPr>
          <p:cNvCxnSpPr>
            <a:cxnSpLocks/>
          </p:cNvCxnSpPr>
          <p:nvPr/>
        </p:nvCxnSpPr>
        <p:spPr>
          <a:xfrm>
            <a:off x="5444973" y="2900029"/>
            <a:ext cx="498627" cy="0"/>
          </a:xfrm>
          <a:prstGeom prst="straightConnector1">
            <a:avLst/>
          </a:prstGeom>
          <a:noFill/>
          <a:ln w="9525" cap="flat" cmpd="sng">
            <a:solidFill>
              <a:srgbClr val="595959"/>
            </a:solidFill>
            <a:prstDash val="dash"/>
            <a:round/>
            <a:headEnd type="none" w="med" len="med"/>
            <a:tailEnd type="triangle" w="med" len="med"/>
          </a:ln>
        </p:spPr>
      </p:cxnSp>
      <p:grpSp>
        <p:nvGrpSpPr>
          <p:cNvPr id="2" name="组合 1">
            <a:extLst>
              <a:ext uri="{FF2B5EF4-FFF2-40B4-BE49-F238E27FC236}">
                <a16:creationId xmlns:a16="http://schemas.microsoft.com/office/drawing/2014/main" id="{5236F034-DD4C-8E2B-D230-ED3E97E36CD2}"/>
              </a:ext>
            </a:extLst>
          </p:cNvPr>
          <p:cNvGrpSpPr/>
          <p:nvPr/>
        </p:nvGrpSpPr>
        <p:grpSpPr>
          <a:xfrm>
            <a:off x="5958837" y="3376842"/>
            <a:ext cx="1057105" cy="331552"/>
            <a:chOff x="5317203" y="3760596"/>
            <a:chExt cx="1057105" cy="331552"/>
          </a:xfrm>
        </p:grpSpPr>
        <p:grpSp>
          <p:nvGrpSpPr>
            <p:cNvPr id="1312" name="组合 1311">
              <a:extLst>
                <a:ext uri="{FF2B5EF4-FFF2-40B4-BE49-F238E27FC236}">
                  <a16:creationId xmlns:a16="http://schemas.microsoft.com/office/drawing/2014/main" id="{377E1BC1-CF7B-B709-A1AB-5AD7FBD97D05}"/>
                </a:ext>
              </a:extLst>
            </p:cNvPr>
            <p:cNvGrpSpPr/>
            <p:nvPr/>
          </p:nvGrpSpPr>
          <p:grpSpPr>
            <a:xfrm>
              <a:off x="5497010" y="3760596"/>
              <a:ext cx="877298" cy="182670"/>
              <a:chOff x="4984182" y="2230630"/>
              <a:chExt cx="877298" cy="182670"/>
            </a:xfrm>
          </p:grpSpPr>
          <p:sp>
            <p:nvSpPr>
              <p:cNvPr id="1313" name="Google Shape;1657;p30">
                <a:extLst>
                  <a:ext uri="{FF2B5EF4-FFF2-40B4-BE49-F238E27FC236}">
                    <a16:creationId xmlns:a16="http://schemas.microsoft.com/office/drawing/2014/main" id="{B47F5787-3952-819E-22D4-B82CD66A6538}"/>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4" name="Google Shape;1658;p30">
                <a:extLst>
                  <a:ext uri="{FF2B5EF4-FFF2-40B4-BE49-F238E27FC236}">
                    <a16:creationId xmlns:a16="http://schemas.microsoft.com/office/drawing/2014/main" id="{F46285B2-A83F-E26B-04D6-D62A8CA8A3D1}"/>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5" name="Google Shape;1659;p30">
                <a:extLst>
                  <a:ext uri="{FF2B5EF4-FFF2-40B4-BE49-F238E27FC236}">
                    <a16:creationId xmlns:a16="http://schemas.microsoft.com/office/drawing/2014/main" id="{1DF96E14-EF8D-807D-03E4-038FE33667B2}"/>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6" name="Google Shape;1660;p30">
                <a:extLst>
                  <a:ext uri="{FF2B5EF4-FFF2-40B4-BE49-F238E27FC236}">
                    <a16:creationId xmlns:a16="http://schemas.microsoft.com/office/drawing/2014/main" id="{ABAF2E47-2908-913F-5009-A7460EC6D868}"/>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7" name="Google Shape;1661;p30">
                <a:extLst>
                  <a:ext uri="{FF2B5EF4-FFF2-40B4-BE49-F238E27FC236}">
                    <a16:creationId xmlns:a16="http://schemas.microsoft.com/office/drawing/2014/main" id="{70BFCCBE-36D9-7FD1-B58A-BC8EFD8D505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8" name="Google Shape;1662;p30">
                <a:extLst>
                  <a:ext uri="{FF2B5EF4-FFF2-40B4-BE49-F238E27FC236}">
                    <a16:creationId xmlns:a16="http://schemas.microsoft.com/office/drawing/2014/main" id="{78E99B3C-816D-341C-F240-AC3C5EEE01BA}"/>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319" name="组合 1318">
              <a:extLst>
                <a:ext uri="{FF2B5EF4-FFF2-40B4-BE49-F238E27FC236}">
                  <a16:creationId xmlns:a16="http://schemas.microsoft.com/office/drawing/2014/main" id="{FA493980-09E9-20E3-7D0B-E9299E144AC2}"/>
                </a:ext>
              </a:extLst>
            </p:cNvPr>
            <p:cNvGrpSpPr/>
            <p:nvPr/>
          </p:nvGrpSpPr>
          <p:grpSpPr>
            <a:xfrm>
              <a:off x="5404933" y="3835037"/>
              <a:ext cx="877298" cy="182670"/>
              <a:chOff x="4984182" y="2230630"/>
              <a:chExt cx="877298" cy="182670"/>
            </a:xfrm>
          </p:grpSpPr>
          <p:sp>
            <p:nvSpPr>
              <p:cNvPr id="1320" name="Google Shape;1657;p30">
                <a:extLst>
                  <a:ext uri="{FF2B5EF4-FFF2-40B4-BE49-F238E27FC236}">
                    <a16:creationId xmlns:a16="http://schemas.microsoft.com/office/drawing/2014/main" id="{185B2C2C-6139-79DA-6C29-25D6786CBAC4}"/>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1" name="Google Shape;1658;p30">
                <a:extLst>
                  <a:ext uri="{FF2B5EF4-FFF2-40B4-BE49-F238E27FC236}">
                    <a16:creationId xmlns:a16="http://schemas.microsoft.com/office/drawing/2014/main" id="{39A004C9-B31B-A89B-7FE6-05BF6F48EF90}"/>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2" name="Google Shape;1659;p30">
                <a:extLst>
                  <a:ext uri="{FF2B5EF4-FFF2-40B4-BE49-F238E27FC236}">
                    <a16:creationId xmlns:a16="http://schemas.microsoft.com/office/drawing/2014/main" id="{173E4D1B-F08A-3F13-E147-0CB06DD84831}"/>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3" name="Google Shape;1660;p30">
                <a:extLst>
                  <a:ext uri="{FF2B5EF4-FFF2-40B4-BE49-F238E27FC236}">
                    <a16:creationId xmlns:a16="http://schemas.microsoft.com/office/drawing/2014/main" id="{7F4BB1AA-8489-515D-F743-F76989D3A749}"/>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4" name="Google Shape;1661;p30">
                <a:extLst>
                  <a:ext uri="{FF2B5EF4-FFF2-40B4-BE49-F238E27FC236}">
                    <a16:creationId xmlns:a16="http://schemas.microsoft.com/office/drawing/2014/main" id="{84F69A6D-AF8E-FFF3-6A94-BE178AEAB302}"/>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5" name="Google Shape;1662;p30">
                <a:extLst>
                  <a:ext uri="{FF2B5EF4-FFF2-40B4-BE49-F238E27FC236}">
                    <a16:creationId xmlns:a16="http://schemas.microsoft.com/office/drawing/2014/main" id="{A0413606-B139-9EB4-6B8E-4470D0A4C922}"/>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326" name="组合 1325">
              <a:extLst>
                <a:ext uri="{FF2B5EF4-FFF2-40B4-BE49-F238E27FC236}">
                  <a16:creationId xmlns:a16="http://schemas.microsoft.com/office/drawing/2014/main" id="{77A05EC7-ADDA-6B7B-CCF6-1741B014BF76}"/>
                </a:ext>
              </a:extLst>
            </p:cNvPr>
            <p:cNvGrpSpPr/>
            <p:nvPr/>
          </p:nvGrpSpPr>
          <p:grpSpPr>
            <a:xfrm>
              <a:off x="5317203" y="3909478"/>
              <a:ext cx="877298" cy="182670"/>
              <a:chOff x="4984182" y="2230630"/>
              <a:chExt cx="877298" cy="182670"/>
            </a:xfrm>
          </p:grpSpPr>
          <p:sp>
            <p:nvSpPr>
              <p:cNvPr id="1327" name="Google Shape;1657;p30">
                <a:extLst>
                  <a:ext uri="{FF2B5EF4-FFF2-40B4-BE49-F238E27FC236}">
                    <a16:creationId xmlns:a16="http://schemas.microsoft.com/office/drawing/2014/main" id="{0BF26504-651C-4519-D539-700069548E42}"/>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8" name="Google Shape;1658;p30">
                <a:extLst>
                  <a:ext uri="{FF2B5EF4-FFF2-40B4-BE49-F238E27FC236}">
                    <a16:creationId xmlns:a16="http://schemas.microsoft.com/office/drawing/2014/main" id="{D474ACF6-9BDF-9B52-C64E-106DD68D40FB}"/>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9" name="Google Shape;1659;p30">
                <a:extLst>
                  <a:ext uri="{FF2B5EF4-FFF2-40B4-BE49-F238E27FC236}">
                    <a16:creationId xmlns:a16="http://schemas.microsoft.com/office/drawing/2014/main" id="{C6EA608D-88A5-6262-F113-DDD4658A3AC8}"/>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0" name="Google Shape;1660;p30">
                <a:extLst>
                  <a:ext uri="{FF2B5EF4-FFF2-40B4-BE49-F238E27FC236}">
                    <a16:creationId xmlns:a16="http://schemas.microsoft.com/office/drawing/2014/main" id="{694188E5-0987-FD68-9D60-E26FDFF8E06A}"/>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1" name="Google Shape;1661;p30">
                <a:extLst>
                  <a:ext uri="{FF2B5EF4-FFF2-40B4-BE49-F238E27FC236}">
                    <a16:creationId xmlns:a16="http://schemas.microsoft.com/office/drawing/2014/main" id="{661284A5-8B0B-BFEA-768D-4EA17CA84EB2}"/>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2" name="Google Shape;1662;p30">
                <a:extLst>
                  <a:ext uri="{FF2B5EF4-FFF2-40B4-BE49-F238E27FC236}">
                    <a16:creationId xmlns:a16="http://schemas.microsoft.com/office/drawing/2014/main" id="{9951950E-03C2-8E8D-B6F6-19162E63387E}"/>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grpSp>
        <p:nvGrpSpPr>
          <p:cNvPr id="3" name="组合 2">
            <a:extLst>
              <a:ext uri="{FF2B5EF4-FFF2-40B4-BE49-F238E27FC236}">
                <a16:creationId xmlns:a16="http://schemas.microsoft.com/office/drawing/2014/main" id="{5B02506B-CE60-F852-8CC7-5ABA9BCE743E}"/>
              </a:ext>
            </a:extLst>
          </p:cNvPr>
          <p:cNvGrpSpPr/>
          <p:nvPr/>
        </p:nvGrpSpPr>
        <p:grpSpPr>
          <a:xfrm>
            <a:off x="6196090" y="2694830"/>
            <a:ext cx="877298" cy="182670"/>
            <a:chOff x="4984182" y="2230630"/>
            <a:chExt cx="877298" cy="182670"/>
          </a:xfrm>
        </p:grpSpPr>
        <p:sp>
          <p:nvSpPr>
            <p:cNvPr id="59" name="Google Shape;1657;p30">
              <a:extLst>
                <a:ext uri="{FF2B5EF4-FFF2-40B4-BE49-F238E27FC236}">
                  <a16:creationId xmlns:a16="http://schemas.microsoft.com/office/drawing/2014/main" id="{30FDC1F1-174E-16E2-7334-5F88E373C729}"/>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797" name="Google Shape;1658;p30">
              <a:extLst>
                <a:ext uri="{FF2B5EF4-FFF2-40B4-BE49-F238E27FC236}">
                  <a16:creationId xmlns:a16="http://schemas.microsoft.com/office/drawing/2014/main" id="{E3945FA0-6DF3-FE78-787F-0640DCE12605}"/>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01" name="Google Shape;1659;p30">
              <a:extLst>
                <a:ext uri="{FF2B5EF4-FFF2-40B4-BE49-F238E27FC236}">
                  <a16:creationId xmlns:a16="http://schemas.microsoft.com/office/drawing/2014/main" id="{98321EC8-B6E7-4D5C-42CF-BAF9BB03CE91}"/>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10" name="Google Shape;1660;p30">
              <a:extLst>
                <a:ext uri="{FF2B5EF4-FFF2-40B4-BE49-F238E27FC236}">
                  <a16:creationId xmlns:a16="http://schemas.microsoft.com/office/drawing/2014/main" id="{D926DCBC-6ECA-56B5-F64D-9B8FDBC8CA3C}"/>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50" name="Google Shape;1661;p30">
              <a:extLst>
                <a:ext uri="{FF2B5EF4-FFF2-40B4-BE49-F238E27FC236}">
                  <a16:creationId xmlns:a16="http://schemas.microsoft.com/office/drawing/2014/main" id="{6B6A5BAC-AC90-0F09-9E45-E30E75736F74}"/>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53" name="Google Shape;1662;p30">
              <a:extLst>
                <a:ext uri="{FF2B5EF4-FFF2-40B4-BE49-F238E27FC236}">
                  <a16:creationId xmlns:a16="http://schemas.microsoft.com/office/drawing/2014/main" id="{0BEAE2FA-B3E5-7939-B808-8E9E471FAB1F}"/>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854" name="组合 1853">
            <a:extLst>
              <a:ext uri="{FF2B5EF4-FFF2-40B4-BE49-F238E27FC236}">
                <a16:creationId xmlns:a16="http://schemas.microsoft.com/office/drawing/2014/main" id="{C9969633-2624-607B-B374-C6568488E8D9}"/>
              </a:ext>
            </a:extLst>
          </p:cNvPr>
          <p:cNvGrpSpPr/>
          <p:nvPr/>
        </p:nvGrpSpPr>
        <p:grpSpPr>
          <a:xfrm>
            <a:off x="6104013" y="2769271"/>
            <a:ext cx="877298" cy="182670"/>
            <a:chOff x="4984182" y="2230630"/>
            <a:chExt cx="877298" cy="182670"/>
          </a:xfrm>
        </p:grpSpPr>
        <p:sp>
          <p:nvSpPr>
            <p:cNvPr id="1855" name="Google Shape;1657;p30">
              <a:extLst>
                <a:ext uri="{FF2B5EF4-FFF2-40B4-BE49-F238E27FC236}">
                  <a16:creationId xmlns:a16="http://schemas.microsoft.com/office/drawing/2014/main" id="{B4C130EB-F83B-D40E-5A1E-85631BCAB972}"/>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09" name="Google Shape;1658;p30">
              <a:extLst>
                <a:ext uri="{FF2B5EF4-FFF2-40B4-BE49-F238E27FC236}">
                  <a16:creationId xmlns:a16="http://schemas.microsoft.com/office/drawing/2014/main" id="{E3155A9D-8306-F085-061F-301E6E3DDC11}"/>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1" name="Google Shape;1659;p30">
              <a:extLst>
                <a:ext uri="{FF2B5EF4-FFF2-40B4-BE49-F238E27FC236}">
                  <a16:creationId xmlns:a16="http://schemas.microsoft.com/office/drawing/2014/main" id="{7892D063-6E8D-514E-35A2-6D832411C280}"/>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3" name="Google Shape;1660;p30">
              <a:extLst>
                <a:ext uri="{FF2B5EF4-FFF2-40B4-BE49-F238E27FC236}">
                  <a16:creationId xmlns:a16="http://schemas.microsoft.com/office/drawing/2014/main" id="{74BD3A1A-EE58-1F9F-C1FD-CCDE1E829891}"/>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6" name="Google Shape;1661;p30">
              <a:extLst>
                <a:ext uri="{FF2B5EF4-FFF2-40B4-BE49-F238E27FC236}">
                  <a16:creationId xmlns:a16="http://schemas.microsoft.com/office/drawing/2014/main" id="{DD6BC8A7-A620-7B75-A4C6-128212209F8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7" name="Google Shape;1662;p30">
              <a:extLst>
                <a:ext uri="{FF2B5EF4-FFF2-40B4-BE49-F238E27FC236}">
                  <a16:creationId xmlns:a16="http://schemas.microsoft.com/office/drawing/2014/main" id="{55CE1164-BB7C-243B-A97A-29B42243106D}"/>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19" name="组合 1418">
            <a:extLst>
              <a:ext uri="{FF2B5EF4-FFF2-40B4-BE49-F238E27FC236}">
                <a16:creationId xmlns:a16="http://schemas.microsoft.com/office/drawing/2014/main" id="{0EA0B1DC-3D65-BBDA-BF73-C5B44A7A56DA}"/>
              </a:ext>
            </a:extLst>
          </p:cNvPr>
          <p:cNvGrpSpPr/>
          <p:nvPr/>
        </p:nvGrpSpPr>
        <p:grpSpPr>
          <a:xfrm>
            <a:off x="6016283" y="2843712"/>
            <a:ext cx="877298" cy="182670"/>
            <a:chOff x="4984182" y="2230630"/>
            <a:chExt cx="877298" cy="182670"/>
          </a:xfrm>
        </p:grpSpPr>
        <p:sp>
          <p:nvSpPr>
            <p:cNvPr id="1420" name="Google Shape;1657;p30">
              <a:extLst>
                <a:ext uri="{FF2B5EF4-FFF2-40B4-BE49-F238E27FC236}">
                  <a16:creationId xmlns:a16="http://schemas.microsoft.com/office/drawing/2014/main" id="{89DDAB99-F559-71BF-FECE-77D44D18C497}"/>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23" name="Google Shape;1658;p30">
              <a:extLst>
                <a:ext uri="{FF2B5EF4-FFF2-40B4-BE49-F238E27FC236}">
                  <a16:creationId xmlns:a16="http://schemas.microsoft.com/office/drawing/2014/main" id="{11618C17-C91B-8BFF-3D7C-86C3F4E2B196}"/>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6" name="Google Shape;1659;p30">
              <a:extLst>
                <a:ext uri="{FF2B5EF4-FFF2-40B4-BE49-F238E27FC236}">
                  <a16:creationId xmlns:a16="http://schemas.microsoft.com/office/drawing/2014/main" id="{7C8209A2-4DA4-DC6A-2652-17D22657877A}"/>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7" name="Google Shape;1660;p30">
              <a:extLst>
                <a:ext uri="{FF2B5EF4-FFF2-40B4-BE49-F238E27FC236}">
                  <a16:creationId xmlns:a16="http://schemas.microsoft.com/office/drawing/2014/main" id="{6403AEDB-C93E-7B6B-4A29-F1C5DFA86026}"/>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8" name="Google Shape;1661;p30">
              <a:extLst>
                <a:ext uri="{FF2B5EF4-FFF2-40B4-BE49-F238E27FC236}">
                  <a16:creationId xmlns:a16="http://schemas.microsoft.com/office/drawing/2014/main" id="{DCAA61DD-90CD-0B0B-7EED-532CD7636E2D}"/>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9" name="Google Shape;1662;p30">
              <a:extLst>
                <a:ext uri="{FF2B5EF4-FFF2-40B4-BE49-F238E27FC236}">
                  <a16:creationId xmlns:a16="http://schemas.microsoft.com/office/drawing/2014/main" id="{948BDDB4-7C4C-01C9-AE61-1CCC6D66BB97}"/>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50" name="组合 1449">
            <a:extLst>
              <a:ext uri="{FF2B5EF4-FFF2-40B4-BE49-F238E27FC236}">
                <a16:creationId xmlns:a16="http://schemas.microsoft.com/office/drawing/2014/main" id="{2C8E55FE-8A0E-96F7-6E4A-9FC6BAAD4665}"/>
              </a:ext>
            </a:extLst>
          </p:cNvPr>
          <p:cNvGrpSpPr/>
          <p:nvPr/>
        </p:nvGrpSpPr>
        <p:grpSpPr>
          <a:xfrm>
            <a:off x="6251612" y="2008962"/>
            <a:ext cx="877298" cy="182670"/>
            <a:chOff x="4984182" y="2230630"/>
            <a:chExt cx="877298" cy="182670"/>
          </a:xfrm>
        </p:grpSpPr>
        <p:sp>
          <p:nvSpPr>
            <p:cNvPr id="1451" name="Google Shape;1657;p30">
              <a:extLst>
                <a:ext uri="{FF2B5EF4-FFF2-40B4-BE49-F238E27FC236}">
                  <a16:creationId xmlns:a16="http://schemas.microsoft.com/office/drawing/2014/main" id="{8173D6FE-7BA6-FFF5-3FA4-CBE980BB5023}"/>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2" name="Google Shape;1658;p30">
              <a:extLst>
                <a:ext uri="{FF2B5EF4-FFF2-40B4-BE49-F238E27FC236}">
                  <a16:creationId xmlns:a16="http://schemas.microsoft.com/office/drawing/2014/main" id="{21C0FC7A-BCB0-0F67-7E64-A0156DCF5B24}"/>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3" name="Google Shape;1659;p30">
              <a:extLst>
                <a:ext uri="{FF2B5EF4-FFF2-40B4-BE49-F238E27FC236}">
                  <a16:creationId xmlns:a16="http://schemas.microsoft.com/office/drawing/2014/main" id="{F85A9CA3-4E31-3523-A593-6CC74926D2D2}"/>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4" name="Google Shape;1660;p30">
              <a:extLst>
                <a:ext uri="{FF2B5EF4-FFF2-40B4-BE49-F238E27FC236}">
                  <a16:creationId xmlns:a16="http://schemas.microsoft.com/office/drawing/2014/main" id="{10CA9570-63BE-186E-B09E-F7ECA1E6FD01}"/>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5" name="Google Shape;1661;p30">
              <a:extLst>
                <a:ext uri="{FF2B5EF4-FFF2-40B4-BE49-F238E27FC236}">
                  <a16:creationId xmlns:a16="http://schemas.microsoft.com/office/drawing/2014/main" id="{5D410FF8-0281-76C9-FD97-D0041FE67B1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6" name="Google Shape;1662;p30">
              <a:extLst>
                <a:ext uri="{FF2B5EF4-FFF2-40B4-BE49-F238E27FC236}">
                  <a16:creationId xmlns:a16="http://schemas.microsoft.com/office/drawing/2014/main" id="{930ACA43-1CCF-EA55-46B1-7E17EE40985C}"/>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457" name="组合 1456">
            <a:extLst>
              <a:ext uri="{FF2B5EF4-FFF2-40B4-BE49-F238E27FC236}">
                <a16:creationId xmlns:a16="http://schemas.microsoft.com/office/drawing/2014/main" id="{0CEE3266-8D8E-1F19-E574-B02F95B24C76}"/>
              </a:ext>
            </a:extLst>
          </p:cNvPr>
          <p:cNvGrpSpPr/>
          <p:nvPr/>
        </p:nvGrpSpPr>
        <p:grpSpPr>
          <a:xfrm>
            <a:off x="6159535" y="2083403"/>
            <a:ext cx="877298" cy="182670"/>
            <a:chOff x="4984182" y="2230630"/>
            <a:chExt cx="877298" cy="182670"/>
          </a:xfrm>
        </p:grpSpPr>
        <p:sp>
          <p:nvSpPr>
            <p:cNvPr id="1458" name="Google Shape;1657;p30">
              <a:extLst>
                <a:ext uri="{FF2B5EF4-FFF2-40B4-BE49-F238E27FC236}">
                  <a16:creationId xmlns:a16="http://schemas.microsoft.com/office/drawing/2014/main" id="{EB576B32-EE2F-F5AB-2B40-6D984B6CDC0B}"/>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9" name="Google Shape;1658;p30">
              <a:extLst>
                <a:ext uri="{FF2B5EF4-FFF2-40B4-BE49-F238E27FC236}">
                  <a16:creationId xmlns:a16="http://schemas.microsoft.com/office/drawing/2014/main" id="{08230067-3313-8BC0-8FA5-B01B4A65350A}"/>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0" name="Google Shape;1659;p30">
              <a:extLst>
                <a:ext uri="{FF2B5EF4-FFF2-40B4-BE49-F238E27FC236}">
                  <a16:creationId xmlns:a16="http://schemas.microsoft.com/office/drawing/2014/main" id="{ACC3BA3E-4851-8EB6-0208-CD4DAEF0A265}"/>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1" name="Google Shape;1660;p30">
              <a:extLst>
                <a:ext uri="{FF2B5EF4-FFF2-40B4-BE49-F238E27FC236}">
                  <a16:creationId xmlns:a16="http://schemas.microsoft.com/office/drawing/2014/main" id="{97847AC4-32D3-3EB5-0400-5BAEAD3DAC10}"/>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2" name="Google Shape;1661;p30">
              <a:extLst>
                <a:ext uri="{FF2B5EF4-FFF2-40B4-BE49-F238E27FC236}">
                  <a16:creationId xmlns:a16="http://schemas.microsoft.com/office/drawing/2014/main" id="{3C0E0145-80CE-5143-8D29-3A857EF4EECB}"/>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3" name="Google Shape;1662;p30">
              <a:extLst>
                <a:ext uri="{FF2B5EF4-FFF2-40B4-BE49-F238E27FC236}">
                  <a16:creationId xmlns:a16="http://schemas.microsoft.com/office/drawing/2014/main" id="{268CF213-9901-4B4A-4677-95E1FB5E679E}"/>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64" name="组合 1463">
            <a:extLst>
              <a:ext uri="{FF2B5EF4-FFF2-40B4-BE49-F238E27FC236}">
                <a16:creationId xmlns:a16="http://schemas.microsoft.com/office/drawing/2014/main" id="{B67B94C8-E1CC-B295-9CF7-0BA94D39C61B}"/>
              </a:ext>
            </a:extLst>
          </p:cNvPr>
          <p:cNvGrpSpPr/>
          <p:nvPr/>
        </p:nvGrpSpPr>
        <p:grpSpPr>
          <a:xfrm>
            <a:off x="6071805" y="2157844"/>
            <a:ext cx="877298" cy="182670"/>
            <a:chOff x="4984182" y="2230630"/>
            <a:chExt cx="877298" cy="182670"/>
          </a:xfrm>
        </p:grpSpPr>
        <p:sp>
          <p:nvSpPr>
            <p:cNvPr id="1465" name="Google Shape;1657;p30">
              <a:extLst>
                <a:ext uri="{FF2B5EF4-FFF2-40B4-BE49-F238E27FC236}">
                  <a16:creationId xmlns:a16="http://schemas.microsoft.com/office/drawing/2014/main" id="{40C6F951-D378-F151-B473-EAA3A5D51FB1}"/>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6" name="Google Shape;1658;p30">
              <a:extLst>
                <a:ext uri="{FF2B5EF4-FFF2-40B4-BE49-F238E27FC236}">
                  <a16:creationId xmlns:a16="http://schemas.microsoft.com/office/drawing/2014/main" id="{4E24A396-A227-EA5E-5255-7500C9E84842}"/>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7" name="Google Shape;1659;p30">
              <a:extLst>
                <a:ext uri="{FF2B5EF4-FFF2-40B4-BE49-F238E27FC236}">
                  <a16:creationId xmlns:a16="http://schemas.microsoft.com/office/drawing/2014/main" id="{6991FD16-1132-B431-3D0A-824ECBB8F6AD}"/>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3" name="Google Shape;1660;p30">
              <a:extLst>
                <a:ext uri="{FF2B5EF4-FFF2-40B4-BE49-F238E27FC236}">
                  <a16:creationId xmlns:a16="http://schemas.microsoft.com/office/drawing/2014/main" id="{CFD11DA9-E6FE-F550-49E8-E4A47FC80867}"/>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4" name="Google Shape;1661;p30">
              <a:extLst>
                <a:ext uri="{FF2B5EF4-FFF2-40B4-BE49-F238E27FC236}">
                  <a16:creationId xmlns:a16="http://schemas.microsoft.com/office/drawing/2014/main" id="{B4D3097B-94A4-E6C4-4D14-B7B9858322C1}"/>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5" name="Google Shape;1662;p30">
              <a:extLst>
                <a:ext uri="{FF2B5EF4-FFF2-40B4-BE49-F238E27FC236}">
                  <a16:creationId xmlns:a16="http://schemas.microsoft.com/office/drawing/2014/main" id="{3A86EAA5-4F10-9BAA-93EE-D06313378969}"/>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cxnSp>
        <p:nvCxnSpPr>
          <p:cNvPr id="1306" name="Google Shape;1287;p29">
            <a:extLst>
              <a:ext uri="{FF2B5EF4-FFF2-40B4-BE49-F238E27FC236}">
                <a16:creationId xmlns:a16="http://schemas.microsoft.com/office/drawing/2014/main" id="{857D06C2-4864-811F-44F9-EF6AD7016BF0}"/>
              </a:ext>
            </a:extLst>
          </p:cNvPr>
          <p:cNvCxnSpPr>
            <a:cxnSpLocks/>
            <a:endCxn id="1338" idx="1"/>
          </p:cNvCxnSpPr>
          <p:nvPr/>
        </p:nvCxnSpPr>
        <p:spPr>
          <a:xfrm flipV="1">
            <a:off x="7128910" y="2860448"/>
            <a:ext cx="418002" cy="12221"/>
          </a:xfrm>
          <a:prstGeom prst="straightConnector1">
            <a:avLst/>
          </a:prstGeom>
          <a:noFill/>
          <a:ln w="9525" cap="flat" cmpd="sng">
            <a:solidFill>
              <a:srgbClr val="595959"/>
            </a:solidFill>
            <a:prstDash val="dash"/>
            <a:round/>
            <a:headEnd type="none" w="med" len="med"/>
            <a:tailEnd type="triangle" w="med" len="med"/>
          </a:ln>
        </p:spPr>
      </p:cxnSp>
      <p:sp>
        <p:nvSpPr>
          <p:cNvPr id="1338" name="Google Shape;69;p15">
            <a:extLst>
              <a:ext uri="{FF2B5EF4-FFF2-40B4-BE49-F238E27FC236}">
                <a16:creationId xmlns:a16="http://schemas.microsoft.com/office/drawing/2014/main" id="{547228F5-65DE-4944-FF93-2C5B76AF11FF}"/>
              </a:ext>
            </a:extLst>
          </p:cNvPr>
          <p:cNvSpPr/>
          <p:nvPr/>
        </p:nvSpPr>
        <p:spPr>
          <a:xfrm>
            <a:off x="7546912" y="2706559"/>
            <a:ext cx="1085212"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b="1" dirty="0">
                <a:solidFill>
                  <a:srgbClr val="333333"/>
                </a:solidFill>
                <a:latin typeface="v-sans"/>
              </a:rPr>
              <a:t>Conv1D</a:t>
            </a:r>
            <a:endParaRPr dirty="0"/>
          </a:p>
        </p:txBody>
      </p:sp>
      <p:cxnSp>
        <p:nvCxnSpPr>
          <p:cNvPr id="1730" name="Google Shape;1285;p29">
            <a:extLst>
              <a:ext uri="{FF2B5EF4-FFF2-40B4-BE49-F238E27FC236}">
                <a16:creationId xmlns:a16="http://schemas.microsoft.com/office/drawing/2014/main" id="{09BB8C9C-4059-089C-5A46-783EB7F3F427}"/>
              </a:ext>
            </a:extLst>
          </p:cNvPr>
          <p:cNvCxnSpPr>
            <a:cxnSpLocks/>
          </p:cNvCxnSpPr>
          <p:nvPr/>
        </p:nvCxnSpPr>
        <p:spPr>
          <a:xfrm rot="16200000" flipH="1">
            <a:off x="7612243" y="3491610"/>
            <a:ext cx="954549"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734" name="文本框 1733">
            <a:extLst>
              <a:ext uri="{FF2B5EF4-FFF2-40B4-BE49-F238E27FC236}">
                <a16:creationId xmlns:a16="http://schemas.microsoft.com/office/drawing/2014/main" id="{B886FA27-346A-80A9-6E56-2F14AAB9BAED}"/>
              </a:ext>
            </a:extLst>
          </p:cNvPr>
          <p:cNvSpPr txBox="1"/>
          <p:nvPr/>
        </p:nvSpPr>
        <p:spPr>
          <a:xfrm>
            <a:off x="660659" y="655186"/>
            <a:ext cx="607638" cy="307777"/>
          </a:xfrm>
          <a:prstGeom prst="rect">
            <a:avLst/>
          </a:prstGeom>
          <a:noFill/>
        </p:spPr>
        <p:txBody>
          <a:bodyPr wrap="square">
            <a:spAutoFit/>
          </a:bodyPr>
          <a:lstStyle/>
          <a:p>
            <a:r>
              <a:rPr lang="en-US" altLang="zh-CN" dirty="0">
                <a:latin typeface="v-sans"/>
              </a:rPr>
              <a:t>Input</a:t>
            </a:r>
            <a:endParaRPr lang="zh-CN" altLang="en-US" dirty="0">
              <a:latin typeface="v-sans"/>
            </a:endParaRPr>
          </a:p>
        </p:txBody>
      </p:sp>
      <p:grpSp>
        <p:nvGrpSpPr>
          <p:cNvPr id="1735" name="组合 1734">
            <a:extLst>
              <a:ext uri="{FF2B5EF4-FFF2-40B4-BE49-F238E27FC236}">
                <a16:creationId xmlns:a16="http://schemas.microsoft.com/office/drawing/2014/main" id="{A08217DB-25CC-47FC-75E9-407EBBF0773B}"/>
              </a:ext>
            </a:extLst>
          </p:cNvPr>
          <p:cNvGrpSpPr/>
          <p:nvPr/>
        </p:nvGrpSpPr>
        <p:grpSpPr>
          <a:xfrm>
            <a:off x="7546912" y="4107022"/>
            <a:ext cx="1028989" cy="339282"/>
            <a:chOff x="1742102" y="2662682"/>
            <a:chExt cx="1028989" cy="339282"/>
          </a:xfrm>
        </p:grpSpPr>
        <p:grpSp>
          <p:nvGrpSpPr>
            <p:cNvPr id="1736" name="组合 1735">
              <a:extLst>
                <a:ext uri="{FF2B5EF4-FFF2-40B4-BE49-F238E27FC236}">
                  <a16:creationId xmlns:a16="http://schemas.microsoft.com/office/drawing/2014/main" id="{B22AB97B-68B2-5E20-6B53-2F423B07A8CC}"/>
                </a:ext>
              </a:extLst>
            </p:cNvPr>
            <p:cNvGrpSpPr/>
            <p:nvPr/>
          </p:nvGrpSpPr>
          <p:grpSpPr>
            <a:xfrm>
              <a:off x="1909673" y="2662682"/>
              <a:ext cx="861418" cy="180017"/>
              <a:chOff x="613978" y="3497275"/>
              <a:chExt cx="861418" cy="180017"/>
            </a:xfrm>
          </p:grpSpPr>
          <p:sp>
            <p:nvSpPr>
              <p:cNvPr id="1752" name="Google Shape;1197;p29">
                <a:extLst>
                  <a:ext uri="{FF2B5EF4-FFF2-40B4-BE49-F238E27FC236}">
                    <a16:creationId xmlns:a16="http://schemas.microsoft.com/office/drawing/2014/main" id="{E6963343-0F34-8B98-1E25-C21D86A31065}"/>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198;p29">
                <a:extLst>
                  <a:ext uri="{FF2B5EF4-FFF2-40B4-BE49-F238E27FC236}">
                    <a16:creationId xmlns:a16="http://schemas.microsoft.com/office/drawing/2014/main" id="{C677B529-6AAA-10C2-23CC-AF092C9618DC}"/>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199;p29">
                <a:extLst>
                  <a:ext uri="{FF2B5EF4-FFF2-40B4-BE49-F238E27FC236}">
                    <a16:creationId xmlns:a16="http://schemas.microsoft.com/office/drawing/2014/main" id="{0CF3008C-0D1B-4C80-2B2F-25AE22EB2A97}"/>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200;p29">
                <a:extLst>
                  <a:ext uri="{FF2B5EF4-FFF2-40B4-BE49-F238E27FC236}">
                    <a16:creationId xmlns:a16="http://schemas.microsoft.com/office/drawing/2014/main" id="{6FC08D65-2B04-9625-59AE-5718E4DB51FF}"/>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201;p29">
                <a:extLst>
                  <a:ext uri="{FF2B5EF4-FFF2-40B4-BE49-F238E27FC236}">
                    <a16:creationId xmlns:a16="http://schemas.microsoft.com/office/drawing/2014/main" id="{12091603-CB78-B8BD-DB57-CB81A07C325C}"/>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202;p29">
                <a:extLst>
                  <a:ext uri="{FF2B5EF4-FFF2-40B4-BE49-F238E27FC236}">
                    <a16:creationId xmlns:a16="http://schemas.microsoft.com/office/drawing/2014/main" id="{117E6D8D-B7A8-D269-A9E2-B7272A286C21}"/>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组合 1736">
              <a:extLst>
                <a:ext uri="{FF2B5EF4-FFF2-40B4-BE49-F238E27FC236}">
                  <a16:creationId xmlns:a16="http://schemas.microsoft.com/office/drawing/2014/main" id="{1706B407-E036-714D-5C82-06F34EC9B7C9}"/>
                </a:ext>
              </a:extLst>
            </p:cNvPr>
            <p:cNvGrpSpPr/>
            <p:nvPr/>
          </p:nvGrpSpPr>
          <p:grpSpPr>
            <a:xfrm>
              <a:off x="1822308" y="2733206"/>
              <a:ext cx="861418" cy="180017"/>
              <a:chOff x="613978" y="3497275"/>
              <a:chExt cx="861418" cy="180017"/>
            </a:xfrm>
          </p:grpSpPr>
          <p:sp>
            <p:nvSpPr>
              <p:cNvPr id="1745" name="Google Shape;1197;p29">
                <a:extLst>
                  <a:ext uri="{FF2B5EF4-FFF2-40B4-BE49-F238E27FC236}">
                    <a16:creationId xmlns:a16="http://schemas.microsoft.com/office/drawing/2014/main" id="{E7A67010-24C1-B79A-A0EE-729494E5877B}"/>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198;p29">
                <a:extLst>
                  <a:ext uri="{FF2B5EF4-FFF2-40B4-BE49-F238E27FC236}">
                    <a16:creationId xmlns:a16="http://schemas.microsoft.com/office/drawing/2014/main" id="{C7D2F126-F1F3-0B33-1064-4DD28A8BD7EC}"/>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199;p29">
                <a:extLst>
                  <a:ext uri="{FF2B5EF4-FFF2-40B4-BE49-F238E27FC236}">
                    <a16:creationId xmlns:a16="http://schemas.microsoft.com/office/drawing/2014/main" id="{18A95D5D-6AB3-F5BD-B1CE-D93012CB4C19}"/>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200;p29">
                <a:extLst>
                  <a:ext uri="{FF2B5EF4-FFF2-40B4-BE49-F238E27FC236}">
                    <a16:creationId xmlns:a16="http://schemas.microsoft.com/office/drawing/2014/main" id="{242374AC-3B05-7E8E-526A-89DFFE07B208}"/>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201;p29">
                <a:extLst>
                  <a:ext uri="{FF2B5EF4-FFF2-40B4-BE49-F238E27FC236}">
                    <a16:creationId xmlns:a16="http://schemas.microsoft.com/office/drawing/2014/main" id="{A1BD12FC-C272-20B2-CE87-441BA182DAC2}"/>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202;p29">
                <a:extLst>
                  <a:ext uri="{FF2B5EF4-FFF2-40B4-BE49-F238E27FC236}">
                    <a16:creationId xmlns:a16="http://schemas.microsoft.com/office/drawing/2014/main" id="{8955A1BF-A6EB-77CD-D5C5-F737D257664B}"/>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组合 1737">
              <a:extLst>
                <a:ext uri="{FF2B5EF4-FFF2-40B4-BE49-F238E27FC236}">
                  <a16:creationId xmlns:a16="http://schemas.microsoft.com/office/drawing/2014/main" id="{D3DA5861-F06A-21C5-7530-509FDF535307}"/>
                </a:ext>
              </a:extLst>
            </p:cNvPr>
            <p:cNvGrpSpPr/>
            <p:nvPr/>
          </p:nvGrpSpPr>
          <p:grpSpPr>
            <a:xfrm>
              <a:off x="1742102" y="2821947"/>
              <a:ext cx="861418" cy="180017"/>
              <a:chOff x="613978" y="3497275"/>
              <a:chExt cx="861418" cy="180017"/>
            </a:xfrm>
          </p:grpSpPr>
          <p:sp>
            <p:nvSpPr>
              <p:cNvPr id="1739" name="Google Shape;1197;p29">
                <a:extLst>
                  <a:ext uri="{FF2B5EF4-FFF2-40B4-BE49-F238E27FC236}">
                    <a16:creationId xmlns:a16="http://schemas.microsoft.com/office/drawing/2014/main" id="{93301032-6D3C-D44D-E8F7-1F131012E6A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198;p29">
                <a:extLst>
                  <a:ext uri="{FF2B5EF4-FFF2-40B4-BE49-F238E27FC236}">
                    <a16:creationId xmlns:a16="http://schemas.microsoft.com/office/drawing/2014/main" id="{68591C36-B6B0-4DF9-BFBA-005FEF38D622}"/>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199;p29">
                <a:extLst>
                  <a:ext uri="{FF2B5EF4-FFF2-40B4-BE49-F238E27FC236}">
                    <a16:creationId xmlns:a16="http://schemas.microsoft.com/office/drawing/2014/main" id="{0BEBEFC3-39CF-2360-1E00-6C936CD9136C}"/>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200;p29">
                <a:extLst>
                  <a:ext uri="{FF2B5EF4-FFF2-40B4-BE49-F238E27FC236}">
                    <a16:creationId xmlns:a16="http://schemas.microsoft.com/office/drawing/2014/main" id="{104FE02D-0555-DB76-9B2E-92EF1655DA6D}"/>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201;p29">
                <a:extLst>
                  <a:ext uri="{FF2B5EF4-FFF2-40B4-BE49-F238E27FC236}">
                    <a16:creationId xmlns:a16="http://schemas.microsoft.com/office/drawing/2014/main" id="{AD0C27D9-2536-03A2-17DA-D591C32C1CDE}"/>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202;p29">
                <a:extLst>
                  <a:ext uri="{FF2B5EF4-FFF2-40B4-BE49-F238E27FC236}">
                    <a16:creationId xmlns:a16="http://schemas.microsoft.com/office/drawing/2014/main" id="{A16277C4-48F8-2E69-9C92-71D57BE4EFE3}"/>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8" name="文本框 1757">
            <a:extLst>
              <a:ext uri="{FF2B5EF4-FFF2-40B4-BE49-F238E27FC236}">
                <a16:creationId xmlns:a16="http://schemas.microsoft.com/office/drawing/2014/main" id="{7992A370-AFD2-994A-24C0-F42BD3EEFB8B}"/>
              </a:ext>
            </a:extLst>
          </p:cNvPr>
          <p:cNvSpPr txBox="1"/>
          <p:nvPr/>
        </p:nvSpPr>
        <p:spPr>
          <a:xfrm>
            <a:off x="7617495" y="4447891"/>
            <a:ext cx="871040" cy="307777"/>
          </a:xfrm>
          <a:prstGeom prst="rect">
            <a:avLst/>
          </a:prstGeom>
          <a:noFill/>
        </p:spPr>
        <p:txBody>
          <a:bodyPr wrap="square">
            <a:spAutoFit/>
          </a:bodyPr>
          <a:lstStyle/>
          <a:p>
            <a:r>
              <a:rPr lang="en-US" altLang="zh-CN" dirty="0"/>
              <a:t>Output</a:t>
            </a:r>
            <a:endParaRPr lang="zh-CN" altLang="en-US" dirty="0"/>
          </a:p>
        </p:txBody>
      </p:sp>
      <p:cxnSp>
        <p:nvCxnSpPr>
          <p:cNvPr id="1428" name="Google Shape;1285;p29">
            <a:extLst>
              <a:ext uri="{FF2B5EF4-FFF2-40B4-BE49-F238E27FC236}">
                <a16:creationId xmlns:a16="http://schemas.microsoft.com/office/drawing/2014/main" id="{1D483BAE-007F-6D35-9FF4-035CC75EC6F6}"/>
              </a:ext>
            </a:extLst>
          </p:cNvPr>
          <p:cNvCxnSpPr>
            <a:cxnSpLocks/>
          </p:cNvCxnSpPr>
          <p:nvPr/>
        </p:nvCxnSpPr>
        <p:spPr>
          <a:xfrm rot="16200000" flipH="1">
            <a:off x="358533" y="1053630"/>
            <a:ext cx="538662"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283" name="Google Shape;2550;p35">
            <a:extLst>
              <a:ext uri="{FF2B5EF4-FFF2-40B4-BE49-F238E27FC236}">
                <a16:creationId xmlns:a16="http://schemas.microsoft.com/office/drawing/2014/main" id="{864C0610-2B44-136A-47CC-55F4F3F60F34}"/>
              </a:ext>
            </a:extLst>
          </p:cNvPr>
          <p:cNvSpPr/>
          <p:nvPr/>
        </p:nvSpPr>
        <p:spPr>
          <a:xfrm>
            <a:off x="53641" y="1316604"/>
            <a:ext cx="1214036" cy="302033"/>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b="1" dirty="0">
                <a:solidFill>
                  <a:srgbClr val="333333"/>
                </a:solidFill>
                <a:latin typeface="v-sans"/>
              </a:rPr>
              <a:t>Conv1D</a:t>
            </a:r>
            <a:endParaRPr lang="en-US" altLang="zh-CN" dirty="0"/>
          </a:p>
        </p:txBody>
      </p:sp>
      <p:cxnSp>
        <p:nvCxnSpPr>
          <p:cNvPr id="1284" name="Google Shape;1285;p29">
            <a:extLst>
              <a:ext uri="{FF2B5EF4-FFF2-40B4-BE49-F238E27FC236}">
                <a16:creationId xmlns:a16="http://schemas.microsoft.com/office/drawing/2014/main" id="{D314E1D4-AD2D-8356-0AC6-AD38742620BC}"/>
              </a:ext>
            </a:extLst>
          </p:cNvPr>
          <p:cNvCxnSpPr>
            <a:cxnSpLocks/>
          </p:cNvCxnSpPr>
          <p:nvPr/>
        </p:nvCxnSpPr>
        <p:spPr>
          <a:xfrm rot="16200000" flipH="1">
            <a:off x="358530" y="1989682"/>
            <a:ext cx="538662"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293" name="Google Shape;1948;p32">
            <a:extLst>
              <a:ext uri="{FF2B5EF4-FFF2-40B4-BE49-F238E27FC236}">
                <a16:creationId xmlns:a16="http://schemas.microsoft.com/office/drawing/2014/main" id="{E8F6485A-1F82-C65B-F647-3DB38C831071}"/>
              </a:ext>
            </a:extLst>
          </p:cNvPr>
          <p:cNvSpPr/>
          <p:nvPr/>
        </p:nvSpPr>
        <p:spPr>
          <a:xfrm>
            <a:off x="1520902" y="2730501"/>
            <a:ext cx="1044677" cy="442882"/>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100" dirty="0">
                <a:solidFill>
                  <a:srgbClr val="666666"/>
                </a:solidFill>
              </a:rPr>
              <a:t>Down</a:t>
            </a:r>
            <a:br>
              <a:rPr lang="en-US" altLang="zh-CN" sz="1100" dirty="0">
                <a:solidFill>
                  <a:srgbClr val="666666"/>
                </a:solidFill>
              </a:rPr>
            </a:br>
            <a:r>
              <a:rPr lang="en-US" altLang="zh-CN" sz="1100" dirty="0">
                <a:solidFill>
                  <a:srgbClr val="666666"/>
                </a:solidFill>
              </a:rPr>
              <a:t>sampling</a:t>
            </a:r>
            <a:endParaRPr sz="1100" dirty="0"/>
          </a:p>
        </p:txBody>
      </p:sp>
      <p:cxnSp>
        <p:nvCxnSpPr>
          <p:cNvPr id="1295" name="Google Shape;1287;p29">
            <a:extLst>
              <a:ext uri="{FF2B5EF4-FFF2-40B4-BE49-F238E27FC236}">
                <a16:creationId xmlns:a16="http://schemas.microsoft.com/office/drawing/2014/main" id="{57BAB750-D5C1-40CD-B3F2-8A3B597B59BE}"/>
              </a:ext>
            </a:extLst>
          </p:cNvPr>
          <p:cNvCxnSpPr>
            <a:cxnSpLocks/>
            <a:endCxn id="1293" idx="1"/>
          </p:cNvCxnSpPr>
          <p:nvPr/>
        </p:nvCxnSpPr>
        <p:spPr>
          <a:xfrm>
            <a:off x="1072116" y="2944882"/>
            <a:ext cx="448786" cy="7060"/>
          </a:xfrm>
          <a:prstGeom prst="straightConnector1">
            <a:avLst/>
          </a:prstGeom>
          <a:noFill/>
          <a:ln w="9525" cap="flat" cmpd="sng">
            <a:solidFill>
              <a:srgbClr val="595959"/>
            </a:solidFill>
            <a:prstDash val="dash"/>
            <a:round/>
            <a:headEnd type="none" w="med" len="med"/>
            <a:tailEnd type="triangle" w="med" len="med"/>
          </a:ln>
        </p:spPr>
      </p:cxnSp>
      <p:grpSp>
        <p:nvGrpSpPr>
          <p:cNvPr id="1310" name="组合 1309">
            <a:extLst>
              <a:ext uri="{FF2B5EF4-FFF2-40B4-BE49-F238E27FC236}">
                <a16:creationId xmlns:a16="http://schemas.microsoft.com/office/drawing/2014/main" id="{F44C680A-EAE7-7915-834C-78897DB4B7A6}"/>
              </a:ext>
            </a:extLst>
          </p:cNvPr>
          <p:cNvGrpSpPr/>
          <p:nvPr/>
        </p:nvGrpSpPr>
        <p:grpSpPr>
          <a:xfrm>
            <a:off x="2837101" y="2785757"/>
            <a:ext cx="1028989" cy="339282"/>
            <a:chOff x="1742102" y="2662682"/>
            <a:chExt cx="1028989" cy="339282"/>
          </a:xfrm>
        </p:grpSpPr>
        <p:grpSp>
          <p:nvGrpSpPr>
            <p:cNvPr id="1333" name="组合 1332">
              <a:extLst>
                <a:ext uri="{FF2B5EF4-FFF2-40B4-BE49-F238E27FC236}">
                  <a16:creationId xmlns:a16="http://schemas.microsoft.com/office/drawing/2014/main" id="{60D5C7EF-B694-C121-5E39-529CCC5EC479}"/>
                </a:ext>
              </a:extLst>
            </p:cNvPr>
            <p:cNvGrpSpPr/>
            <p:nvPr/>
          </p:nvGrpSpPr>
          <p:grpSpPr>
            <a:xfrm>
              <a:off x="1909673" y="2662682"/>
              <a:ext cx="861418" cy="180017"/>
              <a:chOff x="613978" y="3497275"/>
              <a:chExt cx="861418" cy="180017"/>
            </a:xfrm>
          </p:grpSpPr>
          <p:sp>
            <p:nvSpPr>
              <p:cNvPr id="1760" name="Google Shape;1197;p29">
                <a:extLst>
                  <a:ext uri="{FF2B5EF4-FFF2-40B4-BE49-F238E27FC236}">
                    <a16:creationId xmlns:a16="http://schemas.microsoft.com/office/drawing/2014/main" id="{ED812BCE-9E21-2FBF-67DB-9553FD732E6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198;p29">
                <a:extLst>
                  <a:ext uri="{FF2B5EF4-FFF2-40B4-BE49-F238E27FC236}">
                    <a16:creationId xmlns:a16="http://schemas.microsoft.com/office/drawing/2014/main" id="{5B3D5C4C-005E-B1F1-C14B-0F8C5FE4E7C3}"/>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199;p29">
                <a:extLst>
                  <a:ext uri="{FF2B5EF4-FFF2-40B4-BE49-F238E27FC236}">
                    <a16:creationId xmlns:a16="http://schemas.microsoft.com/office/drawing/2014/main" id="{CFC40A05-0386-D982-4C14-EF6A05E54AE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200;p29">
                <a:extLst>
                  <a:ext uri="{FF2B5EF4-FFF2-40B4-BE49-F238E27FC236}">
                    <a16:creationId xmlns:a16="http://schemas.microsoft.com/office/drawing/2014/main" id="{1CA0D2BB-95F7-9562-6AD2-46276DEFD1D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201;p29">
                <a:extLst>
                  <a:ext uri="{FF2B5EF4-FFF2-40B4-BE49-F238E27FC236}">
                    <a16:creationId xmlns:a16="http://schemas.microsoft.com/office/drawing/2014/main" id="{9AD3FB5D-A45E-C005-3B28-65496CD09BE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202;p29">
                <a:extLst>
                  <a:ext uri="{FF2B5EF4-FFF2-40B4-BE49-F238E27FC236}">
                    <a16:creationId xmlns:a16="http://schemas.microsoft.com/office/drawing/2014/main" id="{6E362F3D-20FC-8A05-CB77-B2070A51EC02}"/>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组合 1333">
              <a:extLst>
                <a:ext uri="{FF2B5EF4-FFF2-40B4-BE49-F238E27FC236}">
                  <a16:creationId xmlns:a16="http://schemas.microsoft.com/office/drawing/2014/main" id="{B36F2836-5D4A-B36B-C32F-469C773D54D8}"/>
                </a:ext>
              </a:extLst>
            </p:cNvPr>
            <p:cNvGrpSpPr/>
            <p:nvPr/>
          </p:nvGrpSpPr>
          <p:grpSpPr>
            <a:xfrm>
              <a:off x="1822308" y="2733206"/>
              <a:ext cx="861418" cy="180017"/>
              <a:chOff x="613978" y="3497275"/>
              <a:chExt cx="861418" cy="180017"/>
            </a:xfrm>
          </p:grpSpPr>
          <p:sp>
            <p:nvSpPr>
              <p:cNvPr id="1343" name="Google Shape;1197;p29">
                <a:extLst>
                  <a:ext uri="{FF2B5EF4-FFF2-40B4-BE49-F238E27FC236}">
                    <a16:creationId xmlns:a16="http://schemas.microsoft.com/office/drawing/2014/main" id="{46FDA855-BDD5-E52F-C9A5-01531D55D0F0}"/>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198;p29">
                <a:extLst>
                  <a:ext uri="{FF2B5EF4-FFF2-40B4-BE49-F238E27FC236}">
                    <a16:creationId xmlns:a16="http://schemas.microsoft.com/office/drawing/2014/main" id="{EEB7CAEE-A0E8-138F-DEBC-14F8F29D6645}"/>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199;p29">
                <a:extLst>
                  <a:ext uri="{FF2B5EF4-FFF2-40B4-BE49-F238E27FC236}">
                    <a16:creationId xmlns:a16="http://schemas.microsoft.com/office/drawing/2014/main" id="{9F949B23-4D45-6BCB-0F7F-F52964269D33}"/>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200;p29">
                <a:extLst>
                  <a:ext uri="{FF2B5EF4-FFF2-40B4-BE49-F238E27FC236}">
                    <a16:creationId xmlns:a16="http://schemas.microsoft.com/office/drawing/2014/main" id="{F9074245-FB86-980D-E407-4F02EFB82382}"/>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201;p29">
                <a:extLst>
                  <a:ext uri="{FF2B5EF4-FFF2-40B4-BE49-F238E27FC236}">
                    <a16:creationId xmlns:a16="http://schemas.microsoft.com/office/drawing/2014/main" id="{2F9DDB5E-5AC6-83BD-9AB1-5F635EA7C686}"/>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202;p29">
                <a:extLst>
                  <a:ext uri="{FF2B5EF4-FFF2-40B4-BE49-F238E27FC236}">
                    <a16:creationId xmlns:a16="http://schemas.microsoft.com/office/drawing/2014/main" id="{18A79EEB-5966-471B-4E05-681FDD3AFE20}"/>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5" name="组合 1334">
              <a:extLst>
                <a:ext uri="{FF2B5EF4-FFF2-40B4-BE49-F238E27FC236}">
                  <a16:creationId xmlns:a16="http://schemas.microsoft.com/office/drawing/2014/main" id="{99ECBBC3-57F0-0DF8-CCF1-02D2DB2653E0}"/>
                </a:ext>
              </a:extLst>
            </p:cNvPr>
            <p:cNvGrpSpPr/>
            <p:nvPr/>
          </p:nvGrpSpPr>
          <p:grpSpPr>
            <a:xfrm>
              <a:off x="1742102" y="2821947"/>
              <a:ext cx="861418" cy="180017"/>
              <a:chOff x="613978" y="3497275"/>
              <a:chExt cx="861418" cy="180017"/>
            </a:xfrm>
          </p:grpSpPr>
          <p:sp>
            <p:nvSpPr>
              <p:cNvPr id="1336" name="Google Shape;1197;p29">
                <a:extLst>
                  <a:ext uri="{FF2B5EF4-FFF2-40B4-BE49-F238E27FC236}">
                    <a16:creationId xmlns:a16="http://schemas.microsoft.com/office/drawing/2014/main" id="{7D55FAF4-D1CC-41E4-6CC3-D6F27D0E28B6}"/>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198;p29">
                <a:extLst>
                  <a:ext uri="{FF2B5EF4-FFF2-40B4-BE49-F238E27FC236}">
                    <a16:creationId xmlns:a16="http://schemas.microsoft.com/office/drawing/2014/main" id="{0E6AABF3-CE65-D645-4824-65D9DEA3DD1B}"/>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199;p29">
                <a:extLst>
                  <a:ext uri="{FF2B5EF4-FFF2-40B4-BE49-F238E27FC236}">
                    <a16:creationId xmlns:a16="http://schemas.microsoft.com/office/drawing/2014/main" id="{91B3516A-9580-4AEC-07D1-B84AAEAC6B3A}"/>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200;p29">
                <a:extLst>
                  <a:ext uri="{FF2B5EF4-FFF2-40B4-BE49-F238E27FC236}">
                    <a16:creationId xmlns:a16="http://schemas.microsoft.com/office/drawing/2014/main" id="{709436DC-7405-8154-92A2-CE1E7E00E797}"/>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201;p29">
                <a:extLst>
                  <a:ext uri="{FF2B5EF4-FFF2-40B4-BE49-F238E27FC236}">
                    <a16:creationId xmlns:a16="http://schemas.microsoft.com/office/drawing/2014/main" id="{32C016DF-3CF8-23CA-90BC-97E11BFFF13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202;p29">
                <a:extLst>
                  <a:ext uri="{FF2B5EF4-FFF2-40B4-BE49-F238E27FC236}">
                    <a16:creationId xmlns:a16="http://schemas.microsoft.com/office/drawing/2014/main" id="{C3A65CD6-3528-9DAA-8846-A608AB7D0BB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770" name="Google Shape;1287;p29">
            <a:extLst>
              <a:ext uri="{FF2B5EF4-FFF2-40B4-BE49-F238E27FC236}">
                <a16:creationId xmlns:a16="http://schemas.microsoft.com/office/drawing/2014/main" id="{FD693CE8-29ED-3701-3D14-2E629F1E24CC}"/>
              </a:ext>
            </a:extLst>
          </p:cNvPr>
          <p:cNvCxnSpPr>
            <a:cxnSpLocks/>
          </p:cNvCxnSpPr>
          <p:nvPr/>
        </p:nvCxnSpPr>
        <p:spPr>
          <a:xfrm flipV="1">
            <a:off x="2532109" y="2951322"/>
            <a:ext cx="339242" cy="619"/>
          </a:xfrm>
          <a:prstGeom prst="straightConnector1">
            <a:avLst/>
          </a:prstGeom>
          <a:noFill/>
          <a:ln w="9525" cap="flat" cmpd="sng">
            <a:solidFill>
              <a:srgbClr val="595959"/>
            </a:solidFill>
            <a:prstDash val="dash"/>
            <a:round/>
            <a:headEnd type="none" w="med" len="med"/>
            <a:tailEnd type="triangle" w="med" len="med"/>
          </a:ln>
        </p:spPr>
      </p:cxnSp>
      <mc:AlternateContent xmlns:mc="http://schemas.openxmlformats.org/markup-compatibility/2006">
        <mc:Choice xmlns:a14="http://schemas.microsoft.com/office/drawing/2010/main" Requires="a14">
          <p:sp>
            <p:nvSpPr>
              <p:cNvPr id="1773" name="文本框 1772">
                <a:extLst>
                  <a:ext uri="{FF2B5EF4-FFF2-40B4-BE49-F238E27FC236}">
                    <a16:creationId xmlns:a16="http://schemas.microsoft.com/office/drawing/2014/main" id="{BD2B0B66-769B-ACC1-7EA0-8BC394EEBD53}"/>
                  </a:ext>
                </a:extLst>
              </p:cNvPr>
              <p:cNvSpPr txBox="1"/>
              <p:nvPr/>
            </p:nvSpPr>
            <p:spPr>
              <a:xfrm>
                <a:off x="2328745" y="3143684"/>
                <a:ext cx="2172514" cy="307777"/>
              </a:xfrm>
              <a:prstGeom prst="rect">
                <a:avLst/>
              </a:prstGeom>
              <a:noFill/>
            </p:spPr>
            <p:txBody>
              <a:bodyPr wrap="square">
                <a:spAutoFit/>
              </a:bodyPr>
              <a:lstStyle/>
              <a:p>
                <a:pPr lvl="0"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sym typeface="Consolas"/>
                            </a:rPr>
                          </m:ctrlPr>
                        </m:sSubPr>
                        <m:e>
                          <m:r>
                            <m:rPr>
                              <m:nor/>
                            </m:rPr>
                            <a:rPr lang="en-US" altLang="zh-CN" dirty="0">
                              <a:latin typeface="Consolas"/>
                              <a:ea typeface="Consolas"/>
                              <a:cs typeface="Consolas"/>
                              <a:sym typeface="Consolas"/>
                            </a:rPr>
                            <m:t>BC</m:t>
                          </m:r>
                          <m:r>
                            <a:rPr lang="en-US" altLang="zh-CN" sz="1400" i="1" smtClean="0">
                              <a:latin typeface="Cambria Math" panose="02040503050406030204" pitchFamily="18" charset="0"/>
                              <a:ea typeface="Cambria Math" panose="02040503050406030204" pitchFamily="18" charset="0"/>
                              <a:sym typeface="Consolas"/>
                            </a:rPr>
                            <m:t>×</m:t>
                          </m:r>
                          <m:sSub>
                            <m:sSubPr>
                              <m:ctrlPr>
                                <a:rPr lang="en-US" altLang="zh-CN" sz="1400" i="1" smtClean="0">
                                  <a:latin typeface="Cambria Math" panose="02040503050406030204" pitchFamily="18" charset="0"/>
                                  <a:ea typeface="Cambria Math" panose="02040503050406030204" pitchFamily="18" charset="0"/>
                                  <a:sym typeface="Consolas"/>
                                </a:rPr>
                              </m:ctrlPr>
                            </m:sSubPr>
                            <m:e>
                              <m:r>
                                <a:rPr lang="zh-CN" altLang="en-US" i="1">
                                  <a:latin typeface="Cambria Math" panose="02040503050406030204" pitchFamily="18" charset="0"/>
                                  <a:ea typeface="Cambria Math" panose="02040503050406030204" pitchFamily="18" charset="0"/>
                                  <a:sym typeface="Consolas"/>
                                </a:rPr>
                                <m:t>𝜔</m:t>
                              </m:r>
                            </m:e>
                            <m:sub>
                              <m:r>
                                <a:rPr lang="en-US" altLang="zh-CN" sz="1400" b="0" i="1" smtClean="0">
                                  <a:latin typeface="Cambria Math" panose="02040503050406030204" pitchFamily="18" charset="0"/>
                                  <a:ea typeface="Cambria Math" panose="02040503050406030204" pitchFamily="18" charset="0"/>
                                  <a:sym typeface="Consolas"/>
                                </a:rPr>
                                <m:t>𝑖</m:t>
                              </m:r>
                            </m:sub>
                          </m:sSub>
                          <m:r>
                            <a:rPr lang="en-US" altLang="zh-CN" i="1">
                              <a:latin typeface="Cambria Math" panose="02040503050406030204" pitchFamily="18" charset="0"/>
                              <a:ea typeface="Cambria Math" panose="02040503050406030204" pitchFamily="18" charset="0"/>
                              <a:sym typeface="Consolas"/>
                            </a:rPr>
                            <m:t>×</m:t>
                          </m:r>
                          <m:r>
                            <a:rPr lang="en-US" altLang="zh-CN" sz="1400" b="0" i="1" smtClean="0">
                              <a:latin typeface="Cambria Math" panose="02040503050406030204" pitchFamily="18" charset="0"/>
                              <a:sym typeface="Consolas"/>
                            </a:rPr>
                            <m:t>𝑁</m:t>
                          </m:r>
                        </m:e>
                        <m:sub>
                          <m:r>
                            <a:rPr lang="en-US" altLang="zh-CN" sz="1400" b="0" i="1" smtClean="0">
                              <a:latin typeface="Cambria Math" panose="02040503050406030204" pitchFamily="18" charset="0"/>
                              <a:sym typeface="Consolas"/>
                            </a:rPr>
                            <m:t>𝑖</m:t>
                          </m:r>
                        </m:sub>
                      </m:sSub>
                    </m:oMath>
                  </m:oMathPara>
                </a14:m>
                <a:endParaRPr lang="en-US" altLang="zh-CN" sz="1400" dirty="0">
                  <a:latin typeface="Consolas"/>
                  <a:ea typeface="Consolas"/>
                  <a:cs typeface="Consolas"/>
                  <a:sym typeface="Consolas"/>
                </a:endParaRPr>
              </a:p>
            </p:txBody>
          </p:sp>
        </mc:Choice>
        <mc:Fallback>
          <p:sp>
            <p:nvSpPr>
              <p:cNvPr id="1773" name="文本框 1772">
                <a:extLst>
                  <a:ext uri="{FF2B5EF4-FFF2-40B4-BE49-F238E27FC236}">
                    <a16:creationId xmlns:a16="http://schemas.microsoft.com/office/drawing/2014/main" id="{BD2B0B66-769B-ACC1-7EA0-8BC394EEBD53}"/>
                  </a:ext>
                </a:extLst>
              </p:cNvPr>
              <p:cNvSpPr txBox="1">
                <a:spLocks noRot="1" noChangeAspect="1" noMove="1" noResize="1" noEditPoints="1" noAdjustHandles="1" noChangeArrowheads="1" noChangeShapeType="1" noTextEdit="1"/>
              </p:cNvSpPr>
              <p:nvPr/>
            </p:nvSpPr>
            <p:spPr>
              <a:xfrm>
                <a:off x="2328745" y="3143684"/>
                <a:ext cx="2172514" cy="307777"/>
              </a:xfrm>
              <a:prstGeom prst="rect">
                <a:avLst/>
              </a:prstGeom>
              <a:blipFill>
                <a:blip r:embed="rId5"/>
                <a:stretch>
                  <a:fillRect/>
                </a:stretch>
              </a:blipFill>
            </p:spPr>
            <p:txBody>
              <a:bodyPr/>
              <a:lstStyle/>
              <a:p>
                <a:r>
                  <a:rPr lang="zh-CN" altLang="en-US">
                    <a:noFill/>
                  </a:rPr>
                  <a:t> </a:t>
                </a:r>
              </a:p>
            </p:txBody>
          </p:sp>
        </mc:Fallback>
      </mc:AlternateContent>
      <p:sp>
        <p:nvSpPr>
          <p:cNvPr id="1779" name="文本框 1778">
            <a:extLst>
              <a:ext uri="{FF2B5EF4-FFF2-40B4-BE49-F238E27FC236}">
                <a16:creationId xmlns:a16="http://schemas.microsoft.com/office/drawing/2014/main" id="{3991BC80-30A7-092F-ADBB-675F7503EE7A}"/>
              </a:ext>
            </a:extLst>
          </p:cNvPr>
          <p:cNvSpPr txBox="1"/>
          <p:nvPr/>
        </p:nvSpPr>
        <p:spPr>
          <a:xfrm>
            <a:off x="3359813" y="2458423"/>
            <a:ext cx="1542916" cy="307777"/>
          </a:xfrm>
          <a:prstGeom prst="rect">
            <a:avLst/>
          </a:prstGeom>
          <a:noFill/>
        </p:spPr>
        <p:txBody>
          <a:bodyPr wrap="square">
            <a:spAutoFit/>
          </a:bodyPr>
          <a:lstStyle/>
          <a:p>
            <a:pPr marL="0" lvl="0" indent="0" algn="ctr" rtl="0">
              <a:spcBef>
                <a:spcPts val="0"/>
              </a:spcBef>
              <a:spcAft>
                <a:spcPts val="0"/>
              </a:spcAft>
              <a:buNone/>
            </a:pPr>
            <a:r>
              <a:rPr lang="en-US" altLang="zh-CN" dirty="0">
                <a:latin typeface="Consolas"/>
                <a:ea typeface="Consolas"/>
                <a:cs typeface="Consolas"/>
                <a:sym typeface="Consolas"/>
              </a:rPr>
              <a:t>Reshape</a:t>
            </a:r>
            <a:endParaRPr lang="en-US" altLang="zh-CN" sz="1400" dirty="0">
              <a:latin typeface="Consolas"/>
              <a:ea typeface="Consolas"/>
              <a:cs typeface="Consolas"/>
              <a:sym typeface="Consolas"/>
            </a:endParaRPr>
          </a:p>
        </p:txBody>
      </p:sp>
    </p:spTree>
    <p:extLst>
      <p:ext uri="{BB962C8B-B14F-4D97-AF65-F5344CB8AC3E}">
        <p14:creationId xmlns:p14="http://schemas.microsoft.com/office/powerpoint/2010/main" val="382848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44B23-1F0A-57C5-AD74-80A561AD803C}"/>
            </a:ext>
          </a:extLst>
        </p:cNvPr>
        <p:cNvGrpSpPr/>
        <p:nvPr/>
      </p:nvGrpSpPr>
      <p:grpSpPr>
        <a:xfrm>
          <a:off x="0" y="0"/>
          <a:ext cx="0" cy="0"/>
          <a:chOff x="0" y="0"/>
          <a:chExt cx="0" cy="0"/>
        </a:xfrm>
      </p:grpSpPr>
      <p:pic>
        <p:nvPicPr>
          <p:cNvPr id="1412" name="图片 1411">
            <a:extLst>
              <a:ext uri="{FF2B5EF4-FFF2-40B4-BE49-F238E27FC236}">
                <a16:creationId xmlns:a16="http://schemas.microsoft.com/office/drawing/2014/main" id="{C35A88A9-A098-E0EA-5338-A964BC46AE07}"/>
              </a:ext>
            </a:extLst>
          </p:cNvPr>
          <p:cNvPicPr>
            <a:picLocks noChangeAspect="1"/>
          </p:cNvPicPr>
          <p:nvPr/>
        </p:nvPicPr>
        <p:blipFill>
          <a:blip r:embed="rId2"/>
          <a:stretch>
            <a:fillRect/>
          </a:stretch>
        </p:blipFill>
        <p:spPr>
          <a:xfrm>
            <a:off x="3562015" y="0"/>
            <a:ext cx="1172773" cy="710802"/>
          </a:xfrm>
          <a:prstGeom prst="rect">
            <a:avLst/>
          </a:prstGeom>
        </p:spPr>
      </p:pic>
      <p:cxnSp>
        <p:nvCxnSpPr>
          <p:cNvPr id="1288" name="Google Shape;1288;p29">
            <a:extLst>
              <a:ext uri="{FF2B5EF4-FFF2-40B4-BE49-F238E27FC236}">
                <a16:creationId xmlns:a16="http://schemas.microsoft.com/office/drawing/2014/main" id="{5E09F9E2-E061-F879-2797-5746C4FE2C21}"/>
              </a:ext>
            </a:extLst>
          </p:cNvPr>
          <p:cNvCxnSpPr>
            <a:cxnSpLocks/>
          </p:cNvCxnSpPr>
          <p:nvPr/>
        </p:nvCxnSpPr>
        <p:spPr>
          <a:xfrm>
            <a:off x="2837101" y="532720"/>
            <a:ext cx="461894" cy="0"/>
          </a:xfrm>
          <a:prstGeom prst="straightConnector1">
            <a:avLst/>
          </a:prstGeom>
          <a:noFill/>
          <a:ln w="9525" cap="flat" cmpd="sng">
            <a:solidFill>
              <a:srgbClr val="595959"/>
            </a:solidFill>
            <a:prstDash val="dash"/>
            <a:round/>
            <a:headEnd type="none" w="med" len="med"/>
            <a:tailEnd type="triangle" w="med" len="med"/>
          </a:ln>
        </p:spPr>
      </p:cxnSp>
      <p:cxnSp>
        <p:nvCxnSpPr>
          <p:cNvPr id="1748" name="Google Shape;1287;p29">
            <a:extLst>
              <a:ext uri="{FF2B5EF4-FFF2-40B4-BE49-F238E27FC236}">
                <a16:creationId xmlns:a16="http://schemas.microsoft.com/office/drawing/2014/main" id="{7A1BAFAB-3502-7AD5-7BFF-38553142ED4B}"/>
              </a:ext>
            </a:extLst>
          </p:cNvPr>
          <p:cNvCxnSpPr>
            <a:cxnSpLocks/>
          </p:cNvCxnSpPr>
          <p:nvPr/>
        </p:nvCxnSpPr>
        <p:spPr>
          <a:xfrm flipV="1">
            <a:off x="4774389" y="587139"/>
            <a:ext cx="310728" cy="2946"/>
          </a:xfrm>
          <a:prstGeom prst="straightConnector1">
            <a:avLst/>
          </a:prstGeom>
          <a:noFill/>
          <a:ln w="9525" cap="flat" cmpd="sng">
            <a:solidFill>
              <a:srgbClr val="595959"/>
            </a:solidFill>
            <a:prstDash val="dash"/>
            <a:round/>
            <a:headEnd type="none" w="med" len="med"/>
            <a:tailEnd type="triangle" w="med" len="med"/>
          </a:ln>
        </p:spPr>
      </p:cxnSp>
      <p:grpSp>
        <p:nvGrpSpPr>
          <p:cNvPr id="1803" name="组合 1802">
            <a:extLst>
              <a:ext uri="{FF2B5EF4-FFF2-40B4-BE49-F238E27FC236}">
                <a16:creationId xmlns:a16="http://schemas.microsoft.com/office/drawing/2014/main" id="{298758B5-15F8-EA71-96B1-D1A46D7FC3C0}"/>
              </a:ext>
            </a:extLst>
          </p:cNvPr>
          <p:cNvGrpSpPr/>
          <p:nvPr/>
        </p:nvGrpSpPr>
        <p:grpSpPr>
          <a:xfrm>
            <a:off x="220991" y="355401"/>
            <a:ext cx="1028989" cy="339282"/>
            <a:chOff x="1742102" y="2662682"/>
            <a:chExt cx="1028989" cy="339282"/>
          </a:xfrm>
        </p:grpSpPr>
        <p:grpSp>
          <p:nvGrpSpPr>
            <p:cNvPr id="1804" name="组合 1803">
              <a:extLst>
                <a:ext uri="{FF2B5EF4-FFF2-40B4-BE49-F238E27FC236}">
                  <a16:creationId xmlns:a16="http://schemas.microsoft.com/office/drawing/2014/main" id="{3F80A8E3-6FAD-C0BE-FAD8-B15593C51AAA}"/>
                </a:ext>
              </a:extLst>
            </p:cNvPr>
            <p:cNvGrpSpPr/>
            <p:nvPr/>
          </p:nvGrpSpPr>
          <p:grpSpPr>
            <a:xfrm>
              <a:off x="1909673" y="2662682"/>
              <a:ext cx="861418" cy="180017"/>
              <a:chOff x="613978" y="3497275"/>
              <a:chExt cx="861418" cy="180017"/>
            </a:xfrm>
          </p:grpSpPr>
          <p:sp>
            <p:nvSpPr>
              <p:cNvPr id="1829" name="Google Shape;1197;p29">
                <a:extLst>
                  <a:ext uri="{FF2B5EF4-FFF2-40B4-BE49-F238E27FC236}">
                    <a16:creationId xmlns:a16="http://schemas.microsoft.com/office/drawing/2014/main" id="{68768810-1ACE-19B3-A38C-639B9DDCF3E6}"/>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198;p29">
                <a:extLst>
                  <a:ext uri="{FF2B5EF4-FFF2-40B4-BE49-F238E27FC236}">
                    <a16:creationId xmlns:a16="http://schemas.microsoft.com/office/drawing/2014/main" id="{ED47BBCE-63D4-FA4C-08A2-BD19CCE43F3A}"/>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199;p29">
                <a:extLst>
                  <a:ext uri="{FF2B5EF4-FFF2-40B4-BE49-F238E27FC236}">
                    <a16:creationId xmlns:a16="http://schemas.microsoft.com/office/drawing/2014/main" id="{7CDA71D6-7BF3-F54D-533F-E2627E6E4DE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200;p29">
                <a:extLst>
                  <a:ext uri="{FF2B5EF4-FFF2-40B4-BE49-F238E27FC236}">
                    <a16:creationId xmlns:a16="http://schemas.microsoft.com/office/drawing/2014/main" id="{0D0C1DDA-78A2-72C6-24AA-9FC68C3DF9A8}"/>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201;p29">
                <a:extLst>
                  <a:ext uri="{FF2B5EF4-FFF2-40B4-BE49-F238E27FC236}">
                    <a16:creationId xmlns:a16="http://schemas.microsoft.com/office/drawing/2014/main" id="{0874F796-C24F-E5CD-0BCB-92175D233474}"/>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202;p29">
                <a:extLst>
                  <a:ext uri="{FF2B5EF4-FFF2-40B4-BE49-F238E27FC236}">
                    <a16:creationId xmlns:a16="http://schemas.microsoft.com/office/drawing/2014/main" id="{DA18EA8A-B277-6F9A-9669-79187B09FDD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组合 1804">
              <a:extLst>
                <a:ext uri="{FF2B5EF4-FFF2-40B4-BE49-F238E27FC236}">
                  <a16:creationId xmlns:a16="http://schemas.microsoft.com/office/drawing/2014/main" id="{F4307E04-06BA-94F4-2301-A57A92C1E95A}"/>
                </a:ext>
              </a:extLst>
            </p:cNvPr>
            <p:cNvGrpSpPr/>
            <p:nvPr/>
          </p:nvGrpSpPr>
          <p:grpSpPr>
            <a:xfrm>
              <a:off x="1822308" y="2733206"/>
              <a:ext cx="861418" cy="180017"/>
              <a:chOff x="613978" y="3497275"/>
              <a:chExt cx="861418" cy="180017"/>
            </a:xfrm>
          </p:grpSpPr>
          <p:sp>
            <p:nvSpPr>
              <p:cNvPr id="1818" name="Google Shape;1197;p29">
                <a:extLst>
                  <a:ext uri="{FF2B5EF4-FFF2-40B4-BE49-F238E27FC236}">
                    <a16:creationId xmlns:a16="http://schemas.microsoft.com/office/drawing/2014/main" id="{21718D96-7CF4-6855-8389-9E9582B99FC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198;p29">
                <a:extLst>
                  <a:ext uri="{FF2B5EF4-FFF2-40B4-BE49-F238E27FC236}">
                    <a16:creationId xmlns:a16="http://schemas.microsoft.com/office/drawing/2014/main" id="{ACA2BB9F-9EAE-530B-1586-DF6730ACF1A7}"/>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199;p29">
                <a:extLst>
                  <a:ext uri="{FF2B5EF4-FFF2-40B4-BE49-F238E27FC236}">
                    <a16:creationId xmlns:a16="http://schemas.microsoft.com/office/drawing/2014/main" id="{099A90AD-9981-CF35-6064-6F8CB52DA74F}"/>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200;p29">
                <a:extLst>
                  <a:ext uri="{FF2B5EF4-FFF2-40B4-BE49-F238E27FC236}">
                    <a16:creationId xmlns:a16="http://schemas.microsoft.com/office/drawing/2014/main" id="{658741F0-5912-047F-2117-9FD7D848CDF2}"/>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201;p29">
                <a:extLst>
                  <a:ext uri="{FF2B5EF4-FFF2-40B4-BE49-F238E27FC236}">
                    <a16:creationId xmlns:a16="http://schemas.microsoft.com/office/drawing/2014/main" id="{A3EA86C9-391C-571C-447E-5B8EA108E0FA}"/>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202;p29">
                <a:extLst>
                  <a:ext uri="{FF2B5EF4-FFF2-40B4-BE49-F238E27FC236}">
                    <a16:creationId xmlns:a16="http://schemas.microsoft.com/office/drawing/2014/main" id="{60C00B6A-A535-2A83-B94D-925494E38CA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组合 1805">
              <a:extLst>
                <a:ext uri="{FF2B5EF4-FFF2-40B4-BE49-F238E27FC236}">
                  <a16:creationId xmlns:a16="http://schemas.microsoft.com/office/drawing/2014/main" id="{3E8B41CF-44F6-1C31-B1B7-4590DCE662F1}"/>
                </a:ext>
              </a:extLst>
            </p:cNvPr>
            <p:cNvGrpSpPr/>
            <p:nvPr/>
          </p:nvGrpSpPr>
          <p:grpSpPr>
            <a:xfrm>
              <a:off x="1742102" y="2821947"/>
              <a:ext cx="861418" cy="180017"/>
              <a:chOff x="613978" y="3497275"/>
              <a:chExt cx="861418" cy="180017"/>
            </a:xfrm>
          </p:grpSpPr>
          <p:sp>
            <p:nvSpPr>
              <p:cNvPr id="1807" name="Google Shape;1197;p29">
                <a:extLst>
                  <a:ext uri="{FF2B5EF4-FFF2-40B4-BE49-F238E27FC236}">
                    <a16:creationId xmlns:a16="http://schemas.microsoft.com/office/drawing/2014/main" id="{C89F3DB3-C49C-66BD-50BB-915644496390}"/>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198;p29">
                <a:extLst>
                  <a:ext uri="{FF2B5EF4-FFF2-40B4-BE49-F238E27FC236}">
                    <a16:creationId xmlns:a16="http://schemas.microsoft.com/office/drawing/2014/main" id="{556F1AC9-A1DB-A0FC-14CC-9DB1CE969CAF}"/>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199;p29">
                <a:extLst>
                  <a:ext uri="{FF2B5EF4-FFF2-40B4-BE49-F238E27FC236}">
                    <a16:creationId xmlns:a16="http://schemas.microsoft.com/office/drawing/2014/main" id="{B282F1A1-06B1-089A-36FE-AAABB35A355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200;p29">
                <a:extLst>
                  <a:ext uri="{FF2B5EF4-FFF2-40B4-BE49-F238E27FC236}">
                    <a16:creationId xmlns:a16="http://schemas.microsoft.com/office/drawing/2014/main" id="{31E17C7C-5156-E1CA-E908-74EA3867D442}"/>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201;p29">
                <a:extLst>
                  <a:ext uri="{FF2B5EF4-FFF2-40B4-BE49-F238E27FC236}">
                    <a16:creationId xmlns:a16="http://schemas.microsoft.com/office/drawing/2014/main" id="{B386AD99-99F8-60AB-AFFC-966152B975C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202;p29">
                <a:extLst>
                  <a:ext uri="{FF2B5EF4-FFF2-40B4-BE49-F238E27FC236}">
                    <a16:creationId xmlns:a16="http://schemas.microsoft.com/office/drawing/2014/main" id="{CEE57BCD-03F6-437E-E42D-30FAB00C8597}"/>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39" name="Google Shape;1287;p29">
            <a:extLst>
              <a:ext uri="{FF2B5EF4-FFF2-40B4-BE49-F238E27FC236}">
                <a16:creationId xmlns:a16="http://schemas.microsoft.com/office/drawing/2014/main" id="{373AB73D-2905-83A5-7144-9A2D16DFBC75}"/>
              </a:ext>
            </a:extLst>
          </p:cNvPr>
          <p:cNvCxnSpPr>
            <a:cxnSpLocks/>
          </p:cNvCxnSpPr>
          <p:nvPr/>
        </p:nvCxnSpPr>
        <p:spPr>
          <a:xfrm>
            <a:off x="1370657" y="532720"/>
            <a:ext cx="372240" cy="0"/>
          </a:xfrm>
          <a:prstGeom prst="straightConnector1">
            <a:avLst/>
          </a:prstGeom>
          <a:noFill/>
          <a:ln w="9525" cap="flat" cmpd="sng">
            <a:solidFill>
              <a:srgbClr val="595959"/>
            </a:solidFill>
            <a:prstDash val="dash"/>
            <a:round/>
            <a:headEnd type="none" w="med" len="med"/>
            <a:tailEnd type="triangle" w="med" len="med"/>
          </a:ln>
        </p:spPr>
      </p:cxnSp>
      <p:sp>
        <p:nvSpPr>
          <p:cNvPr id="1841" name="Google Shape;69;p15">
            <a:extLst>
              <a:ext uri="{FF2B5EF4-FFF2-40B4-BE49-F238E27FC236}">
                <a16:creationId xmlns:a16="http://schemas.microsoft.com/office/drawing/2014/main" id="{51C96203-ABA9-31E0-E1EE-5C76AB41CB77}"/>
              </a:ext>
            </a:extLst>
          </p:cNvPr>
          <p:cNvSpPr/>
          <p:nvPr/>
        </p:nvSpPr>
        <p:spPr>
          <a:xfrm>
            <a:off x="1786139" y="372194"/>
            <a:ext cx="1085212"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FFT</a:t>
            </a:r>
            <a:endParaRPr dirty="0"/>
          </a:p>
        </p:txBody>
      </p:sp>
      <p:pic>
        <p:nvPicPr>
          <p:cNvPr id="1410" name="图片 1409">
            <a:extLst>
              <a:ext uri="{FF2B5EF4-FFF2-40B4-BE49-F238E27FC236}">
                <a16:creationId xmlns:a16="http://schemas.microsoft.com/office/drawing/2014/main" id="{B830D15E-0B49-5CBF-B71D-C773042847A1}"/>
              </a:ext>
            </a:extLst>
          </p:cNvPr>
          <p:cNvPicPr>
            <a:picLocks noChangeAspect="1"/>
          </p:cNvPicPr>
          <p:nvPr/>
        </p:nvPicPr>
        <p:blipFill>
          <a:blip r:embed="rId3"/>
          <a:stretch>
            <a:fillRect/>
          </a:stretch>
        </p:blipFill>
        <p:spPr>
          <a:xfrm>
            <a:off x="3450384" y="363061"/>
            <a:ext cx="894473" cy="481538"/>
          </a:xfrm>
          <a:prstGeom prst="rect">
            <a:avLst/>
          </a:prstGeom>
        </p:spPr>
      </p:pic>
      <p:pic>
        <p:nvPicPr>
          <p:cNvPr id="1408" name="图片 1407">
            <a:extLst>
              <a:ext uri="{FF2B5EF4-FFF2-40B4-BE49-F238E27FC236}">
                <a16:creationId xmlns:a16="http://schemas.microsoft.com/office/drawing/2014/main" id="{7B6D6945-4627-02E9-FDEE-87DD27FB649A}"/>
              </a:ext>
            </a:extLst>
          </p:cNvPr>
          <p:cNvPicPr>
            <a:picLocks noChangeAspect="1"/>
          </p:cNvPicPr>
          <p:nvPr/>
        </p:nvPicPr>
        <p:blipFill>
          <a:blip r:embed="rId4"/>
          <a:stretch>
            <a:fillRect/>
          </a:stretch>
        </p:blipFill>
        <p:spPr>
          <a:xfrm>
            <a:off x="3232925" y="556259"/>
            <a:ext cx="939895" cy="442883"/>
          </a:xfrm>
          <a:prstGeom prst="rect">
            <a:avLst/>
          </a:prstGeom>
        </p:spPr>
      </p:pic>
      <p:sp>
        <p:nvSpPr>
          <p:cNvPr id="1415" name="Google Shape;69;p15">
            <a:extLst>
              <a:ext uri="{FF2B5EF4-FFF2-40B4-BE49-F238E27FC236}">
                <a16:creationId xmlns:a16="http://schemas.microsoft.com/office/drawing/2014/main" id="{FFF34FBB-1650-6E45-0AC5-9A0C44CE6A29}"/>
              </a:ext>
            </a:extLst>
          </p:cNvPr>
          <p:cNvSpPr/>
          <p:nvPr/>
        </p:nvSpPr>
        <p:spPr>
          <a:xfrm>
            <a:off x="5244038" y="436196"/>
            <a:ext cx="1675367"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000" b="1" i="0" dirty="0">
                <a:solidFill>
                  <a:srgbClr val="333333"/>
                </a:solidFill>
                <a:effectLst/>
                <a:latin typeface="Consolas" panose="020B0609020204030204" pitchFamily="49" charset="0"/>
              </a:rPr>
              <a:t>low-pass filtering</a:t>
            </a:r>
            <a:endParaRPr sz="1000" dirty="0">
              <a:latin typeface="Consolas" panose="020B0609020204030204" pitchFamily="49" charset="0"/>
            </a:endParaRPr>
          </a:p>
        </p:txBody>
      </p:sp>
      <p:sp>
        <p:nvSpPr>
          <p:cNvPr id="1418" name="Google Shape;69;p15">
            <a:extLst>
              <a:ext uri="{FF2B5EF4-FFF2-40B4-BE49-F238E27FC236}">
                <a16:creationId xmlns:a16="http://schemas.microsoft.com/office/drawing/2014/main" id="{E60BE368-FEE1-26FC-2D03-D7A26F0D947D}"/>
              </a:ext>
            </a:extLst>
          </p:cNvPr>
          <p:cNvSpPr/>
          <p:nvPr/>
        </p:nvSpPr>
        <p:spPr>
          <a:xfrm>
            <a:off x="7276127" y="425925"/>
            <a:ext cx="1633714"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r>
              <a:rPr lang="en-US" altLang="zh-CN" sz="1000" b="1" i="0" dirty="0">
                <a:solidFill>
                  <a:srgbClr val="333333"/>
                </a:solidFill>
                <a:effectLst/>
                <a:latin typeface="Consolas" panose="020B0609020204030204" pitchFamily="49" charset="0"/>
              </a:rPr>
              <a:t>Amplitude Filtering</a:t>
            </a:r>
            <a:endParaRPr lang="zh-CN" altLang="en-US" sz="1000" b="1" dirty="0">
              <a:latin typeface="Consolas" panose="020B0609020204030204" pitchFamily="49" charset="0"/>
            </a:endParaRPr>
          </a:p>
        </p:txBody>
      </p:sp>
      <p:cxnSp>
        <p:nvCxnSpPr>
          <p:cNvPr id="1422" name="Google Shape;1287;p29">
            <a:extLst>
              <a:ext uri="{FF2B5EF4-FFF2-40B4-BE49-F238E27FC236}">
                <a16:creationId xmlns:a16="http://schemas.microsoft.com/office/drawing/2014/main" id="{AEFBA6A6-90B0-781C-9020-1EC86AD3CD8C}"/>
              </a:ext>
            </a:extLst>
          </p:cNvPr>
          <p:cNvCxnSpPr>
            <a:cxnSpLocks/>
          </p:cNvCxnSpPr>
          <p:nvPr/>
        </p:nvCxnSpPr>
        <p:spPr>
          <a:xfrm flipV="1">
            <a:off x="6912278" y="579826"/>
            <a:ext cx="310728" cy="2946"/>
          </a:xfrm>
          <a:prstGeom prst="straightConnector1">
            <a:avLst/>
          </a:prstGeom>
          <a:noFill/>
          <a:ln w="9525" cap="flat" cmpd="sng">
            <a:solidFill>
              <a:srgbClr val="595959"/>
            </a:solidFill>
            <a:prstDash val="dash"/>
            <a:round/>
            <a:headEnd type="none" w="med" len="med"/>
            <a:tailEnd type="triangle" w="med" len="med"/>
          </a:ln>
        </p:spPr>
      </p:cxnSp>
      <p:cxnSp>
        <p:nvCxnSpPr>
          <p:cNvPr id="1285" name="Google Shape;1285;p29">
            <a:extLst>
              <a:ext uri="{FF2B5EF4-FFF2-40B4-BE49-F238E27FC236}">
                <a16:creationId xmlns:a16="http://schemas.microsoft.com/office/drawing/2014/main" id="{C82BDF44-3703-AB46-1978-C40D2C31DF1F}"/>
              </a:ext>
            </a:extLst>
          </p:cNvPr>
          <p:cNvCxnSpPr>
            <a:cxnSpLocks/>
            <a:stCxn id="39" idx="1"/>
            <a:endCxn id="9" idx="3"/>
          </p:cNvCxnSpPr>
          <p:nvPr/>
        </p:nvCxnSpPr>
        <p:spPr>
          <a:xfrm flipV="1">
            <a:off x="1135176" y="2191479"/>
            <a:ext cx="455141" cy="688454"/>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286" name="Google Shape;1286;p29">
            <a:extLst>
              <a:ext uri="{FF2B5EF4-FFF2-40B4-BE49-F238E27FC236}">
                <a16:creationId xmlns:a16="http://schemas.microsoft.com/office/drawing/2014/main" id="{20D7C96A-8339-254B-0F7D-10242C78C1C0}"/>
              </a:ext>
            </a:extLst>
          </p:cNvPr>
          <p:cNvCxnSpPr>
            <a:cxnSpLocks/>
            <a:stCxn id="39" idx="1"/>
            <a:endCxn id="53" idx="3"/>
          </p:cNvCxnSpPr>
          <p:nvPr/>
        </p:nvCxnSpPr>
        <p:spPr>
          <a:xfrm>
            <a:off x="1135176" y="2879933"/>
            <a:ext cx="492448" cy="741151"/>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287" name="Google Shape;1287;p29">
            <a:extLst>
              <a:ext uri="{FF2B5EF4-FFF2-40B4-BE49-F238E27FC236}">
                <a16:creationId xmlns:a16="http://schemas.microsoft.com/office/drawing/2014/main" id="{A5B19871-1F7C-C710-D58E-8FBAAC3DF0C8}"/>
              </a:ext>
            </a:extLst>
          </p:cNvPr>
          <p:cNvCxnSpPr>
            <a:cxnSpLocks/>
          </p:cNvCxnSpPr>
          <p:nvPr/>
        </p:nvCxnSpPr>
        <p:spPr>
          <a:xfrm>
            <a:off x="2861495" y="2903387"/>
            <a:ext cx="1171577" cy="581"/>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a:extLst>
              <a:ext uri="{FF2B5EF4-FFF2-40B4-BE49-F238E27FC236}">
                <a16:creationId xmlns:a16="http://schemas.microsoft.com/office/drawing/2014/main" id="{ED8EBAAA-643F-1CB2-3B4E-DF7865784EFA}"/>
              </a:ext>
            </a:extLst>
          </p:cNvPr>
          <p:cNvSpPr txBox="1"/>
          <p:nvPr/>
        </p:nvSpPr>
        <p:spPr>
          <a:xfrm>
            <a:off x="324524" y="25523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100" dirty="0">
                <a:latin typeface="Consolas"/>
                <a:ea typeface="Consolas"/>
                <a:cs typeface="Consolas"/>
                <a:sym typeface="Consolas"/>
              </a:rPr>
              <a:t>1x</a:t>
            </a:r>
            <a:r>
              <a:rPr lang="en-US" altLang="zh-CN" sz="1100" dirty="0">
                <a:latin typeface="Consolas"/>
                <a:ea typeface="Consolas"/>
                <a:cs typeface="Consolas"/>
                <a:sym typeface="Consolas"/>
              </a:rPr>
              <a:t>L</a:t>
            </a:r>
            <a:r>
              <a:rPr lang="en-US" sz="1100" dirty="0">
                <a:latin typeface="Consolas"/>
                <a:ea typeface="Consolas"/>
                <a:cs typeface="Consolas"/>
                <a:sym typeface="Consolas"/>
              </a:rPr>
              <a:t>xC</a:t>
            </a:r>
          </a:p>
        </p:txBody>
      </p:sp>
      <p:grpSp>
        <p:nvGrpSpPr>
          <p:cNvPr id="18" name="组合 17">
            <a:extLst>
              <a:ext uri="{FF2B5EF4-FFF2-40B4-BE49-F238E27FC236}">
                <a16:creationId xmlns:a16="http://schemas.microsoft.com/office/drawing/2014/main" id="{DF58B1C0-F8D7-D566-0751-237642AEBDF4}"/>
              </a:ext>
            </a:extLst>
          </p:cNvPr>
          <p:cNvGrpSpPr/>
          <p:nvPr/>
        </p:nvGrpSpPr>
        <p:grpSpPr>
          <a:xfrm>
            <a:off x="106187" y="2789924"/>
            <a:ext cx="1028989" cy="339282"/>
            <a:chOff x="1742102" y="2662682"/>
            <a:chExt cx="1028989" cy="339282"/>
          </a:xfrm>
        </p:grpSpPr>
        <p:grpSp>
          <p:nvGrpSpPr>
            <p:cNvPr id="19" name="组合 18">
              <a:extLst>
                <a:ext uri="{FF2B5EF4-FFF2-40B4-BE49-F238E27FC236}">
                  <a16:creationId xmlns:a16="http://schemas.microsoft.com/office/drawing/2014/main" id="{5B23ABB3-90BD-8C57-2F34-1966DCF14F9B}"/>
                </a:ext>
              </a:extLst>
            </p:cNvPr>
            <p:cNvGrpSpPr/>
            <p:nvPr/>
          </p:nvGrpSpPr>
          <p:grpSpPr>
            <a:xfrm>
              <a:off x="1909673" y="2662682"/>
              <a:ext cx="861418" cy="180017"/>
              <a:chOff x="613978" y="3497275"/>
              <a:chExt cx="861418" cy="180017"/>
            </a:xfrm>
          </p:grpSpPr>
          <p:sp>
            <p:nvSpPr>
              <p:cNvPr id="34" name="Google Shape;1197;p29">
                <a:extLst>
                  <a:ext uri="{FF2B5EF4-FFF2-40B4-BE49-F238E27FC236}">
                    <a16:creationId xmlns:a16="http://schemas.microsoft.com/office/drawing/2014/main" id="{4C8AD5FC-EA67-ECEF-91B7-DA1D3A33104B}"/>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98;p29">
                <a:extLst>
                  <a:ext uri="{FF2B5EF4-FFF2-40B4-BE49-F238E27FC236}">
                    <a16:creationId xmlns:a16="http://schemas.microsoft.com/office/drawing/2014/main" id="{B9852BCA-4487-4C74-5EAC-6DFDF67AF50C}"/>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99;p29">
                <a:extLst>
                  <a:ext uri="{FF2B5EF4-FFF2-40B4-BE49-F238E27FC236}">
                    <a16:creationId xmlns:a16="http://schemas.microsoft.com/office/drawing/2014/main" id="{7A733227-CAC7-DC0E-8AF3-EF9B1C9DD65F}"/>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0;p29">
                <a:extLst>
                  <a:ext uri="{FF2B5EF4-FFF2-40B4-BE49-F238E27FC236}">
                    <a16:creationId xmlns:a16="http://schemas.microsoft.com/office/drawing/2014/main" id="{3C2AE0BD-948E-1F88-7EC7-5D7216EBE984}"/>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1;p29">
                <a:extLst>
                  <a:ext uri="{FF2B5EF4-FFF2-40B4-BE49-F238E27FC236}">
                    <a16:creationId xmlns:a16="http://schemas.microsoft.com/office/drawing/2014/main" id="{C6165E3B-188E-93C2-FA78-6E6C4643F317}"/>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2;p29">
                <a:extLst>
                  <a:ext uri="{FF2B5EF4-FFF2-40B4-BE49-F238E27FC236}">
                    <a16:creationId xmlns:a16="http://schemas.microsoft.com/office/drawing/2014/main" id="{11B74EE8-99E1-B88C-5FB3-11565B7DE98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组合 19">
              <a:extLst>
                <a:ext uri="{FF2B5EF4-FFF2-40B4-BE49-F238E27FC236}">
                  <a16:creationId xmlns:a16="http://schemas.microsoft.com/office/drawing/2014/main" id="{4596ECC5-D2FC-8B82-1E49-7F92A5212900}"/>
                </a:ext>
              </a:extLst>
            </p:cNvPr>
            <p:cNvGrpSpPr/>
            <p:nvPr/>
          </p:nvGrpSpPr>
          <p:grpSpPr>
            <a:xfrm>
              <a:off x="1822308" y="2733206"/>
              <a:ext cx="861418" cy="180017"/>
              <a:chOff x="613978" y="3497275"/>
              <a:chExt cx="861418" cy="180017"/>
            </a:xfrm>
          </p:grpSpPr>
          <p:sp>
            <p:nvSpPr>
              <p:cNvPr id="28" name="Google Shape;1197;p29">
                <a:extLst>
                  <a:ext uri="{FF2B5EF4-FFF2-40B4-BE49-F238E27FC236}">
                    <a16:creationId xmlns:a16="http://schemas.microsoft.com/office/drawing/2014/main" id="{33643136-0DDE-FE2A-06C8-4EE820169141}"/>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8;p29">
                <a:extLst>
                  <a:ext uri="{FF2B5EF4-FFF2-40B4-BE49-F238E27FC236}">
                    <a16:creationId xmlns:a16="http://schemas.microsoft.com/office/drawing/2014/main" id="{6242C536-1341-409F-F344-399D0C3CEFD2}"/>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9;p29">
                <a:extLst>
                  <a:ext uri="{FF2B5EF4-FFF2-40B4-BE49-F238E27FC236}">
                    <a16:creationId xmlns:a16="http://schemas.microsoft.com/office/drawing/2014/main" id="{34A0C523-7353-BC5B-E5F9-31F472E3D64F}"/>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00;p29">
                <a:extLst>
                  <a:ext uri="{FF2B5EF4-FFF2-40B4-BE49-F238E27FC236}">
                    <a16:creationId xmlns:a16="http://schemas.microsoft.com/office/drawing/2014/main" id="{605A455E-E1A0-121C-9779-AE2D825E104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01;p29">
                <a:extLst>
                  <a:ext uri="{FF2B5EF4-FFF2-40B4-BE49-F238E27FC236}">
                    <a16:creationId xmlns:a16="http://schemas.microsoft.com/office/drawing/2014/main" id="{81E64BCD-686D-2B2B-8A1F-901813EE009D}"/>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02;p29">
                <a:extLst>
                  <a:ext uri="{FF2B5EF4-FFF2-40B4-BE49-F238E27FC236}">
                    <a16:creationId xmlns:a16="http://schemas.microsoft.com/office/drawing/2014/main" id="{3AE5ADA6-8BC5-0514-922E-429A491A3E1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组合 20">
              <a:extLst>
                <a:ext uri="{FF2B5EF4-FFF2-40B4-BE49-F238E27FC236}">
                  <a16:creationId xmlns:a16="http://schemas.microsoft.com/office/drawing/2014/main" id="{3DA15BBD-6D2E-79EC-D583-7443CC650307}"/>
                </a:ext>
              </a:extLst>
            </p:cNvPr>
            <p:cNvGrpSpPr/>
            <p:nvPr/>
          </p:nvGrpSpPr>
          <p:grpSpPr>
            <a:xfrm>
              <a:off x="1742102" y="2821947"/>
              <a:ext cx="861418" cy="180017"/>
              <a:chOff x="613978" y="3497275"/>
              <a:chExt cx="861418" cy="180017"/>
            </a:xfrm>
          </p:grpSpPr>
          <p:sp>
            <p:nvSpPr>
              <p:cNvPr id="22" name="Google Shape;1197;p29">
                <a:extLst>
                  <a:ext uri="{FF2B5EF4-FFF2-40B4-BE49-F238E27FC236}">
                    <a16:creationId xmlns:a16="http://schemas.microsoft.com/office/drawing/2014/main" id="{CC8020AC-F08F-07FD-B125-257BD4674A37}"/>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98;p29">
                <a:extLst>
                  <a:ext uri="{FF2B5EF4-FFF2-40B4-BE49-F238E27FC236}">
                    <a16:creationId xmlns:a16="http://schemas.microsoft.com/office/drawing/2014/main" id="{BD808FE5-F76C-7E1E-0F47-E4F27E4318D7}"/>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9;p29">
                <a:extLst>
                  <a:ext uri="{FF2B5EF4-FFF2-40B4-BE49-F238E27FC236}">
                    <a16:creationId xmlns:a16="http://schemas.microsoft.com/office/drawing/2014/main" id="{8AFBCC0F-AD4F-2CBE-BCD2-8D0340964666}"/>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0;p29">
                <a:extLst>
                  <a:ext uri="{FF2B5EF4-FFF2-40B4-BE49-F238E27FC236}">
                    <a16:creationId xmlns:a16="http://schemas.microsoft.com/office/drawing/2014/main" id="{71655183-12F5-83E5-FFEB-19D1A3FA686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1;p29">
                <a:extLst>
                  <a:ext uri="{FF2B5EF4-FFF2-40B4-BE49-F238E27FC236}">
                    <a16:creationId xmlns:a16="http://schemas.microsoft.com/office/drawing/2014/main" id="{6346E44F-94BA-336A-6094-BD6B4954CFDB}"/>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2;p29">
                <a:extLst>
                  <a:ext uri="{FF2B5EF4-FFF2-40B4-BE49-F238E27FC236}">
                    <a16:creationId xmlns:a16="http://schemas.microsoft.com/office/drawing/2014/main" id="{83F1DADD-E157-224C-D13A-D358E843A1D7}"/>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组合 3">
            <a:extLst>
              <a:ext uri="{FF2B5EF4-FFF2-40B4-BE49-F238E27FC236}">
                <a16:creationId xmlns:a16="http://schemas.microsoft.com/office/drawing/2014/main" id="{F91ACFFA-ED20-CF96-8C5F-A4C38AEC7838}"/>
              </a:ext>
            </a:extLst>
          </p:cNvPr>
          <p:cNvGrpSpPr/>
          <p:nvPr/>
        </p:nvGrpSpPr>
        <p:grpSpPr>
          <a:xfrm>
            <a:off x="1590316" y="1942205"/>
            <a:ext cx="1028989" cy="339282"/>
            <a:chOff x="1742102" y="2662682"/>
            <a:chExt cx="1028989" cy="339282"/>
          </a:xfrm>
        </p:grpSpPr>
        <p:grpSp>
          <p:nvGrpSpPr>
            <p:cNvPr id="5" name="组合 4">
              <a:extLst>
                <a:ext uri="{FF2B5EF4-FFF2-40B4-BE49-F238E27FC236}">
                  <a16:creationId xmlns:a16="http://schemas.microsoft.com/office/drawing/2014/main" id="{F256F2BC-8DF1-E4A8-101B-D64852D5600D}"/>
                </a:ext>
              </a:extLst>
            </p:cNvPr>
            <p:cNvGrpSpPr/>
            <p:nvPr/>
          </p:nvGrpSpPr>
          <p:grpSpPr>
            <a:xfrm>
              <a:off x="1909673" y="2662682"/>
              <a:ext cx="861418" cy="180017"/>
              <a:chOff x="613978" y="3497275"/>
              <a:chExt cx="861418" cy="180017"/>
            </a:xfrm>
          </p:grpSpPr>
          <p:sp>
            <p:nvSpPr>
              <p:cNvPr id="42" name="Google Shape;1197;p29">
                <a:extLst>
                  <a:ext uri="{FF2B5EF4-FFF2-40B4-BE49-F238E27FC236}">
                    <a16:creationId xmlns:a16="http://schemas.microsoft.com/office/drawing/2014/main" id="{1A59A19C-70A8-0C02-066E-B8091B723E6C}"/>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8;p29">
                <a:extLst>
                  <a:ext uri="{FF2B5EF4-FFF2-40B4-BE49-F238E27FC236}">
                    <a16:creationId xmlns:a16="http://schemas.microsoft.com/office/drawing/2014/main" id="{552160A5-9108-F29A-9E09-4C9AB523117B}"/>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9;p29">
                <a:extLst>
                  <a:ext uri="{FF2B5EF4-FFF2-40B4-BE49-F238E27FC236}">
                    <a16:creationId xmlns:a16="http://schemas.microsoft.com/office/drawing/2014/main" id="{81E8FF70-FBBD-B319-401F-224E6B59F467}"/>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0;p29">
                <a:extLst>
                  <a:ext uri="{FF2B5EF4-FFF2-40B4-BE49-F238E27FC236}">
                    <a16:creationId xmlns:a16="http://schemas.microsoft.com/office/drawing/2014/main" id="{43554B7B-0D10-A77F-A2CF-00190787ED1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29">
                <a:extLst>
                  <a:ext uri="{FF2B5EF4-FFF2-40B4-BE49-F238E27FC236}">
                    <a16:creationId xmlns:a16="http://schemas.microsoft.com/office/drawing/2014/main" id="{DD47BCA5-0000-F590-83F3-A7603ED4C7FA}"/>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2;p29">
                <a:extLst>
                  <a:ext uri="{FF2B5EF4-FFF2-40B4-BE49-F238E27FC236}">
                    <a16:creationId xmlns:a16="http://schemas.microsoft.com/office/drawing/2014/main" id="{3F2C319D-69F0-8DEA-75FA-F39113F46F4E}"/>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组合 5">
              <a:extLst>
                <a:ext uri="{FF2B5EF4-FFF2-40B4-BE49-F238E27FC236}">
                  <a16:creationId xmlns:a16="http://schemas.microsoft.com/office/drawing/2014/main" id="{C6B103F4-F0C9-BA26-9E5D-B7963221B549}"/>
                </a:ext>
              </a:extLst>
            </p:cNvPr>
            <p:cNvGrpSpPr/>
            <p:nvPr/>
          </p:nvGrpSpPr>
          <p:grpSpPr>
            <a:xfrm>
              <a:off x="1822308" y="2733206"/>
              <a:ext cx="861418" cy="180017"/>
              <a:chOff x="613978" y="3497275"/>
              <a:chExt cx="861418" cy="180017"/>
            </a:xfrm>
          </p:grpSpPr>
          <p:sp>
            <p:nvSpPr>
              <p:cNvPr id="14" name="Google Shape;1197;p29">
                <a:extLst>
                  <a:ext uri="{FF2B5EF4-FFF2-40B4-BE49-F238E27FC236}">
                    <a16:creationId xmlns:a16="http://schemas.microsoft.com/office/drawing/2014/main" id="{C3E181F0-4973-0E5D-F71F-E28A5AB2F9E4}"/>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8;p29">
                <a:extLst>
                  <a:ext uri="{FF2B5EF4-FFF2-40B4-BE49-F238E27FC236}">
                    <a16:creationId xmlns:a16="http://schemas.microsoft.com/office/drawing/2014/main" id="{7528BC72-652E-2D82-F20E-686C93A084EA}"/>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9;p29">
                <a:extLst>
                  <a:ext uri="{FF2B5EF4-FFF2-40B4-BE49-F238E27FC236}">
                    <a16:creationId xmlns:a16="http://schemas.microsoft.com/office/drawing/2014/main" id="{6F178AAB-A4FE-F454-0046-9FB9D0013819}"/>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0;p29">
                <a:extLst>
                  <a:ext uri="{FF2B5EF4-FFF2-40B4-BE49-F238E27FC236}">
                    <a16:creationId xmlns:a16="http://schemas.microsoft.com/office/drawing/2014/main" id="{2EA66ADE-610A-3CF1-1DC4-6AA569DB159D}"/>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1;p29">
                <a:extLst>
                  <a:ext uri="{FF2B5EF4-FFF2-40B4-BE49-F238E27FC236}">
                    <a16:creationId xmlns:a16="http://schemas.microsoft.com/office/drawing/2014/main" id="{29FFF1CB-E1CD-A7B5-33FF-631DD5E843A1}"/>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2;p29">
                <a:extLst>
                  <a:ext uri="{FF2B5EF4-FFF2-40B4-BE49-F238E27FC236}">
                    <a16:creationId xmlns:a16="http://schemas.microsoft.com/office/drawing/2014/main" id="{592E558A-7856-FCBD-3A51-3A829B5D23D2}"/>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组合 6">
              <a:extLst>
                <a:ext uri="{FF2B5EF4-FFF2-40B4-BE49-F238E27FC236}">
                  <a16:creationId xmlns:a16="http://schemas.microsoft.com/office/drawing/2014/main" id="{33E0B4D8-B69C-2BCA-A171-28D8B21CC1B7}"/>
                </a:ext>
              </a:extLst>
            </p:cNvPr>
            <p:cNvGrpSpPr/>
            <p:nvPr/>
          </p:nvGrpSpPr>
          <p:grpSpPr>
            <a:xfrm>
              <a:off x="1742102" y="2821947"/>
              <a:ext cx="861418" cy="180017"/>
              <a:chOff x="613978" y="3497275"/>
              <a:chExt cx="861418" cy="180017"/>
            </a:xfrm>
          </p:grpSpPr>
          <p:sp>
            <p:nvSpPr>
              <p:cNvPr id="8" name="Google Shape;1197;p29">
                <a:extLst>
                  <a:ext uri="{FF2B5EF4-FFF2-40B4-BE49-F238E27FC236}">
                    <a16:creationId xmlns:a16="http://schemas.microsoft.com/office/drawing/2014/main" id="{56112F8D-7464-226D-861F-EA36A268DFCF}"/>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p29">
                <a:extLst>
                  <a:ext uri="{FF2B5EF4-FFF2-40B4-BE49-F238E27FC236}">
                    <a16:creationId xmlns:a16="http://schemas.microsoft.com/office/drawing/2014/main" id="{F287749F-A218-41E6-A3FB-0EF97F012168}"/>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9;p29">
                <a:extLst>
                  <a:ext uri="{FF2B5EF4-FFF2-40B4-BE49-F238E27FC236}">
                    <a16:creationId xmlns:a16="http://schemas.microsoft.com/office/drawing/2014/main" id="{8D0F6C00-ABC5-48FF-3F1C-F28BFC07D6BD}"/>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0;p29">
                <a:extLst>
                  <a:ext uri="{FF2B5EF4-FFF2-40B4-BE49-F238E27FC236}">
                    <a16:creationId xmlns:a16="http://schemas.microsoft.com/office/drawing/2014/main" id="{192D8CD2-29BE-2DD9-66F5-1A3E2D4BCAF0}"/>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1;p29">
                <a:extLst>
                  <a:ext uri="{FF2B5EF4-FFF2-40B4-BE49-F238E27FC236}">
                    <a16:creationId xmlns:a16="http://schemas.microsoft.com/office/drawing/2014/main" id="{2E0C3426-172C-76E4-5D87-298B3BC8F9E3}"/>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2;p29">
                <a:extLst>
                  <a:ext uri="{FF2B5EF4-FFF2-40B4-BE49-F238E27FC236}">
                    <a16:creationId xmlns:a16="http://schemas.microsoft.com/office/drawing/2014/main" id="{1673424A-D1B2-2010-49D2-C6B3C158F39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 name="组合 47">
            <a:extLst>
              <a:ext uri="{FF2B5EF4-FFF2-40B4-BE49-F238E27FC236}">
                <a16:creationId xmlns:a16="http://schemas.microsoft.com/office/drawing/2014/main" id="{D581348B-8857-11A9-0BF8-4E4C820EEDC2}"/>
              </a:ext>
            </a:extLst>
          </p:cNvPr>
          <p:cNvGrpSpPr/>
          <p:nvPr/>
        </p:nvGrpSpPr>
        <p:grpSpPr>
          <a:xfrm>
            <a:off x="1627623" y="3371810"/>
            <a:ext cx="1028989" cy="339282"/>
            <a:chOff x="1742102" y="2662682"/>
            <a:chExt cx="1028989" cy="339282"/>
          </a:xfrm>
        </p:grpSpPr>
        <p:grpSp>
          <p:nvGrpSpPr>
            <p:cNvPr id="49" name="组合 48">
              <a:extLst>
                <a:ext uri="{FF2B5EF4-FFF2-40B4-BE49-F238E27FC236}">
                  <a16:creationId xmlns:a16="http://schemas.microsoft.com/office/drawing/2014/main" id="{AFD6A6A5-CB5D-A07D-E714-ED219B4CAFD5}"/>
                </a:ext>
              </a:extLst>
            </p:cNvPr>
            <p:cNvGrpSpPr/>
            <p:nvPr/>
          </p:nvGrpSpPr>
          <p:grpSpPr>
            <a:xfrm>
              <a:off x="1909673" y="2662682"/>
              <a:ext cx="861418" cy="180017"/>
              <a:chOff x="613978" y="3497275"/>
              <a:chExt cx="861418" cy="180017"/>
            </a:xfrm>
          </p:grpSpPr>
          <p:sp>
            <p:nvSpPr>
              <p:cNvPr id="1793" name="Google Shape;1197;p29">
                <a:extLst>
                  <a:ext uri="{FF2B5EF4-FFF2-40B4-BE49-F238E27FC236}">
                    <a16:creationId xmlns:a16="http://schemas.microsoft.com/office/drawing/2014/main" id="{5E0B7966-C1D2-7009-AADF-B6698706E925}"/>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198;p29">
                <a:extLst>
                  <a:ext uri="{FF2B5EF4-FFF2-40B4-BE49-F238E27FC236}">
                    <a16:creationId xmlns:a16="http://schemas.microsoft.com/office/drawing/2014/main" id="{81EF6D0B-FF37-7A58-6E21-B0516F0FE470}"/>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199;p29">
                <a:extLst>
                  <a:ext uri="{FF2B5EF4-FFF2-40B4-BE49-F238E27FC236}">
                    <a16:creationId xmlns:a16="http://schemas.microsoft.com/office/drawing/2014/main" id="{9DA4277F-875C-BEF3-4F0B-CBA40498C0D2}"/>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200;p29">
                <a:extLst>
                  <a:ext uri="{FF2B5EF4-FFF2-40B4-BE49-F238E27FC236}">
                    <a16:creationId xmlns:a16="http://schemas.microsoft.com/office/drawing/2014/main" id="{449FB711-25F5-474E-4F32-021E1D308E4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201;p29">
                <a:extLst>
                  <a:ext uri="{FF2B5EF4-FFF2-40B4-BE49-F238E27FC236}">
                    <a16:creationId xmlns:a16="http://schemas.microsoft.com/office/drawing/2014/main" id="{A1AFD4F7-55D6-A42E-EDB2-C80C5812D5C4}"/>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202;p29">
                <a:extLst>
                  <a:ext uri="{FF2B5EF4-FFF2-40B4-BE49-F238E27FC236}">
                    <a16:creationId xmlns:a16="http://schemas.microsoft.com/office/drawing/2014/main" id="{E18AE6A7-6FE7-A8A5-01C2-AD6F67B8602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组合 49">
              <a:extLst>
                <a:ext uri="{FF2B5EF4-FFF2-40B4-BE49-F238E27FC236}">
                  <a16:creationId xmlns:a16="http://schemas.microsoft.com/office/drawing/2014/main" id="{9B20C41E-9CD6-53DD-0714-6BD384068B01}"/>
                </a:ext>
              </a:extLst>
            </p:cNvPr>
            <p:cNvGrpSpPr/>
            <p:nvPr/>
          </p:nvGrpSpPr>
          <p:grpSpPr>
            <a:xfrm>
              <a:off x="1822308" y="2733206"/>
              <a:ext cx="861418" cy="180017"/>
              <a:chOff x="613978" y="3497275"/>
              <a:chExt cx="861418" cy="180017"/>
            </a:xfrm>
          </p:grpSpPr>
          <p:sp>
            <p:nvSpPr>
              <p:cNvPr id="58" name="Google Shape;1197;p29">
                <a:extLst>
                  <a:ext uri="{FF2B5EF4-FFF2-40B4-BE49-F238E27FC236}">
                    <a16:creationId xmlns:a16="http://schemas.microsoft.com/office/drawing/2014/main" id="{9CC61F7F-BF4F-EB43-586D-0EF9A30BE0FA}"/>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98;p29">
                <a:extLst>
                  <a:ext uri="{FF2B5EF4-FFF2-40B4-BE49-F238E27FC236}">
                    <a16:creationId xmlns:a16="http://schemas.microsoft.com/office/drawing/2014/main" id="{FBBF9741-F135-766B-D8B8-1E481997FF86}"/>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99;p29">
                <a:extLst>
                  <a:ext uri="{FF2B5EF4-FFF2-40B4-BE49-F238E27FC236}">
                    <a16:creationId xmlns:a16="http://schemas.microsoft.com/office/drawing/2014/main" id="{93C05F81-C4DB-486B-6EC0-C72921E747B9}"/>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00;p29">
                <a:extLst>
                  <a:ext uri="{FF2B5EF4-FFF2-40B4-BE49-F238E27FC236}">
                    <a16:creationId xmlns:a16="http://schemas.microsoft.com/office/drawing/2014/main" id="{D36602D8-107A-AE39-6D38-E7F54287B81E}"/>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01;p29">
                <a:extLst>
                  <a:ext uri="{FF2B5EF4-FFF2-40B4-BE49-F238E27FC236}">
                    <a16:creationId xmlns:a16="http://schemas.microsoft.com/office/drawing/2014/main" id="{F841E8E4-F0C8-6540-2E59-A66F4735C14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202;p29">
                <a:extLst>
                  <a:ext uri="{FF2B5EF4-FFF2-40B4-BE49-F238E27FC236}">
                    <a16:creationId xmlns:a16="http://schemas.microsoft.com/office/drawing/2014/main" id="{1F3E5F04-9981-C9D6-C090-2E2212BEE941}"/>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组合 50">
              <a:extLst>
                <a:ext uri="{FF2B5EF4-FFF2-40B4-BE49-F238E27FC236}">
                  <a16:creationId xmlns:a16="http://schemas.microsoft.com/office/drawing/2014/main" id="{4CC36FD4-00BE-AEFD-33B1-2BCB5C763410}"/>
                </a:ext>
              </a:extLst>
            </p:cNvPr>
            <p:cNvGrpSpPr/>
            <p:nvPr/>
          </p:nvGrpSpPr>
          <p:grpSpPr>
            <a:xfrm>
              <a:off x="1742102" y="2821947"/>
              <a:ext cx="861418" cy="180017"/>
              <a:chOff x="613978" y="3497275"/>
              <a:chExt cx="861418" cy="180017"/>
            </a:xfrm>
          </p:grpSpPr>
          <p:sp>
            <p:nvSpPr>
              <p:cNvPr id="52" name="Google Shape;1197;p29">
                <a:extLst>
                  <a:ext uri="{FF2B5EF4-FFF2-40B4-BE49-F238E27FC236}">
                    <a16:creationId xmlns:a16="http://schemas.microsoft.com/office/drawing/2014/main" id="{2BC26D65-C6B5-F345-9847-25AB99E3C846}"/>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98;p29">
                <a:extLst>
                  <a:ext uri="{FF2B5EF4-FFF2-40B4-BE49-F238E27FC236}">
                    <a16:creationId xmlns:a16="http://schemas.microsoft.com/office/drawing/2014/main" id="{AF876A41-F87D-DF0F-0417-2D2DF37DADED}"/>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99;p29">
                <a:extLst>
                  <a:ext uri="{FF2B5EF4-FFF2-40B4-BE49-F238E27FC236}">
                    <a16:creationId xmlns:a16="http://schemas.microsoft.com/office/drawing/2014/main" id="{4876605C-4F25-646D-4B5E-F4739F748A98}"/>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00;p29">
                <a:extLst>
                  <a:ext uri="{FF2B5EF4-FFF2-40B4-BE49-F238E27FC236}">
                    <a16:creationId xmlns:a16="http://schemas.microsoft.com/office/drawing/2014/main" id="{4E470E37-B831-7E1D-1F33-0C36889EAE0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01;p29">
                <a:extLst>
                  <a:ext uri="{FF2B5EF4-FFF2-40B4-BE49-F238E27FC236}">
                    <a16:creationId xmlns:a16="http://schemas.microsoft.com/office/drawing/2014/main" id="{26EF09E8-FB4D-EDF1-A4AA-3D02E10BBEF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2;p29">
                <a:extLst>
                  <a:ext uri="{FF2B5EF4-FFF2-40B4-BE49-F238E27FC236}">
                    <a16:creationId xmlns:a16="http://schemas.microsoft.com/office/drawing/2014/main" id="{3577600A-D6CC-B6CC-807E-172B7D0C449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5" name="Google Shape;73;p15">
            <a:extLst>
              <a:ext uri="{FF2B5EF4-FFF2-40B4-BE49-F238E27FC236}">
                <a16:creationId xmlns:a16="http://schemas.microsoft.com/office/drawing/2014/main" id="{F8EBF71B-2BF9-730F-0BE7-67FFA96E4FB5}"/>
              </a:ext>
            </a:extLst>
          </p:cNvPr>
          <p:cNvSpPr/>
          <p:nvPr/>
        </p:nvSpPr>
        <p:spPr>
          <a:xfrm>
            <a:off x="4209199" y="2628923"/>
            <a:ext cx="1242044" cy="481538"/>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SparseTSF</a:t>
            </a:r>
            <a:endParaRPr dirty="0"/>
          </a:p>
        </p:txBody>
      </p:sp>
      <p:sp>
        <p:nvSpPr>
          <p:cNvPr id="1802" name="文本框 1801">
            <a:extLst>
              <a:ext uri="{FF2B5EF4-FFF2-40B4-BE49-F238E27FC236}">
                <a16:creationId xmlns:a16="http://schemas.microsoft.com/office/drawing/2014/main" id="{B8A01A4C-AEAC-1F1C-C585-5C5608BFDABF}"/>
              </a:ext>
            </a:extLst>
          </p:cNvPr>
          <p:cNvSpPr txBox="1"/>
          <p:nvPr/>
        </p:nvSpPr>
        <p:spPr>
          <a:xfrm>
            <a:off x="2672413" y="2595610"/>
            <a:ext cx="1615203" cy="307777"/>
          </a:xfrm>
          <a:prstGeom prst="rect">
            <a:avLst/>
          </a:prstGeom>
          <a:noFill/>
        </p:spPr>
        <p:txBody>
          <a:bodyPr wrap="square">
            <a:spAutoFit/>
          </a:bodyPr>
          <a:lstStyle/>
          <a:p>
            <a:r>
              <a:rPr lang="en-US" altLang="zh-CN" b="1" dirty="0">
                <a:solidFill>
                  <a:srgbClr val="333333"/>
                </a:solidFill>
                <a:latin typeface="v-sans"/>
              </a:rPr>
              <a:t>O</a:t>
            </a:r>
            <a:r>
              <a:rPr lang="en-US" altLang="zh-CN" b="1" i="0" dirty="0">
                <a:solidFill>
                  <a:srgbClr val="333333"/>
                </a:solidFill>
                <a:effectLst/>
                <a:latin typeface="v-sans"/>
              </a:rPr>
              <a:t>riginal </a:t>
            </a:r>
            <a:r>
              <a:rPr lang="en-US" altLang="zh-CN" b="1" dirty="0">
                <a:solidFill>
                  <a:srgbClr val="333333"/>
                </a:solidFill>
                <a:latin typeface="v-sans"/>
              </a:rPr>
              <a:t>S</a:t>
            </a:r>
            <a:r>
              <a:rPr lang="en-US" altLang="zh-CN" b="1" i="0" dirty="0">
                <a:solidFill>
                  <a:srgbClr val="333333"/>
                </a:solidFill>
                <a:effectLst/>
                <a:latin typeface="v-sans"/>
              </a:rPr>
              <a:t>equence</a:t>
            </a:r>
            <a:endParaRPr lang="zh-CN" altLang="en-US" dirty="0"/>
          </a:p>
        </p:txBody>
      </p:sp>
      <p:grpSp>
        <p:nvGrpSpPr>
          <p:cNvPr id="1811" name="组合 1810">
            <a:extLst>
              <a:ext uri="{FF2B5EF4-FFF2-40B4-BE49-F238E27FC236}">
                <a16:creationId xmlns:a16="http://schemas.microsoft.com/office/drawing/2014/main" id="{FB0F6A3B-1C80-CA13-1138-09C47901506E}"/>
              </a:ext>
            </a:extLst>
          </p:cNvPr>
          <p:cNvGrpSpPr/>
          <p:nvPr/>
        </p:nvGrpSpPr>
        <p:grpSpPr>
          <a:xfrm>
            <a:off x="1600278" y="2692373"/>
            <a:ext cx="1028989" cy="339282"/>
            <a:chOff x="1742102" y="2662682"/>
            <a:chExt cx="1028989" cy="339282"/>
          </a:xfrm>
        </p:grpSpPr>
        <p:grpSp>
          <p:nvGrpSpPr>
            <p:cNvPr id="1812" name="组合 1811">
              <a:extLst>
                <a:ext uri="{FF2B5EF4-FFF2-40B4-BE49-F238E27FC236}">
                  <a16:creationId xmlns:a16="http://schemas.microsoft.com/office/drawing/2014/main" id="{0728FA93-DD57-8D10-641C-1B5FF52D4632}"/>
                </a:ext>
              </a:extLst>
            </p:cNvPr>
            <p:cNvGrpSpPr/>
            <p:nvPr/>
          </p:nvGrpSpPr>
          <p:grpSpPr>
            <a:xfrm>
              <a:off x="1909673" y="2662682"/>
              <a:ext cx="861418" cy="180017"/>
              <a:chOff x="613978" y="3497275"/>
              <a:chExt cx="861418" cy="180017"/>
            </a:xfrm>
          </p:grpSpPr>
          <p:sp>
            <p:nvSpPr>
              <p:cNvPr id="1844" name="Google Shape;1197;p29">
                <a:extLst>
                  <a:ext uri="{FF2B5EF4-FFF2-40B4-BE49-F238E27FC236}">
                    <a16:creationId xmlns:a16="http://schemas.microsoft.com/office/drawing/2014/main" id="{BC022E49-5D42-C1E4-12FE-7F58A9E7EF4C}"/>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198;p29">
                <a:extLst>
                  <a:ext uri="{FF2B5EF4-FFF2-40B4-BE49-F238E27FC236}">
                    <a16:creationId xmlns:a16="http://schemas.microsoft.com/office/drawing/2014/main" id="{ADFE70E6-B74C-B1CE-170F-F974DA2A7D7A}"/>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199;p29">
                <a:extLst>
                  <a:ext uri="{FF2B5EF4-FFF2-40B4-BE49-F238E27FC236}">
                    <a16:creationId xmlns:a16="http://schemas.microsoft.com/office/drawing/2014/main" id="{B51A6252-2A63-CA47-7559-AF0927F3286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200;p29">
                <a:extLst>
                  <a:ext uri="{FF2B5EF4-FFF2-40B4-BE49-F238E27FC236}">
                    <a16:creationId xmlns:a16="http://schemas.microsoft.com/office/drawing/2014/main" id="{30DA0AB7-2C1E-FFF9-9343-A9732423556A}"/>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201;p29">
                <a:extLst>
                  <a:ext uri="{FF2B5EF4-FFF2-40B4-BE49-F238E27FC236}">
                    <a16:creationId xmlns:a16="http://schemas.microsoft.com/office/drawing/2014/main" id="{D3ECEF90-3017-5A94-3C4A-37F06B18708F}"/>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202;p29">
                <a:extLst>
                  <a:ext uri="{FF2B5EF4-FFF2-40B4-BE49-F238E27FC236}">
                    <a16:creationId xmlns:a16="http://schemas.microsoft.com/office/drawing/2014/main" id="{46F33985-DD9D-B17A-F8C6-A9AB7E780B41}"/>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组合 1812">
              <a:extLst>
                <a:ext uri="{FF2B5EF4-FFF2-40B4-BE49-F238E27FC236}">
                  <a16:creationId xmlns:a16="http://schemas.microsoft.com/office/drawing/2014/main" id="{9904C49A-A6E0-AED8-9B48-CD5FA6F8AF36}"/>
                </a:ext>
              </a:extLst>
            </p:cNvPr>
            <p:cNvGrpSpPr/>
            <p:nvPr/>
          </p:nvGrpSpPr>
          <p:grpSpPr>
            <a:xfrm>
              <a:off x="1822308" y="2733206"/>
              <a:ext cx="861418" cy="180017"/>
              <a:chOff x="613978" y="3497275"/>
              <a:chExt cx="861418" cy="180017"/>
            </a:xfrm>
          </p:grpSpPr>
          <p:sp>
            <p:nvSpPr>
              <p:cNvPr id="1832" name="Google Shape;1197;p29">
                <a:extLst>
                  <a:ext uri="{FF2B5EF4-FFF2-40B4-BE49-F238E27FC236}">
                    <a16:creationId xmlns:a16="http://schemas.microsoft.com/office/drawing/2014/main" id="{9DF403FB-E60F-8585-B172-567514E07F82}"/>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198;p29">
                <a:extLst>
                  <a:ext uri="{FF2B5EF4-FFF2-40B4-BE49-F238E27FC236}">
                    <a16:creationId xmlns:a16="http://schemas.microsoft.com/office/drawing/2014/main" id="{D2F41F76-6BD0-F8F6-4D28-EFE5E320AF45}"/>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199;p29">
                <a:extLst>
                  <a:ext uri="{FF2B5EF4-FFF2-40B4-BE49-F238E27FC236}">
                    <a16:creationId xmlns:a16="http://schemas.microsoft.com/office/drawing/2014/main" id="{C662523C-E720-FD7C-DD32-10389349B70E}"/>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200;p29">
                <a:extLst>
                  <a:ext uri="{FF2B5EF4-FFF2-40B4-BE49-F238E27FC236}">
                    <a16:creationId xmlns:a16="http://schemas.microsoft.com/office/drawing/2014/main" id="{6B91777A-1BAB-1810-A574-9382A98EEA23}"/>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201;p29">
                <a:extLst>
                  <a:ext uri="{FF2B5EF4-FFF2-40B4-BE49-F238E27FC236}">
                    <a16:creationId xmlns:a16="http://schemas.microsoft.com/office/drawing/2014/main" id="{8F524700-B6FE-1BD9-B1B6-1CA4B4878A3A}"/>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202;p29">
                <a:extLst>
                  <a:ext uri="{FF2B5EF4-FFF2-40B4-BE49-F238E27FC236}">
                    <a16:creationId xmlns:a16="http://schemas.microsoft.com/office/drawing/2014/main" id="{2033289C-B595-E3A0-3FA6-6DD57A77A8CA}"/>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5" name="组合 1814">
              <a:extLst>
                <a:ext uri="{FF2B5EF4-FFF2-40B4-BE49-F238E27FC236}">
                  <a16:creationId xmlns:a16="http://schemas.microsoft.com/office/drawing/2014/main" id="{B33FB969-AA26-B6B8-BB12-2C29C87DA92A}"/>
                </a:ext>
              </a:extLst>
            </p:cNvPr>
            <p:cNvGrpSpPr/>
            <p:nvPr/>
          </p:nvGrpSpPr>
          <p:grpSpPr>
            <a:xfrm>
              <a:off x="1742102" y="2821947"/>
              <a:ext cx="861418" cy="180017"/>
              <a:chOff x="613978" y="3497275"/>
              <a:chExt cx="861418" cy="180017"/>
            </a:xfrm>
          </p:grpSpPr>
          <p:sp>
            <p:nvSpPr>
              <p:cNvPr id="1819" name="Google Shape;1197;p29">
                <a:extLst>
                  <a:ext uri="{FF2B5EF4-FFF2-40B4-BE49-F238E27FC236}">
                    <a16:creationId xmlns:a16="http://schemas.microsoft.com/office/drawing/2014/main" id="{910771E9-FA83-D0BD-BAE1-E78FB4E72CED}"/>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198;p29">
                <a:extLst>
                  <a:ext uri="{FF2B5EF4-FFF2-40B4-BE49-F238E27FC236}">
                    <a16:creationId xmlns:a16="http://schemas.microsoft.com/office/drawing/2014/main" id="{BF5C5B23-BFD3-CCA1-ED46-AB8C0C3EB78D}"/>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199;p29">
                <a:extLst>
                  <a:ext uri="{FF2B5EF4-FFF2-40B4-BE49-F238E27FC236}">
                    <a16:creationId xmlns:a16="http://schemas.microsoft.com/office/drawing/2014/main" id="{25A03A73-06DF-9736-FA73-D4F2F76CE708}"/>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200;p29">
                <a:extLst>
                  <a:ext uri="{FF2B5EF4-FFF2-40B4-BE49-F238E27FC236}">
                    <a16:creationId xmlns:a16="http://schemas.microsoft.com/office/drawing/2014/main" id="{331D428B-AD61-40B3-E7D6-A32C66C7A667}"/>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201;p29">
                <a:extLst>
                  <a:ext uri="{FF2B5EF4-FFF2-40B4-BE49-F238E27FC236}">
                    <a16:creationId xmlns:a16="http://schemas.microsoft.com/office/drawing/2014/main" id="{B55807D5-0166-82F5-6F30-CC0CD7936A1E}"/>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202;p29">
                <a:extLst>
                  <a:ext uri="{FF2B5EF4-FFF2-40B4-BE49-F238E27FC236}">
                    <a16:creationId xmlns:a16="http://schemas.microsoft.com/office/drawing/2014/main" id="{2486B28D-D32A-4ED2-44ED-E02E978493B9}"/>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51" name="文本框 1850">
            <a:extLst>
              <a:ext uri="{FF2B5EF4-FFF2-40B4-BE49-F238E27FC236}">
                <a16:creationId xmlns:a16="http://schemas.microsoft.com/office/drawing/2014/main" id="{C9733BA3-4AF5-889A-BD4A-DABF7D8ADCDB}"/>
              </a:ext>
            </a:extLst>
          </p:cNvPr>
          <p:cNvSpPr txBox="1"/>
          <p:nvPr/>
        </p:nvSpPr>
        <p:spPr>
          <a:xfrm>
            <a:off x="1024935" y="1613671"/>
            <a:ext cx="2172514" cy="307777"/>
          </a:xfrm>
          <a:prstGeom prst="rect">
            <a:avLst/>
          </a:prstGeom>
          <a:noFill/>
        </p:spPr>
        <p:txBody>
          <a:bodyPr wrap="square">
            <a:spAutoFit/>
          </a:bodyPr>
          <a:lstStyle/>
          <a:p>
            <a:pPr marL="0" lvl="0" indent="0" algn="ctr" rtl="0">
              <a:spcBef>
                <a:spcPts val="0"/>
              </a:spcBef>
              <a:spcAft>
                <a:spcPts val="0"/>
              </a:spcAft>
              <a:buNone/>
            </a:pPr>
            <a:r>
              <a:rPr lang="en-US" altLang="zh-CN" sz="1400" dirty="0">
                <a:latin typeface="Consolas"/>
                <a:ea typeface="Consolas"/>
                <a:cs typeface="Consolas"/>
                <a:sym typeface="Consolas"/>
              </a:rPr>
              <a:t>1xLxCx5</a:t>
            </a:r>
          </a:p>
        </p:txBody>
      </p:sp>
      <p:cxnSp>
        <p:nvCxnSpPr>
          <p:cNvPr id="1852" name="Google Shape;1285;p29">
            <a:extLst>
              <a:ext uri="{FF2B5EF4-FFF2-40B4-BE49-F238E27FC236}">
                <a16:creationId xmlns:a16="http://schemas.microsoft.com/office/drawing/2014/main" id="{6F0ADA93-F768-DCA4-AE5D-EE3688B486E3}"/>
              </a:ext>
            </a:extLst>
          </p:cNvPr>
          <p:cNvCxnSpPr>
            <a:cxnSpLocks/>
            <a:stCxn id="1418" idx="2"/>
            <a:endCxn id="1795" idx="0"/>
          </p:cNvCxnSpPr>
          <p:nvPr/>
        </p:nvCxnSpPr>
        <p:spPr>
          <a:xfrm rot="5400000">
            <a:off x="5513993" y="49931"/>
            <a:ext cx="1895221" cy="3262763"/>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414" name="文本框 1413">
            <a:extLst>
              <a:ext uri="{FF2B5EF4-FFF2-40B4-BE49-F238E27FC236}">
                <a16:creationId xmlns:a16="http://schemas.microsoft.com/office/drawing/2014/main" id="{BD33F99B-EDA8-81BE-8E29-DA9BECA44D15}"/>
              </a:ext>
            </a:extLst>
          </p:cNvPr>
          <p:cNvSpPr txBox="1"/>
          <p:nvPr/>
        </p:nvSpPr>
        <p:spPr>
          <a:xfrm>
            <a:off x="5600337" y="1225654"/>
            <a:ext cx="1534799" cy="307777"/>
          </a:xfrm>
          <a:prstGeom prst="rect">
            <a:avLst/>
          </a:prstGeom>
          <a:noFill/>
        </p:spPr>
        <p:txBody>
          <a:bodyPr wrap="square">
            <a:spAutoFit/>
          </a:bodyPr>
          <a:lstStyle/>
          <a:p>
            <a:r>
              <a:rPr lang="en-US" altLang="zh-CN" b="1" i="0" dirty="0">
                <a:solidFill>
                  <a:srgbClr val="333333"/>
                </a:solidFill>
                <a:effectLst/>
                <a:latin typeface="v-sans"/>
              </a:rPr>
              <a:t>period parameter</a:t>
            </a:r>
            <a:endParaRPr lang="zh-CN" altLang="en-US" dirty="0"/>
          </a:p>
        </p:txBody>
      </p:sp>
      <p:cxnSp>
        <p:nvCxnSpPr>
          <p:cNvPr id="1421" name="Google Shape;1287;p29">
            <a:extLst>
              <a:ext uri="{FF2B5EF4-FFF2-40B4-BE49-F238E27FC236}">
                <a16:creationId xmlns:a16="http://schemas.microsoft.com/office/drawing/2014/main" id="{AF6445AB-769B-5DA8-1101-FB2A201C6F15}"/>
              </a:ext>
            </a:extLst>
          </p:cNvPr>
          <p:cNvCxnSpPr>
            <a:cxnSpLocks/>
          </p:cNvCxnSpPr>
          <p:nvPr/>
        </p:nvCxnSpPr>
        <p:spPr>
          <a:xfrm>
            <a:off x="5444973" y="2900029"/>
            <a:ext cx="498627" cy="0"/>
          </a:xfrm>
          <a:prstGeom prst="straightConnector1">
            <a:avLst/>
          </a:prstGeom>
          <a:noFill/>
          <a:ln w="9525" cap="flat" cmpd="sng">
            <a:solidFill>
              <a:srgbClr val="595959"/>
            </a:solidFill>
            <a:prstDash val="dash"/>
            <a:round/>
            <a:headEnd type="none" w="med" len="med"/>
            <a:tailEnd type="triangle" w="med" len="med"/>
          </a:ln>
        </p:spPr>
      </p:cxnSp>
      <p:grpSp>
        <p:nvGrpSpPr>
          <p:cNvPr id="2" name="组合 1">
            <a:extLst>
              <a:ext uri="{FF2B5EF4-FFF2-40B4-BE49-F238E27FC236}">
                <a16:creationId xmlns:a16="http://schemas.microsoft.com/office/drawing/2014/main" id="{A8AE8BFD-9269-0878-1817-EBDE177D41D8}"/>
              </a:ext>
            </a:extLst>
          </p:cNvPr>
          <p:cNvGrpSpPr/>
          <p:nvPr/>
        </p:nvGrpSpPr>
        <p:grpSpPr>
          <a:xfrm>
            <a:off x="5958837" y="3376842"/>
            <a:ext cx="1057105" cy="331552"/>
            <a:chOff x="5317203" y="3760596"/>
            <a:chExt cx="1057105" cy="331552"/>
          </a:xfrm>
        </p:grpSpPr>
        <p:grpSp>
          <p:nvGrpSpPr>
            <p:cNvPr id="1312" name="组合 1311">
              <a:extLst>
                <a:ext uri="{FF2B5EF4-FFF2-40B4-BE49-F238E27FC236}">
                  <a16:creationId xmlns:a16="http://schemas.microsoft.com/office/drawing/2014/main" id="{BEB28C2C-1FBD-2CC1-8718-B515031E801A}"/>
                </a:ext>
              </a:extLst>
            </p:cNvPr>
            <p:cNvGrpSpPr/>
            <p:nvPr/>
          </p:nvGrpSpPr>
          <p:grpSpPr>
            <a:xfrm>
              <a:off x="5497010" y="3760596"/>
              <a:ext cx="877298" cy="182670"/>
              <a:chOff x="4984182" y="2230630"/>
              <a:chExt cx="877298" cy="182670"/>
            </a:xfrm>
          </p:grpSpPr>
          <p:sp>
            <p:nvSpPr>
              <p:cNvPr id="1313" name="Google Shape;1657;p30">
                <a:extLst>
                  <a:ext uri="{FF2B5EF4-FFF2-40B4-BE49-F238E27FC236}">
                    <a16:creationId xmlns:a16="http://schemas.microsoft.com/office/drawing/2014/main" id="{4B3C964A-5CB6-AE2C-9605-CDFCFEEAECD6}"/>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4" name="Google Shape;1658;p30">
                <a:extLst>
                  <a:ext uri="{FF2B5EF4-FFF2-40B4-BE49-F238E27FC236}">
                    <a16:creationId xmlns:a16="http://schemas.microsoft.com/office/drawing/2014/main" id="{9813382F-1070-A479-088E-615998B6967F}"/>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5" name="Google Shape;1659;p30">
                <a:extLst>
                  <a:ext uri="{FF2B5EF4-FFF2-40B4-BE49-F238E27FC236}">
                    <a16:creationId xmlns:a16="http://schemas.microsoft.com/office/drawing/2014/main" id="{961D7274-ABE2-DB20-E098-3D84A566C845}"/>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6" name="Google Shape;1660;p30">
                <a:extLst>
                  <a:ext uri="{FF2B5EF4-FFF2-40B4-BE49-F238E27FC236}">
                    <a16:creationId xmlns:a16="http://schemas.microsoft.com/office/drawing/2014/main" id="{0748C0C0-21FC-D582-C26D-B7D5FA986028}"/>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7" name="Google Shape;1661;p30">
                <a:extLst>
                  <a:ext uri="{FF2B5EF4-FFF2-40B4-BE49-F238E27FC236}">
                    <a16:creationId xmlns:a16="http://schemas.microsoft.com/office/drawing/2014/main" id="{FCC0C209-0547-B595-8F72-706AD54A6CBA}"/>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18" name="Google Shape;1662;p30">
                <a:extLst>
                  <a:ext uri="{FF2B5EF4-FFF2-40B4-BE49-F238E27FC236}">
                    <a16:creationId xmlns:a16="http://schemas.microsoft.com/office/drawing/2014/main" id="{2D99EBEE-0C5F-3CA4-C194-D53672FA96FC}"/>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319" name="组合 1318">
              <a:extLst>
                <a:ext uri="{FF2B5EF4-FFF2-40B4-BE49-F238E27FC236}">
                  <a16:creationId xmlns:a16="http://schemas.microsoft.com/office/drawing/2014/main" id="{9A69AD32-28C0-39EE-32A3-9582BB32B041}"/>
                </a:ext>
              </a:extLst>
            </p:cNvPr>
            <p:cNvGrpSpPr/>
            <p:nvPr/>
          </p:nvGrpSpPr>
          <p:grpSpPr>
            <a:xfrm>
              <a:off x="5404933" y="3835037"/>
              <a:ext cx="877298" cy="182670"/>
              <a:chOff x="4984182" y="2230630"/>
              <a:chExt cx="877298" cy="182670"/>
            </a:xfrm>
          </p:grpSpPr>
          <p:sp>
            <p:nvSpPr>
              <p:cNvPr id="1320" name="Google Shape;1657;p30">
                <a:extLst>
                  <a:ext uri="{FF2B5EF4-FFF2-40B4-BE49-F238E27FC236}">
                    <a16:creationId xmlns:a16="http://schemas.microsoft.com/office/drawing/2014/main" id="{92F1BD4E-D216-5818-4278-8C4EFDD5BE3D}"/>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1" name="Google Shape;1658;p30">
                <a:extLst>
                  <a:ext uri="{FF2B5EF4-FFF2-40B4-BE49-F238E27FC236}">
                    <a16:creationId xmlns:a16="http://schemas.microsoft.com/office/drawing/2014/main" id="{27589690-2734-B9CC-EEC0-97AE888AEB29}"/>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2" name="Google Shape;1659;p30">
                <a:extLst>
                  <a:ext uri="{FF2B5EF4-FFF2-40B4-BE49-F238E27FC236}">
                    <a16:creationId xmlns:a16="http://schemas.microsoft.com/office/drawing/2014/main" id="{E32BB214-8A37-3FF5-4120-085092ED5E8B}"/>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3" name="Google Shape;1660;p30">
                <a:extLst>
                  <a:ext uri="{FF2B5EF4-FFF2-40B4-BE49-F238E27FC236}">
                    <a16:creationId xmlns:a16="http://schemas.microsoft.com/office/drawing/2014/main" id="{6606592C-BCAE-F808-42B2-E111E72028DA}"/>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4" name="Google Shape;1661;p30">
                <a:extLst>
                  <a:ext uri="{FF2B5EF4-FFF2-40B4-BE49-F238E27FC236}">
                    <a16:creationId xmlns:a16="http://schemas.microsoft.com/office/drawing/2014/main" id="{621E6DF7-6B11-D772-12A8-6FC81AA2BE37}"/>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5" name="Google Shape;1662;p30">
                <a:extLst>
                  <a:ext uri="{FF2B5EF4-FFF2-40B4-BE49-F238E27FC236}">
                    <a16:creationId xmlns:a16="http://schemas.microsoft.com/office/drawing/2014/main" id="{59FB72D1-210C-4093-1527-4212BE3757B2}"/>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326" name="组合 1325">
              <a:extLst>
                <a:ext uri="{FF2B5EF4-FFF2-40B4-BE49-F238E27FC236}">
                  <a16:creationId xmlns:a16="http://schemas.microsoft.com/office/drawing/2014/main" id="{454DB416-03B1-E43C-98D0-F1FA77EAE831}"/>
                </a:ext>
              </a:extLst>
            </p:cNvPr>
            <p:cNvGrpSpPr/>
            <p:nvPr/>
          </p:nvGrpSpPr>
          <p:grpSpPr>
            <a:xfrm>
              <a:off x="5317203" y="3909478"/>
              <a:ext cx="877298" cy="182670"/>
              <a:chOff x="4984182" y="2230630"/>
              <a:chExt cx="877298" cy="182670"/>
            </a:xfrm>
          </p:grpSpPr>
          <p:sp>
            <p:nvSpPr>
              <p:cNvPr id="1327" name="Google Shape;1657;p30">
                <a:extLst>
                  <a:ext uri="{FF2B5EF4-FFF2-40B4-BE49-F238E27FC236}">
                    <a16:creationId xmlns:a16="http://schemas.microsoft.com/office/drawing/2014/main" id="{2F317741-C3F8-3236-A3C4-89A964D05D21}"/>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8" name="Google Shape;1658;p30">
                <a:extLst>
                  <a:ext uri="{FF2B5EF4-FFF2-40B4-BE49-F238E27FC236}">
                    <a16:creationId xmlns:a16="http://schemas.microsoft.com/office/drawing/2014/main" id="{744BE4C9-619E-934E-76D9-C4892BA1F82C}"/>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29" name="Google Shape;1659;p30">
                <a:extLst>
                  <a:ext uri="{FF2B5EF4-FFF2-40B4-BE49-F238E27FC236}">
                    <a16:creationId xmlns:a16="http://schemas.microsoft.com/office/drawing/2014/main" id="{6666588F-0002-BB6C-3160-DC511661F743}"/>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0" name="Google Shape;1660;p30">
                <a:extLst>
                  <a:ext uri="{FF2B5EF4-FFF2-40B4-BE49-F238E27FC236}">
                    <a16:creationId xmlns:a16="http://schemas.microsoft.com/office/drawing/2014/main" id="{9750DD08-E3A8-9EA8-DD07-CF25045E753F}"/>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1" name="Google Shape;1661;p30">
                <a:extLst>
                  <a:ext uri="{FF2B5EF4-FFF2-40B4-BE49-F238E27FC236}">
                    <a16:creationId xmlns:a16="http://schemas.microsoft.com/office/drawing/2014/main" id="{80A04FB9-3BF9-ADAE-209A-9D074E1B5E3D}"/>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32" name="Google Shape;1662;p30">
                <a:extLst>
                  <a:ext uri="{FF2B5EF4-FFF2-40B4-BE49-F238E27FC236}">
                    <a16:creationId xmlns:a16="http://schemas.microsoft.com/office/drawing/2014/main" id="{D0FB2A03-E8B6-6ADB-A0C2-BF141D3C6A5D}"/>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grpSp>
        <p:nvGrpSpPr>
          <p:cNvPr id="3" name="组合 2">
            <a:extLst>
              <a:ext uri="{FF2B5EF4-FFF2-40B4-BE49-F238E27FC236}">
                <a16:creationId xmlns:a16="http://schemas.microsoft.com/office/drawing/2014/main" id="{4474369D-76E4-2FB6-B1E1-D44801DD6EE1}"/>
              </a:ext>
            </a:extLst>
          </p:cNvPr>
          <p:cNvGrpSpPr/>
          <p:nvPr/>
        </p:nvGrpSpPr>
        <p:grpSpPr>
          <a:xfrm>
            <a:off x="6196090" y="2694830"/>
            <a:ext cx="877298" cy="182670"/>
            <a:chOff x="4984182" y="2230630"/>
            <a:chExt cx="877298" cy="182670"/>
          </a:xfrm>
        </p:grpSpPr>
        <p:sp>
          <p:nvSpPr>
            <p:cNvPr id="59" name="Google Shape;1657;p30">
              <a:extLst>
                <a:ext uri="{FF2B5EF4-FFF2-40B4-BE49-F238E27FC236}">
                  <a16:creationId xmlns:a16="http://schemas.microsoft.com/office/drawing/2014/main" id="{AC92F3CC-1479-C117-77D6-2761E0F1F914}"/>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797" name="Google Shape;1658;p30">
              <a:extLst>
                <a:ext uri="{FF2B5EF4-FFF2-40B4-BE49-F238E27FC236}">
                  <a16:creationId xmlns:a16="http://schemas.microsoft.com/office/drawing/2014/main" id="{A02B4F52-46C5-CD8C-D646-B65FA1DC21ED}"/>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01" name="Google Shape;1659;p30">
              <a:extLst>
                <a:ext uri="{FF2B5EF4-FFF2-40B4-BE49-F238E27FC236}">
                  <a16:creationId xmlns:a16="http://schemas.microsoft.com/office/drawing/2014/main" id="{0020AC94-9031-ABF9-1BDC-DBDEFF8B7952}"/>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10" name="Google Shape;1660;p30">
              <a:extLst>
                <a:ext uri="{FF2B5EF4-FFF2-40B4-BE49-F238E27FC236}">
                  <a16:creationId xmlns:a16="http://schemas.microsoft.com/office/drawing/2014/main" id="{E60E55A5-10BC-C639-BF1E-2EA563A9E9E5}"/>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50" name="Google Shape;1661;p30">
              <a:extLst>
                <a:ext uri="{FF2B5EF4-FFF2-40B4-BE49-F238E27FC236}">
                  <a16:creationId xmlns:a16="http://schemas.microsoft.com/office/drawing/2014/main" id="{1E8C989F-BF80-4BE6-F8A8-7D241500562E}"/>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853" name="Google Shape;1662;p30">
              <a:extLst>
                <a:ext uri="{FF2B5EF4-FFF2-40B4-BE49-F238E27FC236}">
                  <a16:creationId xmlns:a16="http://schemas.microsoft.com/office/drawing/2014/main" id="{75E35FA1-2688-CB57-6CD8-237D22898F26}"/>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854" name="组合 1853">
            <a:extLst>
              <a:ext uri="{FF2B5EF4-FFF2-40B4-BE49-F238E27FC236}">
                <a16:creationId xmlns:a16="http://schemas.microsoft.com/office/drawing/2014/main" id="{4DF8DF10-05DF-431E-9F74-3640671C1899}"/>
              </a:ext>
            </a:extLst>
          </p:cNvPr>
          <p:cNvGrpSpPr/>
          <p:nvPr/>
        </p:nvGrpSpPr>
        <p:grpSpPr>
          <a:xfrm>
            <a:off x="6104013" y="2769271"/>
            <a:ext cx="877298" cy="182670"/>
            <a:chOff x="4984182" y="2230630"/>
            <a:chExt cx="877298" cy="182670"/>
          </a:xfrm>
        </p:grpSpPr>
        <p:sp>
          <p:nvSpPr>
            <p:cNvPr id="1855" name="Google Shape;1657;p30">
              <a:extLst>
                <a:ext uri="{FF2B5EF4-FFF2-40B4-BE49-F238E27FC236}">
                  <a16:creationId xmlns:a16="http://schemas.microsoft.com/office/drawing/2014/main" id="{B3505AC7-AC2F-7C88-950B-3424A126D70C}"/>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09" name="Google Shape;1658;p30">
              <a:extLst>
                <a:ext uri="{FF2B5EF4-FFF2-40B4-BE49-F238E27FC236}">
                  <a16:creationId xmlns:a16="http://schemas.microsoft.com/office/drawing/2014/main" id="{4836CB53-41FD-2A18-F6D6-74C95DF32ACB}"/>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1" name="Google Shape;1659;p30">
              <a:extLst>
                <a:ext uri="{FF2B5EF4-FFF2-40B4-BE49-F238E27FC236}">
                  <a16:creationId xmlns:a16="http://schemas.microsoft.com/office/drawing/2014/main" id="{FF1628D6-984B-A5ED-6C66-45E219D0B992}"/>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3" name="Google Shape;1660;p30">
              <a:extLst>
                <a:ext uri="{FF2B5EF4-FFF2-40B4-BE49-F238E27FC236}">
                  <a16:creationId xmlns:a16="http://schemas.microsoft.com/office/drawing/2014/main" id="{6898BE29-9C97-C97F-3712-97B60D94C614}"/>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6" name="Google Shape;1661;p30">
              <a:extLst>
                <a:ext uri="{FF2B5EF4-FFF2-40B4-BE49-F238E27FC236}">
                  <a16:creationId xmlns:a16="http://schemas.microsoft.com/office/drawing/2014/main" id="{81B48148-1A2E-901B-BD04-90E0EE298629}"/>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17" name="Google Shape;1662;p30">
              <a:extLst>
                <a:ext uri="{FF2B5EF4-FFF2-40B4-BE49-F238E27FC236}">
                  <a16:creationId xmlns:a16="http://schemas.microsoft.com/office/drawing/2014/main" id="{EA1BBA2B-9A75-23C6-AA78-3156CA137CB7}"/>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19" name="组合 1418">
            <a:extLst>
              <a:ext uri="{FF2B5EF4-FFF2-40B4-BE49-F238E27FC236}">
                <a16:creationId xmlns:a16="http://schemas.microsoft.com/office/drawing/2014/main" id="{5B687531-3F83-05E1-AB41-89022484F92C}"/>
              </a:ext>
            </a:extLst>
          </p:cNvPr>
          <p:cNvGrpSpPr/>
          <p:nvPr/>
        </p:nvGrpSpPr>
        <p:grpSpPr>
          <a:xfrm>
            <a:off x="6016283" y="2843712"/>
            <a:ext cx="877298" cy="182670"/>
            <a:chOff x="4984182" y="2230630"/>
            <a:chExt cx="877298" cy="182670"/>
          </a:xfrm>
        </p:grpSpPr>
        <p:sp>
          <p:nvSpPr>
            <p:cNvPr id="1420" name="Google Shape;1657;p30">
              <a:extLst>
                <a:ext uri="{FF2B5EF4-FFF2-40B4-BE49-F238E27FC236}">
                  <a16:creationId xmlns:a16="http://schemas.microsoft.com/office/drawing/2014/main" id="{7EB8C9D9-854D-F341-4B5F-58953363E70C}"/>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23" name="Google Shape;1658;p30">
              <a:extLst>
                <a:ext uri="{FF2B5EF4-FFF2-40B4-BE49-F238E27FC236}">
                  <a16:creationId xmlns:a16="http://schemas.microsoft.com/office/drawing/2014/main" id="{744114F7-A5D1-0185-34F8-F1D690424470}"/>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6" name="Google Shape;1659;p30">
              <a:extLst>
                <a:ext uri="{FF2B5EF4-FFF2-40B4-BE49-F238E27FC236}">
                  <a16:creationId xmlns:a16="http://schemas.microsoft.com/office/drawing/2014/main" id="{86018682-AC1E-6FE9-265E-CB6BF9334DB3}"/>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7" name="Google Shape;1660;p30">
              <a:extLst>
                <a:ext uri="{FF2B5EF4-FFF2-40B4-BE49-F238E27FC236}">
                  <a16:creationId xmlns:a16="http://schemas.microsoft.com/office/drawing/2014/main" id="{8E3336DF-0954-509A-05A1-1A8410AE4486}"/>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8" name="Google Shape;1661;p30">
              <a:extLst>
                <a:ext uri="{FF2B5EF4-FFF2-40B4-BE49-F238E27FC236}">
                  <a16:creationId xmlns:a16="http://schemas.microsoft.com/office/drawing/2014/main" id="{401CE186-0361-CEB4-F8A1-426505A92736}"/>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49" name="Google Shape;1662;p30">
              <a:extLst>
                <a:ext uri="{FF2B5EF4-FFF2-40B4-BE49-F238E27FC236}">
                  <a16:creationId xmlns:a16="http://schemas.microsoft.com/office/drawing/2014/main" id="{F76DE94C-48C2-EA1C-A352-1980CD91E50A}"/>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50" name="组合 1449">
            <a:extLst>
              <a:ext uri="{FF2B5EF4-FFF2-40B4-BE49-F238E27FC236}">
                <a16:creationId xmlns:a16="http://schemas.microsoft.com/office/drawing/2014/main" id="{848C04BC-422D-EA07-F31B-A99BB4942A38}"/>
              </a:ext>
            </a:extLst>
          </p:cNvPr>
          <p:cNvGrpSpPr/>
          <p:nvPr/>
        </p:nvGrpSpPr>
        <p:grpSpPr>
          <a:xfrm>
            <a:off x="6251612" y="2008962"/>
            <a:ext cx="877298" cy="182670"/>
            <a:chOff x="4984182" y="2230630"/>
            <a:chExt cx="877298" cy="182670"/>
          </a:xfrm>
        </p:grpSpPr>
        <p:sp>
          <p:nvSpPr>
            <p:cNvPr id="1451" name="Google Shape;1657;p30">
              <a:extLst>
                <a:ext uri="{FF2B5EF4-FFF2-40B4-BE49-F238E27FC236}">
                  <a16:creationId xmlns:a16="http://schemas.microsoft.com/office/drawing/2014/main" id="{D6881AF0-1188-E0C8-5088-54337B72F5B2}"/>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2" name="Google Shape;1658;p30">
              <a:extLst>
                <a:ext uri="{FF2B5EF4-FFF2-40B4-BE49-F238E27FC236}">
                  <a16:creationId xmlns:a16="http://schemas.microsoft.com/office/drawing/2014/main" id="{8D174CD0-0F3C-4F7A-420B-4121F1F0BF6B}"/>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3" name="Google Shape;1659;p30">
              <a:extLst>
                <a:ext uri="{FF2B5EF4-FFF2-40B4-BE49-F238E27FC236}">
                  <a16:creationId xmlns:a16="http://schemas.microsoft.com/office/drawing/2014/main" id="{FE011ADC-CD6E-5310-65D1-DA1C31CB5D3F}"/>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4" name="Google Shape;1660;p30">
              <a:extLst>
                <a:ext uri="{FF2B5EF4-FFF2-40B4-BE49-F238E27FC236}">
                  <a16:creationId xmlns:a16="http://schemas.microsoft.com/office/drawing/2014/main" id="{FB9A2DEF-5C28-1CD8-8B89-F29071986D64}"/>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5" name="Google Shape;1661;p30">
              <a:extLst>
                <a:ext uri="{FF2B5EF4-FFF2-40B4-BE49-F238E27FC236}">
                  <a16:creationId xmlns:a16="http://schemas.microsoft.com/office/drawing/2014/main" id="{29B79447-D8D1-D4C8-2298-607E9426B1AC}"/>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6" name="Google Shape;1662;p30">
              <a:extLst>
                <a:ext uri="{FF2B5EF4-FFF2-40B4-BE49-F238E27FC236}">
                  <a16:creationId xmlns:a16="http://schemas.microsoft.com/office/drawing/2014/main" id="{E7B2FBC5-4251-C993-5BC6-DC9815C99353}"/>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dirty="0"/>
            </a:p>
          </p:txBody>
        </p:sp>
      </p:grpSp>
      <p:grpSp>
        <p:nvGrpSpPr>
          <p:cNvPr id="1457" name="组合 1456">
            <a:extLst>
              <a:ext uri="{FF2B5EF4-FFF2-40B4-BE49-F238E27FC236}">
                <a16:creationId xmlns:a16="http://schemas.microsoft.com/office/drawing/2014/main" id="{48053C96-A505-BD1F-2CC9-1F2F3EE89BBF}"/>
              </a:ext>
            </a:extLst>
          </p:cNvPr>
          <p:cNvGrpSpPr/>
          <p:nvPr/>
        </p:nvGrpSpPr>
        <p:grpSpPr>
          <a:xfrm>
            <a:off x="6159535" y="2083403"/>
            <a:ext cx="877298" cy="182670"/>
            <a:chOff x="4984182" y="2230630"/>
            <a:chExt cx="877298" cy="182670"/>
          </a:xfrm>
        </p:grpSpPr>
        <p:sp>
          <p:nvSpPr>
            <p:cNvPr id="1458" name="Google Shape;1657;p30">
              <a:extLst>
                <a:ext uri="{FF2B5EF4-FFF2-40B4-BE49-F238E27FC236}">
                  <a16:creationId xmlns:a16="http://schemas.microsoft.com/office/drawing/2014/main" id="{F8F2AA3F-083C-80F8-3B04-5A2AEE4AE1D3}"/>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59" name="Google Shape;1658;p30">
              <a:extLst>
                <a:ext uri="{FF2B5EF4-FFF2-40B4-BE49-F238E27FC236}">
                  <a16:creationId xmlns:a16="http://schemas.microsoft.com/office/drawing/2014/main" id="{724E3171-8109-F156-CC84-45188826670D}"/>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0" name="Google Shape;1659;p30">
              <a:extLst>
                <a:ext uri="{FF2B5EF4-FFF2-40B4-BE49-F238E27FC236}">
                  <a16:creationId xmlns:a16="http://schemas.microsoft.com/office/drawing/2014/main" id="{5AFAC134-EACD-4A7C-735E-67CF972972BC}"/>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1" name="Google Shape;1660;p30">
              <a:extLst>
                <a:ext uri="{FF2B5EF4-FFF2-40B4-BE49-F238E27FC236}">
                  <a16:creationId xmlns:a16="http://schemas.microsoft.com/office/drawing/2014/main" id="{610438C8-F39A-C092-AFFD-D7E40E136841}"/>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2" name="Google Shape;1661;p30">
              <a:extLst>
                <a:ext uri="{FF2B5EF4-FFF2-40B4-BE49-F238E27FC236}">
                  <a16:creationId xmlns:a16="http://schemas.microsoft.com/office/drawing/2014/main" id="{D5DF5E60-7E86-E49D-27EC-0DC294AB5C2F}"/>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3" name="Google Shape;1662;p30">
              <a:extLst>
                <a:ext uri="{FF2B5EF4-FFF2-40B4-BE49-F238E27FC236}">
                  <a16:creationId xmlns:a16="http://schemas.microsoft.com/office/drawing/2014/main" id="{8593D588-335B-E4B6-1A60-0C71FCBF6725}"/>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464" name="组合 1463">
            <a:extLst>
              <a:ext uri="{FF2B5EF4-FFF2-40B4-BE49-F238E27FC236}">
                <a16:creationId xmlns:a16="http://schemas.microsoft.com/office/drawing/2014/main" id="{C1738EB4-1695-7708-E043-8BF072F2A2AA}"/>
              </a:ext>
            </a:extLst>
          </p:cNvPr>
          <p:cNvGrpSpPr/>
          <p:nvPr/>
        </p:nvGrpSpPr>
        <p:grpSpPr>
          <a:xfrm>
            <a:off x="6071805" y="2157844"/>
            <a:ext cx="877298" cy="182670"/>
            <a:chOff x="4984182" y="2230630"/>
            <a:chExt cx="877298" cy="182670"/>
          </a:xfrm>
        </p:grpSpPr>
        <p:sp>
          <p:nvSpPr>
            <p:cNvPr id="1465" name="Google Shape;1657;p30">
              <a:extLst>
                <a:ext uri="{FF2B5EF4-FFF2-40B4-BE49-F238E27FC236}">
                  <a16:creationId xmlns:a16="http://schemas.microsoft.com/office/drawing/2014/main" id="{5465C061-14D2-D62F-2328-AC7548AC52BE}"/>
                </a:ext>
              </a:extLst>
            </p:cNvPr>
            <p:cNvSpPr/>
            <p:nvPr/>
          </p:nvSpPr>
          <p:spPr>
            <a:xfrm flipH="1">
              <a:off x="4984182" y="2230630"/>
              <a:ext cx="877298" cy="18267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6" name="Google Shape;1658;p30">
              <a:extLst>
                <a:ext uri="{FF2B5EF4-FFF2-40B4-BE49-F238E27FC236}">
                  <a16:creationId xmlns:a16="http://schemas.microsoft.com/office/drawing/2014/main" id="{4CAD0FAB-78B9-B4B3-DD6F-AF1C4C2C108B}"/>
                </a:ext>
              </a:extLst>
            </p:cNvPr>
            <p:cNvSpPr/>
            <p:nvPr/>
          </p:nvSpPr>
          <p:spPr>
            <a:xfrm flipH="1">
              <a:off x="498418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467" name="Google Shape;1659;p30">
              <a:extLst>
                <a:ext uri="{FF2B5EF4-FFF2-40B4-BE49-F238E27FC236}">
                  <a16:creationId xmlns:a16="http://schemas.microsoft.com/office/drawing/2014/main" id="{CD157870-EB26-EDD0-1CC9-CDF0AC927109}"/>
                </a:ext>
              </a:extLst>
            </p:cNvPr>
            <p:cNvSpPr/>
            <p:nvPr/>
          </p:nvSpPr>
          <p:spPr>
            <a:xfrm flipH="1">
              <a:off x="5159642"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3" name="Google Shape;1660;p30">
              <a:extLst>
                <a:ext uri="{FF2B5EF4-FFF2-40B4-BE49-F238E27FC236}">
                  <a16:creationId xmlns:a16="http://schemas.microsoft.com/office/drawing/2014/main" id="{FF4F5D72-2C67-2038-3D0A-085D9C866418}"/>
                </a:ext>
              </a:extLst>
            </p:cNvPr>
            <p:cNvSpPr/>
            <p:nvPr/>
          </p:nvSpPr>
          <p:spPr>
            <a:xfrm flipH="1">
              <a:off x="533510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4" name="Google Shape;1661;p30">
              <a:extLst>
                <a:ext uri="{FF2B5EF4-FFF2-40B4-BE49-F238E27FC236}">
                  <a16:creationId xmlns:a16="http://schemas.microsoft.com/office/drawing/2014/main" id="{6B1C0370-6E5F-CEBE-5F2C-0CE2B562972D}"/>
                </a:ext>
              </a:extLst>
            </p:cNvPr>
            <p:cNvSpPr/>
            <p:nvPr/>
          </p:nvSpPr>
          <p:spPr>
            <a:xfrm flipH="1">
              <a:off x="5510561"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305" name="Google Shape;1662;p30">
              <a:extLst>
                <a:ext uri="{FF2B5EF4-FFF2-40B4-BE49-F238E27FC236}">
                  <a16:creationId xmlns:a16="http://schemas.microsoft.com/office/drawing/2014/main" id="{D13C3082-4C77-511E-E118-1BEC3D1B6024}"/>
                </a:ext>
              </a:extLst>
            </p:cNvPr>
            <p:cNvSpPr/>
            <p:nvPr/>
          </p:nvSpPr>
          <p:spPr>
            <a:xfrm flipH="1">
              <a:off x="5686020" y="223063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cxnSp>
        <p:nvCxnSpPr>
          <p:cNvPr id="1306" name="Google Shape;1287;p29">
            <a:extLst>
              <a:ext uri="{FF2B5EF4-FFF2-40B4-BE49-F238E27FC236}">
                <a16:creationId xmlns:a16="http://schemas.microsoft.com/office/drawing/2014/main" id="{6A80F5DA-BEB1-4267-EC1F-12DD41DD66F8}"/>
              </a:ext>
            </a:extLst>
          </p:cNvPr>
          <p:cNvCxnSpPr>
            <a:cxnSpLocks/>
            <a:endCxn id="1338" idx="1"/>
          </p:cNvCxnSpPr>
          <p:nvPr/>
        </p:nvCxnSpPr>
        <p:spPr>
          <a:xfrm flipV="1">
            <a:off x="7128910" y="2860448"/>
            <a:ext cx="418002" cy="12221"/>
          </a:xfrm>
          <a:prstGeom prst="straightConnector1">
            <a:avLst/>
          </a:prstGeom>
          <a:noFill/>
          <a:ln w="9525" cap="flat" cmpd="sng">
            <a:solidFill>
              <a:srgbClr val="595959"/>
            </a:solidFill>
            <a:prstDash val="dash"/>
            <a:round/>
            <a:headEnd type="none" w="med" len="med"/>
            <a:tailEnd type="triangle" w="med" len="med"/>
          </a:ln>
        </p:spPr>
      </p:cxnSp>
      <p:cxnSp>
        <p:nvCxnSpPr>
          <p:cNvPr id="1307" name="Google Shape;1285;p29">
            <a:extLst>
              <a:ext uri="{FF2B5EF4-FFF2-40B4-BE49-F238E27FC236}">
                <a16:creationId xmlns:a16="http://schemas.microsoft.com/office/drawing/2014/main" id="{8413A41C-3F50-03F9-ED57-D0822117BB0A}"/>
              </a:ext>
            </a:extLst>
          </p:cNvPr>
          <p:cNvCxnSpPr>
            <a:cxnSpLocks/>
            <a:stCxn id="1418" idx="2"/>
            <a:endCxn id="1338" idx="0"/>
          </p:cNvCxnSpPr>
          <p:nvPr/>
        </p:nvCxnSpPr>
        <p:spPr>
          <a:xfrm rot="5400000">
            <a:off x="7104823" y="1718397"/>
            <a:ext cx="1972857" cy="3466"/>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311" name="文本框 1310">
            <a:extLst>
              <a:ext uri="{FF2B5EF4-FFF2-40B4-BE49-F238E27FC236}">
                <a16:creationId xmlns:a16="http://schemas.microsoft.com/office/drawing/2014/main" id="{6F66C5D6-0752-6813-2DE9-64064C45D5B9}"/>
              </a:ext>
            </a:extLst>
          </p:cNvPr>
          <p:cNvSpPr txBox="1"/>
          <p:nvPr/>
        </p:nvSpPr>
        <p:spPr>
          <a:xfrm>
            <a:off x="7308296" y="1850067"/>
            <a:ext cx="903264" cy="307777"/>
          </a:xfrm>
          <a:prstGeom prst="rect">
            <a:avLst/>
          </a:prstGeom>
          <a:noFill/>
        </p:spPr>
        <p:txBody>
          <a:bodyPr wrap="square">
            <a:spAutoFit/>
          </a:bodyPr>
          <a:lstStyle/>
          <a:p>
            <a:r>
              <a:rPr lang="en-US" altLang="zh-CN" b="1" i="0" dirty="0">
                <a:solidFill>
                  <a:srgbClr val="333333"/>
                </a:solidFill>
                <a:effectLst/>
                <a:latin typeface="v-sans"/>
              </a:rPr>
              <a:t>weight</a:t>
            </a:r>
            <a:endParaRPr lang="zh-CN" altLang="en-US" dirty="0"/>
          </a:p>
        </p:txBody>
      </p:sp>
      <p:sp>
        <p:nvSpPr>
          <p:cNvPr id="1338" name="Google Shape;69;p15">
            <a:extLst>
              <a:ext uri="{FF2B5EF4-FFF2-40B4-BE49-F238E27FC236}">
                <a16:creationId xmlns:a16="http://schemas.microsoft.com/office/drawing/2014/main" id="{54F3A493-B2D4-DB09-6F5D-5E031282D906}"/>
              </a:ext>
            </a:extLst>
          </p:cNvPr>
          <p:cNvSpPr/>
          <p:nvPr/>
        </p:nvSpPr>
        <p:spPr>
          <a:xfrm>
            <a:off x="7546912" y="2706559"/>
            <a:ext cx="1085212" cy="30777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b="1" dirty="0">
                <a:solidFill>
                  <a:srgbClr val="333333"/>
                </a:solidFill>
                <a:latin typeface="v-sans"/>
              </a:rPr>
              <a:t>A</a:t>
            </a:r>
            <a:r>
              <a:rPr lang="en-US" altLang="zh-CN" b="1" i="0" dirty="0">
                <a:solidFill>
                  <a:srgbClr val="333333"/>
                </a:solidFill>
                <a:effectLst/>
                <a:latin typeface="v-sans"/>
              </a:rPr>
              <a:t>verage</a:t>
            </a:r>
            <a:endParaRPr dirty="0"/>
          </a:p>
        </p:txBody>
      </p:sp>
      <p:cxnSp>
        <p:nvCxnSpPr>
          <p:cNvPr id="1730" name="Google Shape;1285;p29">
            <a:extLst>
              <a:ext uri="{FF2B5EF4-FFF2-40B4-BE49-F238E27FC236}">
                <a16:creationId xmlns:a16="http://schemas.microsoft.com/office/drawing/2014/main" id="{6F310CC6-EF5F-775C-43BE-4EDA61E5A796}"/>
              </a:ext>
            </a:extLst>
          </p:cNvPr>
          <p:cNvCxnSpPr>
            <a:cxnSpLocks/>
          </p:cNvCxnSpPr>
          <p:nvPr/>
        </p:nvCxnSpPr>
        <p:spPr>
          <a:xfrm rot="16200000" flipH="1">
            <a:off x="7612243" y="3491610"/>
            <a:ext cx="954549" cy="2"/>
          </a:xfrm>
          <a:prstGeom prst="curvedConnector3">
            <a:avLst>
              <a:gd name="adj1" fmla="val 50000"/>
            </a:avLst>
          </a:prstGeom>
          <a:noFill/>
          <a:ln w="9525" cap="flat" cmpd="sng">
            <a:solidFill>
              <a:srgbClr val="595959"/>
            </a:solidFill>
            <a:prstDash val="lgDash"/>
            <a:round/>
            <a:headEnd type="none" w="med" len="med"/>
            <a:tailEnd type="triangle" w="med" len="med"/>
          </a:ln>
        </p:spPr>
      </p:cxnSp>
      <p:sp>
        <p:nvSpPr>
          <p:cNvPr id="1734" name="文本框 1733">
            <a:extLst>
              <a:ext uri="{FF2B5EF4-FFF2-40B4-BE49-F238E27FC236}">
                <a16:creationId xmlns:a16="http://schemas.microsoft.com/office/drawing/2014/main" id="{9A854494-AA63-BE33-F99D-DDF899ADD898}"/>
              </a:ext>
            </a:extLst>
          </p:cNvPr>
          <p:cNvSpPr txBox="1"/>
          <p:nvPr/>
        </p:nvSpPr>
        <p:spPr>
          <a:xfrm>
            <a:off x="221545" y="3108291"/>
            <a:ext cx="607638" cy="307777"/>
          </a:xfrm>
          <a:prstGeom prst="rect">
            <a:avLst/>
          </a:prstGeom>
          <a:noFill/>
        </p:spPr>
        <p:txBody>
          <a:bodyPr wrap="square">
            <a:spAutoFit/>
          </a:bodyPr>
          <a:lstStyle/>
          <a:p>
            <a:r>
              <a:rPr lang="en-US" altLang="zh-CN" dirty="0">
                <a:latin typeface="v-sans"/>
              </a:rPr>
              <a:t>Input</a:t>
            </a:r>
            <a:endParaRPr lang="zh-CN" altLang="en-US" dirty="0">
              <a:latin typeface="v-sans"/>
            </a:endParaRPr>
          </a:p>
        </p:txBody>
      </p:sp>
      <p:grpSp>
        <p:nvGrpSpPr>
          <p:cNvPr id="1735" name="组合 1734">
            <a:extLst>
              <a:ext uri="{FF2B5EF4-FFF2-40B4-BE49-F238E27FC236}">
                <a16:creationId xmlns:a16="http://schemas.microsoft.com/office/drawing/2014/main" id="{2CB7E352-D4F4-2C0D-9685-E8A35655CDCA}"/>
              </a:ext>
            </a:extLst>
          </p:cNvPr>
          <p:cNvGrpSpPr/>
          <p:nvPr/>
        </p:nvGrpSpPr>
        <p:grpSpPr>
          <a:xfrm>
            <a:off x="7546912" y="4107022"/>
            <a:ext cx="1028989" cy="339282"/>
            <a:chOff x="1742102" y="2662682"/>
            <a:chExt cx="1028989" cy="339282"/>
          </a:xfrm>
        </p:grpSpPr>
        <p:grpSp>
          <p:nvGrpSpPr>
            <p:cNvPr id="1736" name="组合 1735">
              <a:extLst>
                <a:ext uri="{FF2B5EF4-FFF2-40B4-BE49-F238E27FC236}">
                  <a16:creationId xmlns:a16="http://schemas.microsoft.com/office/drawing/2014/main" id="{4F557D70-4691-1B73-22D3-7C6E4B6E7FEA}"/>
                </a:ext>
              </a:extLst>
            </p:cNvPr>
            <p:cNvGrpSpPr/>
            <p:nvPr/>
          </p:nvGrpSpPr>
          <p:grpSpPr>
            <a:xfrm>
              <a:off x="1909673" y="2662682"/>
              <a:ext cx="861418" cy="180017"/>
              <a:chOff x="613978" y="3497275"/>
              <a:chExt cx="861418" cy="180017"/>
            </a:xfrm>
          </p:grpSpPr>
          <p:sp>
            <p:nvSpPr>
              <p:cNvPr id="1752" name="Google Shape;1197;p29">
                <a:extLst>
                  <a:ext uri="{FF2B5EF4-FFF2-40B4-BE49-F238E27FC236}">
                    <a16:creationId xmlns:a16="http://schemas.microsoft.com/office/drawing/2014/main" id="{2885313D-6CEC-B1F1-EAF3-BD0235DBFC1A}"/>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198;p29">
                <a:extLst>
                  <a:ext uri="{FF2B5EF4-FFF2-40B4-BE49-F238E27FC236}">
                    <a16:creationId xmlns:a16="http://schemas.microsoft.com/office/drawing/2014/main" id="{65998C4F-8C36-538D-4E17-B22DD3A043E0}"/>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199;p29">
                <a:extLst>
                  <a:ext uri="{FF2B5EF4-FFF2-40B4-BE49-F238E27FC236}">
                    <a16:creationId xmlns:a16="http://schemas.microsoft.com/office/drawing/2014/main" id="{43EB2379-3ABD-F3CD-8425-368DEAEF0852}"/>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200;p29">
                <a:extLst>
                  <a:ext uri="{FF2B5EF4-FFF2-40B4-BE49-F238E27FC236}">
                    <a16:creationId xmlns:a16="http://schemas.microsoft.com/office/drawing/2014/main" id="{E2F648D2-C4F0-0656-256F-AE8AFEF649C8}"/>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201;p29">
                <a:extLst>
                  <a:ext uri="{FF2B5EF4-FFF2-40B4-BE49-F238E27FC236}">
                    <a16:creationId xmlns:a16="http://schemas.microsoft.com/office/drawing/2014/main" id="{4B16CE24-1DEF-0D34-1A3B-5FFCACB31B8B}"/>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202;p29">
                <a:extLst>
                  <a:ext uri="{FF2B5EF4-FFF2-40B4-BE49-F238E27FC236}">
                    <a16:creationId xmlns:a16="http://schemas.microsoft.com/office/drawing/2014/main" id="{13B36929-FCAC-0569-401E-813B82453EEA}"/>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组合 1736">
              <a:extLst>
                <a:ext uri="{FF2B5EF4-FFF2-40B4-BE49-F238E27FC236}">
                  <a16:creationId xmlns:a16="http://schemas.microsoft.com/office/drawing/2014/main" id="{3C62A1E3-E854-6ECE-322D-278854A0BF12}"/>
                </a:ext>
              </a:extLst>
            </p:cNvPr>
            <p:cNvGrpSpPr/>
            <p:nvPr/>
          </p:nvGrpSpPr>
          <p:grpSpPr>
            <a:xfrm>
              <a:off x="1822308" y="2733206"/>
              <a:ext cx="861418" cy="180017"/>
              <a:chOff x="613978" y="3497275"/>
              <a:chExt cx="861418" cy="180017"/>
            </a:xfrm>
          </p:grpSpPr>
          <p:sp>
            <p:nvSpPr>
              <p:cNvPr id="1745" name="Google Shape;1197;p29">
                <a:extLst>
                  <a:ext uri="{FF2B5EF4-FFF2-40B4-BE49-F238E27FC236}">
                    <a16:creationId xmlns:a16="http://schemas.microsoft.com/office/drawing/2014/main" id="{43E5492D-BA71-304E-02E9-F8CF0547A2E7}"/>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198;p29">
                <a:extLst>
                  <a:ext uri="{FF2B5EF4-FFF2-40B4-BE49-F238E27FC236}">
                    <a16:creationId xmlns:a16="http://schemas.microsoft.com/office/drawing/2014/main" id="{DAD2966D-01EC-C730-3C27-4F04CA737B02}"/>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199;p29">
                <a:extLst>
                  <a:ext uri="{FF2B5EF4-FFF2-40B4-BE49-F238E27FC236}">
                    <a16:creationId xmlns:a16="http://schemas.microsoft.com/office/drawing/2014/main" id="{163CC967-F26A-0585-FDB5-095F3FF089B4}"/>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200;p29">
                <a:extLst>
                  <a:ext uri="{FF2B5EF4-FFF2-40B4-BE49-F238E27FC236}">
                    <a16:creationId xmlns:a16="http://schemas.microsoft.com/office/drawing/2014/main" id="{F7C96B64-4D1A-CFCB-C58B-B7C7EE81C97F}"/>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201;p29">
                <a:extLst>
                  <a:ext uri="{FF2B5EF4-FFF2-40B4-BE49-F238E27FC236}">
                    <a16:creationId xmlns:a16="http://schemas.microsoft.com/office/drawing/2014/main" id="{08E496CF-8917-81F4-9AE4-82BAF0D7564D}"/>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202;p29">
                <a:extLst>
                  <a:ext uri="{FF2B5EF4-FFF2-40B4-BE49-F238E27FC236}">
                    <a16:creationId xmlns:a16="http://schemas.microsoft.com/office/drawing/2014/main" id="{1FCC8CE9-83D2-8997-BC4C-A284ED5618B2}"/>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8" name="组合 1737">
              <a:extLst>
                <a:ext uri="{FF2B5EF4-FFF2-40B4-BE49-F238E27FC236}">
                  <a16:creationId xmlns:a16="http://schemas.microsoft.com/office/drawing/2014/main" id="{6260F5A4-9C60-5E48-396F-92225A71F146}"/>
                </a:ext>
              </a:extLst>
            </p:cNvPr>
            <p:cNvGrpSpPr/>
            <p:nvPr/>
          </p:nvGrpSpPr>
          <p:grpSpPr>
            <a:xfrm>
              <a:off x="1742102" y="2821947"/>
              <a:ext cx="861418" cy="180017"/>
              <a:chOff x="613978" y="3497275"/>
              <a:chExt cx="861418" cy="180017"/>
            </a:xfrm>
          </p:grpSpPr>
          <p:sp>
            <p:nvSpPr>
              <p:cNvPr id="1739" name="Google Shape;1197;p29">
                <a:extLst>
                  <a:ext uri="{FF2B5EF4-FFF2-40B4-BE49-F238E27FC236}">
                    <a16:creationId xmlns:a16="http://schemas.microsoft.com/office/drawing/2014/main" id="{B56C38E3-D1E0-24FF-50D7-210D82671AAA}"/>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198;p29">
                <a:extLst>
                  <a:ext uri="{FF2B5EF4-FFF2-40B4-BE49-F238E27FC236}">
                    <a16:creationId xmlns:a16="http://schemas.microsoft.com/office/drawing/2014/main" id="{5DE8486A-FA4C-300E-9733-0C018CCC45CA}"/>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199;p29">
                <a:extLst>
                  <a:ext uri="{FF2B5EF4-FFF2-40B4-BE49-F238E27FC236}">
                    <a16:creationId xmlns:a16="http://schemas.microsoft.com/office/drawing/2014/main" id="{396312CD-463B-5D4C-FC59-937458EB2615}"/>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200;p29">
                <a:extLst>
                  <a:ext uri="{FF2B5EF4-FFF2-40B4-BE49-F238E27FC236}">
                    <a16:creationId xmlns:a16="http://schemas.microsoft.com/office/drawing/2014/main" id="{B42B2103-26C6-7C18-20F6-D2D986AA1BF6}"/>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201;p29">
                <a:extLst>
                  <a:ext uri="{FF2B5EF4-FFF2-40B4-BE49-F238E27FC236}">
                    <a16:creationId xmlns:a16="http://schemas.microsoft.com/office/drawing/2014/main" id="{23F3D895-C8A9-09EF-3B1E-F189AEBEDF03}"/>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202;p29">
                <a:extLst>
                  <a:ext uri="{FF2B5EF4-FFF2-40B4-BE49-F238E27FC236}">
                    <a16:creationId xmlns:a16="http://schemas.microsoft.com/office/drawing/2014/main" id="{2AC7079F-178A-3B12-6AAE-FFEC30F1575E}"/>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8" name="文本框 1757">
            <a:extLst>
              <a:ext uri="{FF2B5EF4-FFF2-40B4-BE49-F238E27FC236}">
                <a16:creationId xmlns:a16="http://schemas.microsoft.com/office/drawing/2014/main" id="{C126FC1D-2F53-7F4F-17B1-E5B488D19D09}"/>
              </a:ext>
            </a:extLst>
          </p:cNvPr>
          <p:cNvSpPr txBox="1"/>
          <p:nvPr/>
        </p:nvSpPr>
        <p:spPr>
          <a:xfrm>
            <a:off x="7617495" y="4447891"/>
            <a:ext cx="871040" cy="307777"/>
          </a:xfrm>
          <a:prstGeom prst="rect">
            <a:avLst/>
          </a:prstGeom>
          <a:noFill/>
        </p:spPr>
        <p:txBody>
          <a:bodyPr wrap="square">
            <a:spAutoFit/>
          </a:bodyPr>
          <a:lstStyle/>
          <a:p>
            <a:r>
              <a:rPr lang="en-US" altLang="zh-CN" dirty="0"/>
              <a:t>Output</a:t>
            </a:r>
            <a:endParaRPr lang="zh-CN" altLang="en-US" dirty="0"/>
          </a:p>
        </p:txBody>
      </p:sp>
      <p:sp>
        <p:nvSpPr>
          <p:cNvPr id="1759" name="文本框 1758">
            <a:extLst>
              <a:ext uri="{FF2B5EF4-FFF2-40B4-BE49-F238E27FC236}">
                <a16:creationId xmlns:a16="http://schemas.microsoft.com/office/drawing/2014/main" id="{78DB4C92-FA40-808B-958D-18FDF3951BA4}"/>
              </a:ext>
            </a:extLst>
          </p:cNvPr>
          <p:cNvSpPr txBox="1"/>
          <p:nvPr/>
        </p:nvSpPr>
        <p:spPr>
          <a:xfrm>
            <a:off x="1062884" y="3953133"/>
            <a:ext cx="607638" cy="307777"/>
          </a:xfrm>
          <a:prstGeom prst="rect">
            <a:avLst/>
          </a:prstGeom>
          <a:noFill/>
        </p:spPr>
        <p:txBody>
          <a:bodyPr wrap="square">
            <a:spAutoFit/>
          </a:bodyPr>
          <a:lstStyle/>
          <a:p>
            <a:r>
              <a:rPr lang="en-US" altLang="zh-CN" dirty="0">
                <a:latin typeface="v-sans"/>
              </a:rPr>
              <a:t>Copy</a:t>
            </a:r>
            <a:endParaRPr lang="zh-CN" altLang="en-US" dirty="0">
              <a:latin typeface="v-sans"/>
            </a:endParaRPr>
          </a:p>
        </p:txBody>
      </p:sp>
      <p:sp>
        <p:nvSpPr>
          <p:cNvPr id="1425" name="Google Shape;1948;p32">
            <a:extLst>
              <a:ext uri="{FF2B5EF4-FFF2-40B4-BE49-F238E27FC236}">
                <a16:creationId xmlns:a16="http://schemas.microsoft.com/office/drawing/2014/main" id="{0743442A-3015-59F8-E682-667BA396254A}"/>
              </a:ext>
            </a:extLst>
          </p:cNvPr>
          <p:cNvSpPr/>
          <p:nvPr/>
        </p:nvSpPr>
        <p:spPr>
          <a:xfrm>
            <a:off x="253102" y="2012523"/>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243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cxnSp>
        <p:nvCxnSpPr>
          <p:cNvPr id="1556" name="Google Shape;1410;p29">
            <a:extLst>
              <a:ext uri="{FF2B5EF4-FFF2-40B4-BE49-F238E27FC236}">
                <a16:creationId xmlns:a16="http://schemas.microsoft.com/office/drawing/2014/main" id="{C4FE6B48-12E8-C2C8-9387-308ABC140742}"/>
              </a:ext>
            </a:extLst>
          </p:cNvPr>
          <p:cNvCxnSpPr>
            <a:cxnSpLocks/>
          </p:cNvCxnSpPr>
          <p:nvPr/>
        </p:nvCxnSpPr>
        <p:spPr>
          <a:xfrm>
            <a:off x="6334167" y="1704250"/>
            <a:ext cx="485980" cy="0"/>
          </a:xfrm>
          <a:prstGeom prst="straightConnector1">
            <a:avLst/>
          </a:prstGeom>
          <a:noFill/>
          <a:ln w="9525" cap="flat" cmpd="sng">
            <a:solidFill>
              <a:srgbClr val="595959"/>
            </a:solidFill>
            <a:prstDash val="dash"/>
            <a:round/>
            <a:headEnd type="none" w="med" len="med"/>
            <a:tailEnd type="triangle" w="med" len="med"/>
          </a:ln>
        </p:spPr>
      </p:cxnSp>
      <p:sp>
        <p:nvSpPr>
          <p:cNvPr id="1565" name="Google Shape;1293;p29">
            <a:extLst>
              <a:ext uri="{FF2B5EF4-FFF2-40B4-BE49-F238E27FC236}">
                <a16:creationId xmlns:a16="http://schemas.microsoft.com/office/drawing/2014/main" id="{9BB36A31-9A0C-DE41-8626-A1F9401CB959}"/>
              </a:ext>
            </a:extLst>
          </p:cNvPr>
          <p:cNvSpPr txBox="1"/>
          <p:nvPr/>
        </p:nvSpPr>
        <p:spPr>
          <a:xfrm>
            <a:off x="7061082" y="120216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1xH</a:t>
            </a:r>
            <a:r>
              <a:rPr lang="en" altLang="zh-CN" sz="1100" dirty="0">
                <a:latin typeface="Consolas"/>
                <a:ea typeface="Consolas"/>
                <a:cs typeface="Consolas"/>
                <a:sym typeface="Consolas"/>
              </a:rPr>
              <a:t>x1</a:t>
            </a:r>
            <a:endParaRPr sz="1100" dirty="0">
              <a:latin typeface="Consolas"/>
              <a:ea typeface="Consolas"/>
              <a:cs typeface="Consolas"/>
              <a:sym typeface="Consolas"/>
            </a:endParaRPr>
          </a:p>
        </p:txBody>
      </p:sp>
      <p:cxnSp>
        <p:nvCxnSpPr>
          <p:cNvPr id="1578" name="Google Shape;1411;p29">
            <a:extLst>
              <a:ext uri="{FF2B5EF4-FFF2-40B4-BE49-F238E27FC236}">
                <a16:creationId xmlns:a16="http://schemas.microsoft.com/office/drawing/2014/main" id="{0B27EB2D-39A4-8ECB-EFFB-98ABCFEDC04C}"/>
              </a:ext>
            </a:extLst>
          </p:cNvPr>
          <p:cNvCxnSpPr>
            <a:cxnSpLocks/>
          </p:cNvCxnSpPr>
          <p:nvPr/>
        </p:nvCxnSpPr>
        <p:spPr>
          <a:xfrm>
            <a:off x="6340553" y="3139562"/>
            <a:ext cx="479594" cy="0"/>
          </a:xfrm>
          <a:prstGeom prst="straightConnector1">
            <a:avLst/>
          </a:prstGeom>
          <a:noFill/>
          <a:ln w="9525" cap="flat" cmpd="sng">
            <a:solidFill>
              <a:srgbClr val="595959"/>
            </a:solidFill>
            <a:prstDash val="dash"/>
            <a:round/>
            <a:headEnd type="none" w="med" len="med"/>
            <a:tailEnd type="triangle" w="med" len="med"/>
          </a:ln>
        </p:spPr>
      </p:cxnSp>
      <p:sp>
        <p:nvSpPr>
          <p:cNvPr id="5" name="Google Shape;1559;p30">
            <a:extLst>
              <a:ext uri="{FF2B5EF4-FFF2-40B4-BE49-F238E27FC236}">
                <a16:creationId xmlns:a16="http://schemas.microsoft.com/office/drawing/2014/main" id="{38FD7EB6-E558-FD9E-10A0-D7E4D62AF82C}"/>
              </a:ext>
            </a:extLst>
          </p:cNvPr>
          <p:cNvSpPr/>
          <p:nvPr/>
        </p:nvSpPr>
        <p:spPr>
          <a:xfrm flipH="1">
            <a:off x="6858637" y="1599850"/>
            <a:ext cx="896469" cy="208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563;p30">
            <a:extLst>
              <a:ext uri="{FF2B5EF4-FFF2-40B4-BE49-F238E27FC236}">
                <a16:creationId xmlns:a16="http://schemas.microsoft.com/office/drawing/2014/main" id="{AC048555-E356-D676-51DC-5E282A6454F9}"/>
              </a:ext>
            </a:extLst>
          </p:cNvPr>
          <p:cNvSpPr/>
          <p:nvPr/>
        </p:nvSpPr>
        <p:spPr>
          <a:xfrm flipH="1">
            <a:off x="6858636" y="3021017"/>
            <a:ext cx="896469" cy="2079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92;p29">
            <a:extLst>
              <a:ext uri="{FF2B5EF4-FFF2-40B4-BE49-F238E27FC236}">
                <a16:creationId xmlns:a16="http://schemas.microsoft.com/office/drawing/2014/main" id="{43B801BE-4289-81A1-FCB9-EE7366E71893}"/>
              </a:ext>
            </a:extLst>
          </p:cNvPr>
          <p:cNvSpPr txBox="1"/>
          <p:nvPr/>
        </p:nvSpPr>
        <p:spPr>
          <a:xfrm>
            <a:off x="6050234" y="3713563"/>
            <a:ext cx="967851" cy="27960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a:latin typeface="Consolas"/>
                <a:ea typeface="Consolas"/>
                <a:cs typeface="Consolas"/>
                <a:sym typeface="Consolas"/>
              </a:rPr>
              <a:t>Upsample</a:t>
            </a:r>
          </a:p>
        </p:txBody>
      </p:sp>
      <p:cxnSp>
        <p:nvCxnSpPr>
          <p:cNvPr id="8" name="Google Shape;1285;p29">
            <a:extLst>
              <a:ext uri="{FF2B5EF4-FFF2-40B4-BE49-F238E27FC236}">
                <a16:creationId xmlns:a16="http://schemas.microsoft.com/office/drawing/2014/main" id="{90A96408-F165-4F2A-48A9-2BF74C1069E0}"/>
              </a:ext>
            </a:extLst>
          </p:cNvPr>
          <p:cNvCxnSpPr>
            <a:cxnSpLocks/>
            <a:stCxn id="42" idx="3"/>
            <a:endCxn id="5" idx="1"/>
          </p:cNvCxnSpPr>
          <p:nvPr/>
        </p:nvCxnSpPr>
        <p:spPr>
          <a:xfrm rot="10800000">
            <a:off x="7755107" y="1704250"/>
            <a:ext cx="318829" cy="688598"/>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1" name="Google Shape;1285;p29">
            <a:extLst>
              <a:ext uri="{FF2B5EF4-FFF2-40B4-BE49-F238E27FC236}">
                <a16:creationId xmlns:a16="http://schemas.microsoft.com/office/drawing/2014/main" id="{E5B5AB6E-9D40-71D9-FF22-EF90922D26C2}"/>
              </a:ext>
            </a:extLst>
          </p:cNvPr>
          <p:cNvCxnSpPr>
            <a:cxnSpLocks/>
            <a:stCxn id="42" idx="3"/>
            <a:endCxn id="6" idx="1"/>
          </p:cNvCxnSpPr>
          <p:nvPr/>
        </p:nvCxnSpPr>
        <p:spPr>
          <a:xfrm rot="10800000" flipV="1">
            <a:off x="7755105" y="2392847"/>
            <a:ext cx="318830" cy="732119"/>
          </a:xfrm>
          <a:prstGeom prst="curvedConnector3">
            <a:avLst>
              <a:gd name="adj1" fmla="val 50000"/>
            </a:avLst>
          </a:prstGeom>
          <a:noFill/>
          <a:ln w="9525" cap="flat" cmpd="sng">
            <a:solidFill>
              <a:srgbClr val="595959"/>
            </a:solidFill>
            <a:prstDash val="solid"/>
            <a:round/>
            <a:headEnd type="none" w="med" len="med"/>
            <a:tailEnd type="none" w="med" len="med"/>
          </a:ln>
        </p:spPr>
      </p:cxnSp>
      <p:grpSp>
        <p:nvGrpSpPr>
          <p:cNvPr id="14" name="组合 13">
            <a:extLst>
              <a:ext uri="{FF2B5EF4-FFF2-40B4-BE49-F238E27FC236}">
                <a16:creationId xmlns:a16="http://schemas.microsoft.com/office/drawing/2014/main" id="{38B4AAD4-F402-BC0C-6551-B7079BB7E752}"/>
              </a:ext>
            </a:extLst>
          </p:cNvPr>
          <p:cNvGrpSpPr/>
          <p:nvPr/>
        </p:nvGrpSpPr>
        <p:grpSpPr>
          <a:xfrm>
            <a:off x="8073934" y="2143574"/>
            <a:ext cx="1028989" cy="339282"/>
            <a:chOff x="1742102" y="2662682"/>
            <a:chExt cx="1028989" cy="339282"/>
          </a:xfrm>
        </p:grpSpPr>
        <p:grpSp>
          <p:nvGrpSpPr>
            <p:cNvPr id="15" name="组合 14">
              <a:extLst>
                <a:ext uri="{FF2B5EF4-FFF2-40B4-BE49-F238E27FC236}">
                  <a16:creationId xmlns:a16="http://schemas.microsoft.com/office/drawing/2014/main" id="{A2D99677-398B-F68B-A8E4-A0BB1DCF3796}"/>
                </a:ext>
              </a:extLst>
            </p:cNvPr>
            <p:cNvGrpSpPr/>
            <p:nvPr/>
          </p:nvGrpSpPr>
          <p:grpSpPr>
            <a:xfrm>
              <a:off x="1909673" y="2662682"/>
              <a:ext cx="861418" cy="180017"/>
              <a:chOff x="613978" y="3497275"/>
              <a:chExt cx="861418" cy="180017"/>
            </a:xfrm>
          </p:grpSpPr>
          <p:sp>
            <p:nvSpPr>
              <p:cNvPr id="54" name="Google Shape;1197;p29">
                <a:extLst>
                  <a:ext uri="{FF2B5EF4-FFF2-40B4-BE49-F238E27FC236}">
                    <a16:creationId xmlns:a16="http://schemas.microsoft.com/office/drawing/2014/main" id="{3B203024-7062-F9B5-CCC6-DED183B545AB}"/>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98;p29">
                <a:extLst>
                  <a:ext uri="{FF2B5EF4-FFF2-40B4-BE49-F238E27FC236}">
                    <a16:creationId xmlns:a16="http://schemas.microsoft.com/office/drawing/2014/main" id="{CC8F24F4-9BA8-A791-0184-24F4F084BD92}"/>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99;p29">
                <a:extLst>
                  <a:ext uri="{FF2B5EF4-FFF2-40B4-BE49-F238E27FC236}">
                    <a16:creationId xmlns:a16="http://schemas.microsoft.com/office/drawing/2014/main" id="{7B2D3360-C37F-2C4A-7E0C-115EB1577E00}"/>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00;p29">
                <a:extLst>
                  <a:ext uri="{FF2B5EF4-FFF2-40B4-BE49-F238E27FC236}">
                    <a16:creationId xmlns:a16="http://schemas.microsoft.com/office/drawing/2014/main" id="{04FAF118-2FEE-150A-2298-EDDE48B424BE}"/>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01;p29">
                <a:extLst>
                  <a:ext uri="{FF2B5EF4-FFF2-40B4-BE49-F238E27FC236}">
                    <a16:creationId xmlns:a16="http://schemas.microsoft.com/office/drawing/2014/main" id="{7CE5C8CE-4913-8FEB-6383-A68B570D4C47}"/>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02;p29">
                <a:extLst>
                  <a:ext uri="{FF2B5EF4-FFF2-40B4-BE49-F238E27FC236}">
                    <a16:creationId xmlns:a16="http://schemas.microsoft.com/office/drawing/2014/main" id="{964CF56A-FAE5-7351-66DE-C0AE29C7CD55}"/>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组合 15">
              <a:extLst>
                <a:ext uri="{FF2B5EF4-FFF2-40B4-BE49-F238E27FC236}">
                  <a16:creationId xmlns:a16="http://schemas.microsoft.com/office/drawing/2014/main" id="{B6051C9A-713F-8837-44C3-C57DDD74CCB6}"/>
                </a:ext>
              </a:extLst>
            </p:cNvPr>
            <p:cNvGrpSpPr/>
            <p:nvPr/>
          </p:nvGrpSpPr>
          <p:grpSpPr>
            <a:xfrm>
              <a:off x="1822308" y="2733206"/>
              <a:ext cx="861418" cy="180017"/>
              <a:chOff x="613978" y="3497275"/>
              <a:chExt cx="861418" cy="180017"/>
            </a:xfrm>
          </p:grpSpPr>
          <p:sp>
            <p:nvSpPr>
              <p:cNvPr id="48" name="Google Shape;1197;p29">
                <a:extLst>
                  <a:ext uri="{FF2B5EF4-FFF2-40B4-BE49-F238E27FC236}">
                    <a16:creationId xmlns:a16="http://schemas.microsoft.com/office/drawing/2014/main" id="{9A27139A-5640-0245-25CB-DD2DB93D6B63}"/>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8;p29">
                <a:extLst>
                  <a:ext uri="{FF2B5EF4-FFF2-40B4-BE49-F238E27FC236}">
                    <a16:creationId xmlns:a16="http://schemas.microsoft.com/office/drawing/2014/main" id="{7374DDBA-1C0A-C704-A659-0BBD52A2BF3B}"/>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99;p29">
                <a:extLst>
                  <a:ext uri="{FF2B5EF4-FFF2-40B4-BE49-F238E27FC236}">
                    <a16:creationId xmlns:a16="http://schemas.microsoft.com/office/drawing/2014/main" id="{EFF64473-FF19-3368-6FAA-AA8681EC2887}"/>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00;p29">
                <a:extLst>
                  <a:ext uri="{FF2B5EF4-FFF2-40B4-BE49-F238E27FC236}">
                    <a16:creationId xmlns:a16="http://schemas.microsoft.com/office/drawing/2014/main" id="{C6825E4D-856A-1D25-2CEF-506AD78F2A9B}"/>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01;p29">
                <a:extLst>
                  <a:ext uri="{FF2B5EF4-FFF2-40B4-BE49-F238E27FC236}">
                    <a16:creationId xmlns:a16="http://schemas.microsoft.com/office/drawing/2014/main" id="{E6A7433B-645F-CD87-E756-432E5C2E3E2C}"/>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02;p29">
                <a:extLst>
                  <a:ext uri="{FF2B5EF4-FFF2-40B4-BE49-F238E27FC236}">
                    <a16:creationId xmlns:a16="http://schemas.microsoft.com/office/drawing/2014/main" id="{2C7ED1B6-ADC0-5E11-AA9A-73BBD93E1ECD}"/>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组合 16">
              <a:extLst>
                <a:ext uri="{FF2B5EF4-FFF2-40B4-BE49-F238E27FC236}">
                  <a16:creationId xmlns:a16="http://schemas.microsoft.com/office/drawing/2014/main" id="{46E9F836-81BF-4334-0CBC-4C96C8695BF2}"/>
                </a:ext>
              </a:extLst>
            </p:cNvPr>
            <p:cNvGrpSpPr/>
            <p:nvPr/>
          </p:nvGrpSpPr>
          <p:grpSpPr>
            <a:xfrm>
              <a:off x="1742102" y="2821947"/>
              <a:ext cx="861418" cy="180017"/>
              <a:chOff x="613978" y="3497275"/>
              <a:chExt cx="861418" cy="180017"/>
            </a:xfrm>
          </p:grpSpPr>
          <p:sp>
            <p:nvSpPr>
              <p:cNvPr id="40" name="Google Shape;1197;p29">
                <a:extLst>
                  <a:ext uri="{FF2B5EF4-FFF2-40B4-BE49-F238E27FC236}">
                    <a16:creationId xmlns:a16="http://schemas.microsoft.com/office/drawing/2014/main" id="{CA292DC7-F2F9-187B-BD2B-35EF270A6290}"/>
                  </a:ext>
                </a:extLst>
              </p:cNvPr>
              <p:cNvSpPr/>
              <p:nvPr/>
            </p:nvSpPr>
            <p:spPr>
              <a:xfrm flipH="1">
                <a:off x="613978" y="3497275"/>
                <a:ext cx="861417" cy="177319"/>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8;p29">
                <a:extLst>
                  <a:ext uri="{FF2B5EF4-FFF2-40B4-BE49-F238E27FC236}">
                    <a16:creationId xmlns:a16="http://schemas.microsoft.com/office/drawing/2014/main" id="{93D9F67A-6005-00F2-6C57-5471C8DEF017}"/>
                  </a:ext>
                </a:extLst>
              </p:cNvPr>
              <p:cNvSpPr/>
              <p:nvPr/>
            </p:nvSpPr>
            <p:spPr>
              <a:xfrm flipH="1">
                <a:off x="61397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9;p29">
                <a:extLst>
                  <a:ext uri="{FF2B5EF4-FFF2-40B4-BE49-F238E27FC236}">
                    <a16:creationId xmlns:a16="http://schemas.microsoft.com/office/drawing/2014/main" id="{FEFA9C98-E5A3-1B60-C1D4-6EAF77FE9831}"/>
                  </a:ext>
                </a:extLst>
              </p:cNvPr>
              <p:cNvSpPr/>
              <p:nvPr/>
            </p:nvSpPr>
            <p:spPr>
              <a:xfrm flipH="1">
                <a:off x="786262"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0;p29">
                <a:extLst>
                  <a:ext uri="{FF2B5EF4-FFF2-40B4-BE49-F238E27FC236}">
                    <a16:creationId xmlns:a16="http://schemas.microsoft.com/office/drawing/2014/main" id="{D8FAF437-16AA-0FC3-BFBE-B684DDC7DF7F}"/>
                  </a:ext>
                </a:extLst>
              </p:cNvPr>
              <p:cNvSpPr/>
              <p:nvPr/>
            </p:nvSpPr>
            <p:spPr>
              <a:xfrm flipH="1">
                <a:off x="958546"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1;p29">
                <a:extLst>
                  <a:ext uri="{FF2B5EF4-FFF2-40B4-BE49-F238E27FC236}">
                    <a16:creationId xmlns:a16="http://schemas.microsoft.com/office/drawing/2014/main" id="{10132172-408D-8A00-14C3-4629B41A61C5}"/>
                  </a:ext>
                </a:extLst>
              </p:cNvPr>
              <p:cNvSpPr/>
              <p:nvPr/>
            </p:nvSpPr>
            <p:spPr>
              <a:xfrm flipH="1">
                <a:off x="1130829"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2;p29">
                <a:extLst>
                  <a:ext uri="{FF2B5EF4-FFF2-40B4-BE49-F238E27FC236}">
                    <a16:creationId xmlns:a16="http://schemas.microsoft.com/office/drawing/2014/main" id="{D51C5E24-A31E-B954-D315-23A6C9D238B5}"/>
                  </a:ext>
                </a:extLst>
              </p:cNvPr>
              <p:cNvSpPr/>
              <p:nvPr/>
            </p:nvSpPr>
            <p:spPr>
              <a:xfrm flipH="1">
                <a:off x="1303113" y="3497275"/>
                <a:ext cx="172283" cy="180017"/>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8" name="Google Shape;1293;p29">
            <a:extLst>
              <a:ext uri="{FF2B5EF4-FFF2-40B4-BE49-F238E27FC236}">
                <a16:creationId xmlns:a16="http://schemas.microsoft.com/office/drawing/2014/main" id="{C2805FE4-369B-1FBA-6C48-63EC69C92E67}"/>
              </a:ext>
            </a:extLst>
          </p:cNvPr>
          <p:cNvSpPr txBox="1"/>
          <p:nvPr/>
        </p:nvSpPr>
        <p:spPr>
          <a:xfrm>
            <a:off x="8326424" y="1816083"/>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1xH</a:t>
            </a:r>
            <a:r>
              <a:rPr lang="en" altLang="zh-CN" sz="1100" dirty="0">
                <a:latin typeface="Consolas"/>
                <a:ea typeface="Consolas"/>
                <a:cs typeface="Consolas"/>
                <a:sym typeface="Consolas"/>
              </a:rPr>
              <a:t>xC</a:t>
            </a:r>
            <a:endParaRPr sz="1100" dirty="0">
              <a:latin typeface="Consolas"/>
              <a:ea typeface="Consolas"/>
              <a:cs typeface="Consolas"/>
              <a:sym typeface="Consolas"/>
            </a:endParaRPr>
          </a:p>
        </p:txBody>
      </p:sp>
      <p:grpSp>
        <p:nvGrpSpPr>
          <p:cNvPr id="1409" name="组合 1408">
            <a:extLst>
              <a:ext uri="{FF2B5EF4-FFF2-40B4-BE49-F238E27FC236}">
                <a16:creationId xmlns:a16="http://schemas.microsoft.com/office/drawing/2014/main" id="{57134CB6-78F4-E653-7486-668936F79365}"/>
              </a:ext>
            </a:extLst>
          </p:cNvPr>
          <p:cNvGrpSpPr/>
          <p:nvPr/>
        </p:nvGrpSpPr>
        <p:grpSpPr>
          <a:xfrm>
            <a:off x="4610958" y="1410060"/>
            <a:ext cx="351018" cy="526728"/>
            <a:chOff x="6646398" y="1518213"/>
            <a:chExt cx="351018" cy="526728"/>
          </a:xfrm>
        </p:grpSpPr>
        <p:sp>
          <p:nvSpPr>
            <p:cNvPr id="1412" name="Google Shape;1232;p29">
              <a:extLst>
                <a:ext uri="{FF2B5EF4-FFF2-40B4-BE49-F238E27FC236}">
                  <a16:creationId xmlns:a16="http://schemas.microsoft.com/office/drawing/2014/main" id="{6E5C71D1-898F-7AB6-822D-8F61CDEB300F}"/>
                </a:ext>
              </a:extLst>
            </p:cNvPr>
            <p:cNvSpPr/>
            <p:nvPr/>
          </p:nvSpPr>
          <p:spPr>
            <a:xfrm rot="5400000" flipH="1">
              <a:off x="6560553" y="1604058"/>
              <a:ext cx="522708" cy="35101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243;p29">
              <a:extLst>
                <a:ext uri="{FF2B5EF4-FFF2-40B4-BE49-F238E27FC236}">
                  <a16:creationId xmlns:a16="http://schemas.microsoft.com/office/drawing/2014/main" id="{E09195C5-63E6-3458-53A8-2C574E9CFEFF}"/>
                </a:ext>
              </a:extLst>
            </p:cNvPr>
            <p:cNvSpPr/>
            <p:nvPr/>
          </p:nvSpPr>
          <p:spPr>
            <a:xfrm rot="5400000" flipH="1">
              <a:off x="6822009" y="151838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244;p29">
              <a:extLst>
                <a:ext uri="{FF2B5EF4-FFF2-40B4-BE49-F238E27FC236}">
                  <a16:creationId xmlns:a16="http://schemas.microsoft.com/office/drawing/2014/main" id="{90BE8F89-6DE6-4D44-FFE8-E7FA654A7C7C}"/>
                </a:ext>
              </a:extLst>
            </p:cNvPr>
            <p:cNvSpPr/>
            <p:nvPr/>
          </p:nvSpPr>
          <p:spPr>
            <a:xfrm rot="5400000" flipH="1">
              <a:off x="6822009" y="169395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245;p29">
              <a:extLst>
                <a:ext uri="{FF2B5EF4-FFF2-40B4-BE49-F238E27FC236}">
                  <a16:creationId xmlns:a16="http://schemas.microsoft.com/office/drawing/2014/main" id="{EB41CACB-BFE2-615A-C446-C2D6B479DD1A}"/>
                </a:ext>
              </a:extLst>
            </p:cNvPr>
            <p:cNvSpPr/>
            <p:nvPr/>
          </p:nvSpPr>
          <p:spPr>
            <a:xfrm rot="5400000" flipH="1">
              <a:off x="6822009" y="186953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248;p29">
              <a:extLst>
                <a:ext uri="{FF2B5EF4-FFF2-40B4-BE49-F238E27FC236}">
                  <a16:creationId xmlns:a16="http://schemas.microsoft.com/office/drawing/2014/main" id="{7B149CBC-B977-BF5D-BE91-4C9A33D260FE}"/>
                </a:ext>
              </a:extLst>
            </p:cNvPr>
            <p:cNvSpPr/>
            <p:nvPr/>
          </p:nvSpPr>
          <p:spPr>
            <a:xfrm rot="5400000" flipH="1">
              <a:off x="6646229" y="151838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249;p29">
              <a:extLst>
                <a:ext uri="{FF2B5EF4-FFF2-40B4-BE49-F238E27FC236}">
                  <a16:creationId xmlns:a16="http://schemas.microsoft.com/office/drawing/2014/main" id="{9A4C472D-E796-57A0-7496-486029E384EA}"/>
                </a:ext>
              </a:extLst>
            </p:cNvPr>
            <p:cNvSpPr/>
            <p:nvPr/>
          </p:nvSpPr>
          <p:spPr>
            <a:xfrm rot="5400000" flipH="1">
              <a:off x="6646229" y="169395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250;p29">
              <a:extLst>
                <a:ext uri="{FF2B5EF4-FFF2-40B4-BE49-F238E27FC236}">
                  <a16:creationId xmlns:a16="http://schemas.microsoft.com/office/drawing/2014/main" id="{1E8D0575-14EA-53FE-EF7F-6131521BBA64}"/>
                </a:ext>
              </a:extLst>
            </p:cNvPr>
            <p:cNvSpPr/>
            <p:nvPr/>
          </p:nvSpPr>
          <p:spPr>
            <a:xfrm rot="5400000" flipH="1">
              <a:off x="6646229" y="186953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组合 1418">
            <a:extLst>
              <a:ext uri="{FF2B5EF4-FFF2-40B4-BE49-F238E27FC236}">
                <a16:creationId xmlns:a16="http://schemas.microsoft.com/office/drawing/2014/main" id="{966F88D1-8201-4354-5EAC-9EE0309F86A1}"/>
              </a:ext>
            </a:extLst>
          </p:cNvPr>
          <p:cNvGrpSpPr/>
          <p:nvPr/>
        </p:nvGrpSpPr>
        <p:grpSpPr>
          <a:xfrm>
            <a:off x="4613796" y="2829253"/>
            <a:ext cx="351766" cy="526381"/>
            <a:chOff x="6579729" y="2797649"/>
            <a:chExt cx="351766" cy="526381"/>
          </a:xfrm>
        </p:grpSpPr>
        <p:sp>
          <p:nvSpPr>
            <p:cNvPr id="1420" name="Google Shape;1259;p29">
              <a:extLst>
                <a:ext uri="{FF2B5EF4-FFF2-40B4-BE49-F238E27FC236}">
                  <a16:creationId xmlns:a16="http://schemas.microsoft.com/office/drawing/2014/main" id="{5AA1CFC8-411B-3BF6-E588-FD757523E312}"/>
                </a:ext>
              </a:extLst>
            </p:cNvPr>
            <p:cNvSpPr/>
            <p:nvPr/>
          </p:nvSpPr>
          <p:spPr>
            <a:xfrm rot="5400000" flipH="1">
              <a:off x="6495004" y="2883868"/>
              <a:ext cx="522709" cy="350272"/>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270;p29">
              <a:extLst>
                <a:ext uri="{FF2B5EF4-FFF2-40B4-BE49-F238E27FC236}">
                  <a16:creationId xmlns:a16="http://schemas.microsoft.com/office/drawing/2014/main" id="{AA3490D8-1DC4-3DCB-332D-8C44490B080D}"/>
                </a:ext>
              </a:extLst>
            </p:cNvPr>
            <p:cNvSpPr/>
            <p:nvPr/>
          </p:nvSpPr>
          <p:spPr>
            <a:xfrm rot="5400000" flipH="1">
              <a:off x="6755959" y="279757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271;p29">
              <a:extLst>
                <a:ext uri="{FF2B5EF4-FFF2-40B4-BE49-F238E27FC236}">
                  <a16:creationId xmlns:a16="http://schemas.microsoft.com/office/drawing/2014/main" id="{91406DE6-E0E7-3E91-1B53-EB8863B57CB7}"/>
                </a:ext>
              </a:extLst>
            </p:cNvPr>
            <p:cNvSpPr/>
            <p:nvPr/>
          </p:nvSpPr>
          <p:spPr>
            <a:xfrm rot="5400000" flipH="1">
              <a:off x="6755959" y="297303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272;p29">
              <a:extLst>
                <a:ext uri="{FF2B5EF4-FFF2-40B4-BE49-F238E27FC236}">
                  <a16:creationId xmlns:a16="http://schemas.microsoft.com/office/drawing/2014/main" id="{5E60BA03-F2AA-3CFF-A600-EC8444E3ABBF}"/>
                </a:ext>
              </a:extLst>
            </p:cNvPr>
            <p:cNvSpPr/>
            <p:nvPr/>
          </p:nvSpPr>
          <p:spPr>
            <a:xfrm rot="5400000" flipH="1">
              <a:off x="6755959" y="314849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275;p29">
              <a:extLst>
                <a:ext uri="{FF2B5EF4-FFF2-40B4-BE49-F238E27FC236}">
                  <a16:creationId xmlns:a16="http://schemas.microsoft.com/office/drawing/2014/main" id="{56A901CC-7B8C-27B6-7832-F107F680D6E8}"/>
                </a:ext>
              </a:extLst>
            </p:cNvPr>
            <p:cNvSpPr/>
            <p:nvPr/>
          </p:nvSpPr>
          <p:spPr>
            <a:xfrm rot="5400000" flipH="1">
              <a:off x="6579805" y="279757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276;p29">
              <a:extLst>
                <a:ext uri="{FF2B5EF4-FFF2-40B4-BE49-F238E27FC236}">
                  <a16:creationId xmlns:a16="http://schemas.microsoft.com/office/drawing/2014/main" id="{A9FFD3C4-20A6-7167-F2FF-83B21107FF6A}"/>
                </a:ext>
              </a:extLst>
            </p:cNvPr>
            <p:cNvSpPr/>
            <p:nvPr/>
          </p:nvSpPr>
          <p:spPr>
            <a:xfrm rot="5400000" flipH="1">
              <a:off x="6579805" y="297303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277;p29">
              <a:extLst>
                <a:ext uri="{FF2B5EF4-FFF2-40B4-BE49-F238E27FC236}">
                  <a16:creationId xmlns:a16="http://schemas.microsoft.com/office/drawing/2014/main" id="{32534845-875E-4CF8-4BC4-08C7A2BFE69B}"/>
                </a:ext>
              </a:extLst>
            </p:cNvPr>
            <p:cNvSpPr/>
            <p:nvPr/>
          </p:nvSpPr>
          <p:spPr>
            <a:xfrm rot="5400000" flipH="1">
              <a:off x="6579805" y="314849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27" name="Google Shape;1410;p29">
            <a:extLst>
              <a:ext uri="{FF2B5EF4-FFF2-40B4-BE49-F238E27FC236}">
                <a16:creationId xmlns:a16="http://schemas.microsoft.com/office/drawing/2014/main" id="{C4FE6B48-12E8-C2C8-9387-308ABC140742}"/>
              </a:ext>
            </a:extLst>
          </p:cNvPr>
          <p:cNvCxnSpPr>
            <a:cxnSpLocks/>
          </p:cNvCxnSpPr>
          <p:nvPr/>
        </p:nvCxnSpPr>
        <p:spPr>
          <a:xfrm>
            <a:off x="5035796" y="1673424"/>
            <a:ext cx="485980" cy="0"/>
          </a:xfrm>
          <a:prstGeom prst="straightConnector1">
            <a:avLst/>
          </a:prstGeom>
          <a:noFill/>
          <a:ln w="9525" cap="flat" cmpd="sng">
            <a:solidFill>
              <a:srgbClr val="595959"/>
            </a:solidFill>
            <a:prstDash val="dash"/>
            <a:round/>
            <a:headEnd type="none" w="med" len="med"/>
            <a:tailEnd type="triangle" w="med" len="med"/>
          </a:ln>
        </p:spPr>
      </p:cxnSp>
      <p:grpSp>
        <p:nvGrpSpPr>
          <p:cNvPr id="1428" name="组合 1427">
            <a:extLst>
              <a:ext uri="{FF2B5EF4-FFF2-40B4-BE49-F238E27FC236}">
                <a16:creationId xmlns:a16="http://schemas.microsoft.com/office/drawing/2014/main" id="{5E58D58F-A225-46F2-948E-CBF6CCF121CE}"/>
              </a:ext>
            </a:extLst>
          </p:cNvPr>
          <p:cNvGrpSpPr/>
          <p:nvPr/>
        </p:nvGrpSpPr>
        <p:grpSpPr>
          <a:xfrm rot="5400000">
            <a:off x="5657707" y="1406460"/>
            <a:ext cx="351018" cy="526728"/>
            <a:chOff x="6646398" y="1518213"/>
            <a:chExt cx="351018" cy="526728"/>
          </a:xfrm>
        </p:grpSpPr>
        <p:sp>
          <p:nvSpPr>
            <p:cNvPr id="1429" name="Google Shape;1232;p29">
              <a:extLst>
                <a:ext uri="{FF2B5EF4-FFF2-40B4-BE49-F238E27FC236}">
                  <a16:creationId xmlns:a16="http://schemas.microsoft.com/office/drawing/2014/main" id="{A3637620-0B6D-38D2-1486-934B5A739335}"/>
                </a:ext>
              </a:extLst>
            </p:cNvPr>
            <p:cNvSpPr/>
            <p:nvPr/>
          </p:nvSpPr>
          <p:spPr>
            <a:xfrm rot="5400000" flipH="1">
              <a:off x="6560553" y="1604058"/>
              <a:ext cx="522708" cy="35101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243;p29">
              <a:extLst>
                <a:ext uri="{FF2B5EF4-FFF2-40B4-BE49-F238E27FC236}">
                  <a16:creationId xmlns:a16="http://schemas.microsoft.com/office/drawing/2014/main" id="{01E43901-0B14-9B65-9C08-66BD70AC4678}"/>
                </a:ext>
              </a:extLst>
            </p:cNvPr>
            <p:cNvSpPr/>
            <p:nvPr/>
          </p:nvSpPr>
          <p:spPr>
            <a:xfrm rot="5400000" flipH="1">
              <a:off x="6822009" y="151838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244;p29">
              <a:extLst>
                <a:ext uri="{FF2B5EF4-FFF2-40B4-BE49-F238E27FC236}">
                  <a16:creationId xmlns:a16="http://schemas.microsoft.com/office/drawing/2014/main" id="{AD55A0C2-68E4-9946-4EFF-E21EF0BEA37A}"/>
                </a:ext>
              </a:extLst>
            </p:cNvPr>
            <p:cNvSpPr/>
            <p:nvPr/>
          </p:nvSpPr>
          <p:spPr>
            <a:xfrm rot="5400000" flipH="1">
              <a:off x="6822009" y="169395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245;p29">
              <a:extLst>
                <a:ext uri="{FF2B5EF4-FFF2-40B4-BE49-F238E27FC236}">
                  <a16:creationId xmlns:a16="http://schemas.microsoft.com/office/drawing/2014/main" id="{3CCF7DE0-B7F1-590C-23CC-E39CA7AD911D}"/>
                </a:ext>
              </a:extLst>
            </p:cNvPr>
            <p:cNvSpPr/>
            <p:nvPr/>
          </p:nvSpPr>
          <p:spPr>
            <a:xfrm rot="5400000" flipH="1">
              <a:off x="6822009" y="186953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248;p29">
              <a:extLst>
                <a:ext uri="{FF2B5EF4-FFF2-40B4-BE49-F238E27FC236}">
                  <a16:creationId xmlns:a16="http://schemas.microsoft.com/office/drawing/2014/main" id="{817FA6AE-CC4D-4543-8AEC-68774F386267}"/>
                </a:ext>
              </a:extLst>
            </p:cNvPr>
            <p:cNvSpPr/>
            <p:nvPr/>
          </p:nvSpPr>
          <p:spPr>
            <a:xfrm rot="5400000" flipH="1">
              <a:off x="6646229" y="151838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249;p29">
              <a:extLst>
                <a:ext uri="{FF2B5EF4-FFF2-40B4-BE49-F238E27FC236}">
                  <a16:creationId xmlns:a16="http://schemas.microsoft.com/office/drawing/2014/main" id="{3017E1D2-FDB7-F35C-C7EE-EFE4C30D23A6}"/>
                </a:ext>
              </a:extLst>
            </p:cNvPr>
            <p:cNvSpPr/>
            <p:nvPr/>
          </p:nvSpPr>
          <p:spPr>
            <a:xfrm rot="5400000" flipH="1">
              <a:off x="6646229" y="169395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250;p29">
              <a:extLst>
                <a:ext uri="{FF2B5EF4-FFF2-40B4-BE49-F238E27FC236}">
                  <a16:creationId xmlns:a16="http://schemas.microsoft.com/office/drawing/2014/main" id="{EF5FD3AF-39D8-379C-BAF1-868755304F8F}"/>
                </a:ext>
              </a:extLst>
            </p:cNvPr>
            <p:cNvSpPr/>
            <p:nvPr/>
          </p:nvSpPr>
          <p:spPr>
            <a:xfrm rot="5400000" flipH="1">
              <a:off x="6646229" y="186953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6" name="Google Shape;1293;p29">
            <a:extLst>
              <a:ext uri="{FF2B5EF4-FFF2-40B4-BE49-F238E27FC236}">
                <a16:creationId xmlns:a16="http://schemas.microsoft.com/office/drawing/2014/main" id="{9BB36A31-9A0C-DE41-8626-A1F9401CB959}"/>
              </a:ext>
            </a:extLst>
          </p:cNvPr>
          <p:cNvSpPr txBox="1"/>
          <p:nvPr/>
        </p:nvSpPr>
        <p:spPr>
          <a:xfrm>
            <a:off x="5551034" y="1051127"/>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mxw</a:t>
            </a:r>
            <a:endParaRPr sz="1100" dirty="0">
              <a:latin typeface="Consolas"/>
              <a:ea typeface="Consolas"/>
              <a:cs typeface="Consolas"/>
              <a:sym typeface="Consolas"/>
            </a:endParaRPr>
          </a:p>
        </p:txBody>
      </p:sp>
      <p:cxnSp>
        <p:nvCxnSpPr>
          <p:cNvPr id="1437" name="Google Shape;1411;p29">
            <a:extLst>
              <a:ext uri="{FF2B5EF4-FFF2-40B4-BE49-F238E27FC236}">
                <a16:creationId xmlns:a16="http://schemas.microsoft.com/office/drawing/2014/main" id="{0B27EB2D-39A4-8ECB-EFFB-98ABCFEDC04C}"/>
              </a:ext>
            </a:extLst>
          </p:cNvPr>
          <p:cNvCxnSpPr>
            <a:cxnSpLocks/>
          </p:cNvCxnSpPr>
          <p:nvPr/>
        </p:nvCxnSpPr>
        <p:spPr>
          <a:xfrm>
            <a:off x="5042182" y="3108736"/>
            <a:ext cx="479594" cy="0"/>
          </a:xfrm>
          <a:prstGeom prst="straightConnector1">
            <a:avLst/>
          </a:prstGeom>
          <a:noFill/>
          <a:ln w="9525" cap="flat" cmpd="sng">
            <a:solidFill>
              <a:srgbClr val="595959"/>
            </a:solidFill>
            <a:prstDash val="dash"/>
            <a:round/>
            <a:headEnd type="none" w="med" len="med"/>
            <a:tailEnd type="triangle" w="med" len="med"/>
          </a:ln>
        </p:spPr>
      </p:cxnSp>
      <p:grpSp>
        <p:nvGrpSpPr>
          <p:cNvPr id="1438" name="组合 1437">
            <a:extLst>
              <a:ext uri="{FF2B5EF4-FFF2-40B4-BE49-F238E27FC236}">
                <a16:creationId xmlns:a16="http://schemas.microsoft.com/office/drawing/2014/main" id="{2013C2DB-C2E1-D2E2-9035-6A42EB7B88F6}"/>
              </a:ext>
            </a:extLst>
          </p:cNvPr>
          <p:cNvGrpSpPr/>
          <p:nvPr/>
        </p:nvGrpSpPr>
        <p:grpSpPr>
          <a:xfrm rot="5400000">
            <a:off x="5657159" y="2844918"/>
            <a:ext cx="351766" cy="526381"/>
            <a:chOff x="6579729" y="2797649"/>
            <a:chExt cx="351766" cy="526381"/>
          </a:xfrm>
        </p:grpSpPr>
        <p:sp>
          <p:nvSpPr>
            <p:cNvPr id="1439" name="Google Shape;1259;p29">
              <a:extLst>
                <a:ext uri="{FF2B5EF4-FFF2-40B4-BE49-F238E27FC236}">
                  <a16:creationId xmlns:a16="http://schemas.microsoft.com/office/drawing/2014/main" id="{FA36467F-FEA3-4BE0-CEBE-CEC68A44CDAE}"/>
                </a:ext>
              </a:extLst>
            </p:cNvPr>
            <p:cNvSpPr/>
            <p:nvPr/>
          </p:nvSpPr>
          <p:spPr>
            <a:xfrm rot="5400000" flipH="1">
              <a:off x="6495004" y="2883868"/>
              <a:ext cx="522709" cy="350272"/>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270;p29">
              <a:extLst>
                <a:ext uri="{FF2B5EF4-FFF2-40B4-BE49-F238E27FC236}">
                  <a16:creationId xmlns:a16="http://schemas.microsoft.com/office/drawing/2014/main" id="{CD10433A-2493-CED2-3049-9A4A6644D26B}"/>
                </a:ext>
              </a:extLst>
            </p:cNvPr>
            <p:cNvSpPr/>
            <p:nvPr/>
          </p:nvSpPr>
          <p:spPr>
            <a:xfrm rot="5400000" flipH="1">
              <a:off x="6755959" y="279757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271;p29">
              <a:extLst>
                <a:ext uri="{FF2B5EF4-FFF2-40B4-BE49-F238E27FC236}">
                  <a16:creationId xmlns:a16="http://schemas.microsoft.com/office/drawing/2014/main" id="{8C6CAF89-BA08-88C0-36FC-12FAC974D0B8}"/>
                </a:ext>
              </a:extLst>
            </p:cNvPr>
            <p:cNvSpPr/>
            <p:nvPr/>
          </p:nvSpPr>
          <p:spPr>
            <a:xfrm rot="5400000" flipH="1">
              <a:off x="6755959" y="297303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272;p29">
              <a:extLst>
                <a:ext uri="{FF2B5EF4-FFF2-40B4-BE49-F238E27FC236}">
                  <a16:creationId xmlns:a16="http://schemas.microsoft.com/office/drawing/2014/main" id="{63DBF404-D255-A31C-160E-812D129ECE30}"/>
                </a:ext>
              </a:extLst>
            </p:cNvPr>
            <p:cNvSpPr/>
            <p:nvPr/>
          </p:nvSpPr>
          <p:spPr>
            <a:xfrm rot="5400000" flipH="1">
              <a:off x="6755959" y="314849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275;p29">
              <a:extLst>
                <a:ext uri="{FF2B5EF4-FFF2-40B4-BE49-F238E27FC236}">
                  <a16:creationId xmlns:a16="http://schemas.microsoft.com/office/drawing/2014/main" id="{D5C5E617-1ED9-AE34-6C31-77B5CE5E1ED7}"/>
                </a:ext>
              </a:extLst>
            </p:cNvPr>
            <p:cNvSpPr/>
            <p:nvPr/>
          </p:nvSpPr>
          <p:spPr>
            <a:xfrm rot="5400000" flipH="1">
              <a:off x="6579805" y="279757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276;p29">
              <a:extLst>
                <a:ext uri="{FF2B5EF4-FFF2-40B4-BE49-F238E27FC236}">
                  <a16:creationId xmlns:a16="http://schemas.microsoft.com/office/drawing/2014/main" id="{C679FEEE-46CA-7784-7548-DD5FDD9AF77B}"/>
                </a:ext>
              </a:extLst>
            </p:cNvPr>
            <p:cNvSpPr/>
            <p:nvPr/>
          </p:nvSpPr>
          <p:spPr>
            <a:xfrm rot="5400000" flipH="1">
              <a:off x="6579805" y="297303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277;p29">
              <a:extLst>
                <a:ext uri="{FF2B5EF4-FFF2-40B4-BE49-F238E27FC236}">
                  <a16:creationId xmlns:a16="http://schemas.microsoft.com/office/drawing/2014/main" id="{FB311BE8-5CCB-A5BB-1B2C-6A8241A35621}"/>
                </a:ext>
              </a:extLst>
            </p:cNvPr>
            <p:cNvSpPr/>
            <p:nvPr/>
          </p:nvSpPr>
          <p:spPr>
            <a:xfrm rot="5400000" flipH="1">
              <a:off x="6579805" y="314849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293;p29">
            <a:extLst>
              <a:ext uri="{FF2B5EF4-FFF2-40B4-BE49-F238E27FC236}">
                <a16:creationId xmlns:a16="http://schemas.microsoft.com/office/drawing/2014/main" id="{D141B581-F1FF-1144-92D3-22433FB7C434}"/>
              </a:ext>
            </a:extLst>
          </p:cNvPr>
          <p:cNvSpPr txBox="1"/>
          <p:nvPr/>
        </p:nvSpPr>
        <p:spPr>
          <a:xfrm>
            <a:off x="4817644" y="3713563"/>
            <a:ext cx="877879" cy="18945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a:latin typeface="Consolas"/>
                <a:ea typeface="Consolas"/>
                <a:cs typeface="Consolas"/>
                <a:sym typeface="Consolas"/>
              </a:rPr>
              <a:t>Transpose</a:t>
            </a:r>
            <a:endParaRPr sz="1200" dirty="0">
              <a:latin typeface="Consolas"/>
              <a:ea typeface="Consolas"/>
              <a:cs typeface="Consolas"/>
              <a:sym typeface="Consolas"/>
            </a:endParaRPr>
          </a:p>
        </p:txBody>
      </p:sp>
      <p:sp>
        <p:nvSpPr>
          <p:cNvPr id="1448" name="Google Shape;1293;p29">
            <a:extLst>
              <a:ext uri="{FF2B5EF4-FFF2-40B4-BE49-F238E27FC236}">
                <a16:creationId xmlns:a16="http://schemas.microsoft.com/office/drawing/2014/main" id="{09137B38-A6FE-C9D5-9C75-B37B2FA5E523}"/>
              </a:ext>
            </a:extLst>
          </p:cNvPr>
          <p:cNvSpPr txBox="1"/>
          <p:nvPr/>
        </p:nvSpPr>
        <p:spPr>
          <a:xfrm>
            <a:off x="4536596" y="1051127"/>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wxm</a:t>
            </a:r>
            <a:endParaRPr sz="1100" dirty="0">
              <a:latin typeface="Consolas"/>
              <a:ea typeface="Consolas"/>
              <a:cs typeface="Consolas"/>
              <a:sym typeface="Consolas"/>
            </a:endParaRPr>
          </a:p>
        </p:txBody>
      </p:sp>
      <p:cxnSp>
        <p:nvCxnSpPr>
          <p:cNvPr id="1665" name="Google Shape;1627;p30">
            <a:extLst>
              <a:ext uri="{FF2B5EF4-FFF2-40B4-BE49-F238E27FC236}">
                <a16:creationId xmlns:a16="http://schemas.microsoft.com/office/drawing/2014/main" id="{EA2AEDEB-8652-17A6-B774-5499C76748D6}"/>
              </a:ext>
            </a:extLst>
          </p:cNvPr>
          <p:cNvCxnSpPr>
            <a:cxnSpLocks/>
          </p:cNvCxnSpPr>
          <p:nvPr/>
        </p:nvCxnSpPr>
        <p:spPr>
          <a:xfrm>
            <a:off x="2754523" y="1669554"/>
            <a:ext cx="1722954" cy="0"/>
          </a:xfrm>
          <a:prstGeom prst="straightConnector1">
            <a:avLst/>
          </a:prstGeom>
          <a:noFill/>
          <a:ln w="9525" cap="flat" cmpd="sng">
            <a:solidFill>
              <a:srgbClr val="595959"/>
            </a:solidFill>
            <a:prstDash val="dash"/>
            <a:round/>
            <a:headEnd type="none" w="med" len="med"/>
            <a:tailEnd type="triangle" w="med" len="med"/>
          </a:ln>
        </p:spPr>
      </p:cxnSp>
      <p:cxnSp>
        <p:nvCxnSpPr>
          <p:cNvPr id="1666" name="Google Shape;1628;p30">
            <a:extLst>
              <a:ext uri="{FF2B5EF4-FFF2-40B4-BE49-F238E27FC236}">
                <a16:creationId xmlns:a16="http://schemas.microsoft.com/office/drawing/2014/main" id="{9F9F01F2-84DB-EDA0-03DB-FCA4A43022D0}"/>
              </a:ext>
            </a:extLst>
          </p:cNvPr>
          <p:cNvCxnSpPr>
            <a:cxnSpLocks/>
          </p:cNvCxnSpPr>
          <p:nvPr/>
        </p:nvCxnSpPr>
        <p:spPr>
          <a:xfrm flipV="1">
            <a:off x="2760342" y="3101314"/>
            <a:ext cx="1741837" cy="2491"/>
          </a:xfrm>
          <a:prstGeom prst="straightConnector1">
            <a:avLst/>
          </a:prstGeom>
          <a:noFill/>
          <a:ln w="9525" cap="flat" cmpd="sng">
            <a:solidFill>
              <a:srgbClr val="595959"/>
            </a:solidFill>
            <a:prstDash val="dash"/>
            <a:round/>
            <a:headEnd type="none" w="med" len="med"/>
            <a:tailEnd type="triangle" w="med" len="med"/>
          </a:ln>
        </p:spPr>
      </p:cxnSp>
      <p:grpSp>
        <p:nvGrpSpPr>
          <p:cNvPr id="1731" name="组合 1730">
            <a:extLst>
              <a:ext uri="{FF2B5EF4-FFF2-40B4-BE49-F238E27FC236}">
                <a16:creationId xmlns:a16="http://schemas.microsoft.com/office/drawing/2014/main" id="{8B4993E3-4EB5-3A1A-D3FE-42EDE37C6552}"/>
              </a:ext>
            </a:extLst>
          </p:cNvPr>
          <p:cNvGrpSpPr/>
          <p:nvPr/>
        </p:nvGrpSpPr>
        <p:grpSpPr>
          <a:xfrm>
            <a:off x="3414775" y="1315124"/>
            <a:ext cx="351152" cy="708859"/>
            <a:chOff x="6440086" y="1257702"/>
            <a:chExt cx="351152" cy="708859"/>
          </a:xfrm>
        </p:grpSpPr>
        <p:sp>
          <p:nvSpPr>
            <p:cNvPr id="1668" name="Google Shape;1630;p30">
              <a:extLst>
                <a:ext uri="{FF2B5EF4-FFF2-40B4-BE49-F238E27FC236}">
                  <a16:creationId xmlns:a16="http://schemas.microsoft.com/office/drawing/2014/main" id="{103401A0-E6AF-C1F1-4016-6A9A9CF15B31}"/>
                </a:ext>
              </a:extLst>
            </p:cNvPr>
            <p:cNvSpPr/>
            <p:nvPr/>
          </p:nvSpPr>
          <p:spPr>
            <a:xfrm flipH="1">
              <a:off x="6440086" y="1257702"/>
              <a:ext cx="350988" cy="708859"/>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31;p30">
              <a:extLst>
                <a:ext uri="{FF2B5EF4-FFF2-40B4-BE49-F238E27FC236}">
                  <a16:creationId xmlns:a16="http://schemas.microsoft.com/office/drawing/2014/main" id="{2C1883B6-8DD6-E498-5E82-7532183E11EC}"/>
                </a:ext>
              </a:extLst>
            </p:cNvPr>
            <p:cNvSpPr/>
            <p:nvPr/>
          </p:nvSpPr>
          <p:spPr>
            <a:xfrm flipH="1">
              <a:off x="6440086" y="125770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32;p30">
              <a:extLst>
                <a:ext uri="{FF2B5EF4-FFF2-40B4-BE49-F238E27FC236}">
                  <a16:creationId xmlns:a16="http://schemas.microsoft.com/office/drawing/2014/main" id="{B162B5F9-B536-2F28-9E7F-183B2ACFC73B}"/>
                </a:ext>
              </a:extLst>
            </p:cNvPr>
            <p:cNvSpPr/>
            <p:nvPr/>
          </p:nvSpPr>
          <p:spPr>
            <a:xfrm flipH="1">
              <a:off x="6615662" y="125770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36;p30">
              <a:extLst>
                <a:ext uri="{FF2B5EF4-FFF2-40B4-BE49-F238E27FC236}">
                  <a16:creationId xmlns:a16="http://schemas.microsoft.com/office/drawing/2014/main" id="{D37423CD-1A8B-C05C-F000-014B92C9E050}"/>
                </a:ext>
              </a:extLst>
            </p:cNvPr>
            <p:cNvSpPr/>
            <p:nvPr/>
          </p:nvSpPr>
          <p:spPr>
            <a:xfrm flipH="1">
              <a:off x="6440086" y="143294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37;p30">
              <a:extLst>
                <a:ext uri="{FF2B5EF4-FFF2-40B4-BE49-F238E27FC236}">
                  <a16:creationId xmlns:a16="http://schemas.microsoft.com/office/drawing/2014/main" id="{8D80FAE0-4D7B-7411-0352-5A7D62AEBBF4}"/>
                </a:ext>
              </a:extLst>
            </p:cNvPr>
            <p:cNvSpPr/>
            <p:nvPr/>
          </p:nvSpPr>
          <p:spPr>
            <a:xfrm flipH="1">
              <a:off x="6615662" y="143294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41;p30">
              <a:extLst>
                <a:ext uri="{FF2B5EF4-FFF2-40B4-BE49-F238E27FC236}">
                  <a16:creationId xmlns:a16="http://schemas.microsoft.com/office/drawing/2014/main" id="{23641CA3-BB7D-F987-FC14-936BDB7E4557}"/>
                </a:ext>
              </a:extLst>
            </p:cNvPr>
            <p:cNvSpPr/>
            <p:nvPr/>
          </p:nvSpPr>
          <p:spPr>
            <a:xfrm flipH="1">
              <a:off x="6440086" y="1608721"/>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42;p30">
              <a:extLst>
                <a:ext uri="{FF2B5EF4-FFF2-40B4-BE49-F238E27FC236}">
                  <a16:creationId xmlns:a16="http://schemas.microsoft.com/office/drawing/2014/main" id="{80DB267D-A251-6F66-7775-B312889B5BF2}"/>
                </a:ext>
              </a:extLst>
            </p:cNvPr>
            <p:cNvSpPr/>
            <p:nvPr/>
          </p:nvSpPr>
          <p:spPr>
            <a:xfrm flipH="1">
              <a:off x="6615662" y="1608721"/>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46;p30">
              <a:extLst>
                <a:ext uri="{FF2B5EF4-FFF2-40B4-BE49-F238E27FC236}">
                  <a16:creationId xmlns:a16="http://schemas.microsoft.com/office/drawing/2014/main" id="{AE36AC20-7646-81E0-7627-76ACCB985A2A}"/>
                </a:ext>
              </a:extLst>
            </p:cNvPr>
            <p:cNvSpPr/>
            <p:nvPr/>
          </p:nvSpPr>
          <p:spPr>
            <a:xfrm flipH="1">
              <a:off x="6440086" y="1784501"/>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47;p30">
              <a:extLst>
                <a:ext uri="{FF2B5EF4-FFF2-40B4-BE49-F238E27FC236}">
                  <a16:creationId xmlns:a16="http://schemas.microsoft.com/office/drawing/2014/main" id="{E5F6E194-9FF4-3614-CF13-0E417D5D9924}"/>
                </a:ext>
              </a:extLst>
            </p:cNvPr>
            <p:cNvSpPr/>
            <p:nvPr/>
          </p:nvSpPr>
          <p:spPr>
            <a:xfrm flipH="1">
              <a:off x="6615662" y="1784501"/>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组合 1732">
            <a:extLst>
              <a:ext uri="{FF2B5EF4-FFF2-40B4-BE49-F238E27FC236}">
                <a16:creationId xmlns:a16="http://schemas.microsoft.com/office/drawing/2014/main" id="{D7E407E3-8B25-EB2F-6AFF-99F2A80E80A3}"/>
              </a:ext>
            </a:extLst>
          </p:cNvPr>
          <p:cNvGrpSpPr/>
          <p:nvPr/>
        </p:nvGrpSpPr>
        <p:grpSpPr>
          <a:xfrm>
            <a:off x="3414843" y="2749377"/>
            <a:ext cx="350920" cy="703531"/>
            <a:chOff x="6468701" y="2710975"/>
            <a:chExt cx="350920" cy="703531"/>
          </a:xfrm>
        </p:grpSpPr>
        <p:sp>
          <p:nvSpPr>
            <p:cNvPr id="1695" name="Google Shape;1657;p30">
              <a:extLst>
                <a:ext uri="{FF2B5EF4-FFF2-40B4-BE49-F238E27FC236}">
                  <a16:creationId xmlns:a16="http://schemas.microsoft.com/office/drawing/2014/main" id="{394BAA6B-2EA6-804E-EB06-CBE3C4048CF3}"/>
                </a:ext>
              </a:extLst>
            </p:cNvPr>
            <p:cNvSpPr/>
            <p:nvPr/>
          </p:nvSpPr>
          <p:spPr>
            <a:xfrm flipH="1">
              <a:off x="6468701" y="2710975"/>
              <a:ext cx="350920" cy="70353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58;p30">
              <a:extLst>
                <a:ext uri="{FF2B5EF4-FFF2-40B4-BE49-F238E27FC236}">
                  <a16:creationId xmlns:a16="http://schemas.microsoft.com/office/drawing/2014/main" id="{0B0AC2B1-CCF6-BDC2-0849-13DF8B716B64}"/>
                </a:ext>
              </a:extLst>
            </p:cNvPr>
            <p:cNvSpPr/>
            <p:nvPr/>
          </p:nvSpPr>
          <p:spPr>
            <a:xfrm flipH="1">
              <a:off x="6468701" y="271097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59;p30">
              <a:extLst>
                <a:ext uri="{FF2B5EF4-FFF2-40B4-BE49-F238E27FC236}">
                  <a16:creationId xmlns:a16="http://schemas.microsoft.com/office/drawing/2014/main" id="{B52F8593-A2D0-C61D-B7BE-799188904CE3}"/>
                </a:ext>
              </a:extLst>
            </p:cNvPr>
            <p:cNvSpPr/>
            <p:nvPr/>
          </p:nvSpPr>
          <p:spPr>
            <a:xfrm flipH="1">
              <a:off x="6644161" y="271097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663;p30">
              <a:extLst>
                <a:ext uri="{FF2B5EF4-FFF2-40B4-BE49-F238E27FC236}">
                  <a16:creationId xmlns:a16="http://schemas.microsoft.com/office/drawing/2014/main" id="{09A43808-145B-7675-F2D0-13C8E3C61A7C}"/>
                </a:ext>
              </a:extLst>
            </p:cNvPr>
            <p:cNvSpPr/>
            <p:nvPr/>
          </p:nvSpPr>
          <p:spPr>
            <a:xfrm flipH="1">
              <a:off x="6468701" y="2886586"/>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664;p30">
              <a:extLst>
                <a:ext uri="{FF2B5EF4-FFF2-40B4-BE49-F238E27FC236}">
                  <a16:creationId xmlns:a16="http://schemas.microsoft.com/office/drawing/2014/main" id="{34D88448-DEF9-2424-FA61-B83CC1477581}"/>
                </a:ext>
              </a:extLst>
            </p:cNvPr>
            <p:cNvSpPr/>
            <p:nvPr/>
          </p:nvSpPr>
          <p:spPr>
            <a:xfrm flipH="1">
              <a:off x="6644161" y="2886586"/>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668;p30">
              <a:extLst>
                <a:ext uri="{FF2B5EF4-FFF2-40B4-BE49-F238E27FC236}">
                  <a16:creationId xmlns:a16="http://schemas.microsoft.com/office/drawing/2014/main" id="{71D56DFC-6481-4A37-D3AF-CA6C6A1C0E4F}"/>
                </a:ext>
              </a:extLst>
            </p:cNvPr>
            <p:cNvSpPr/>
            <p:nvPr/>
          </p:nvSpPr>
          <p:spPr>
            <a:xfrm flipH="1">
              <a:off x="6468701" y="3062741"/>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669;p30">
              <a:extLst>
                <a:ext uri="{FF2B5EF4-FFF2-40B4-BE49-F238E27FC236}">
                  <a16:creationId xmlns:a16="http://schemas.microsoft.com/office/drawing/2014/main" id="{9CD97CA8-DD68-CF61-D82B-05C84976602D}"/>
                </a:ext>
              </a:extLst>
            </p:cNvPr>
            <p:cNvSpPr/>
            <p:nvPr/>
          </p:nvSpPr>
          <p:spPr>
            <a:xfrm flipH="1">
              <a:off x="6644161" y="3062741"/>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673;p30">
              <a:extLst>
                <a:ext uri="{FF2B5EF4-FFF2-40B4-BE49-F238E27FC236}">
                  <a16:creationId xmlns:a16="http://schemas.microsoft.com/office/drawing/2014/main" id="{2CB6666F-E003-5925-CBE7-83BB8D6E61F7}"/>
                </a:ext>
              </a:extLst>
            </p:cNvPr>
            <p:cNvSpPr/>
            <p:nvPr/>
          </p:nvSpPr>
          <p:spPr>
            <a:xfrm flipH="1">
              <a:off x="6468701" y="32388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674;p30">
              <a:extLst>
                <a:ext uri="{FF2B5EF4-FFF2-40B4-BE49-F238E27FC236}">
                  <a16:creationId xmlns:a16="http://schemas.microsoft.com/office/drawing/2014/main" id="{4127136A-5788-21CA-DFDC-DD429E33D52A}"/>
                </a:ext>
              </a:extLst>
            </p:cNvPr>
            <p:cNvSpPr/>
            <p:nvPr/>
          </p:nvSpPr>
          <p:spPr>
            <a:xfrm flipH="1">
              <a:off x="6644161" y="32388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5" name="Google Shape;1292;p29">
            <a:extLst>
              <a:ext uri="{FF2B5EF4-FFF2-40B4-BE49-F238E27FC236}">
                <a16:creationId xmlns:a16="http://schemas.microsoft.com/office/drawing/2014/main" id="{139EA30B-BD39-FBCF-E4A0-753426431AFA}"/>
              </a:ext>
            </a:extLst>
          </p:cNvPr>
          <p:cNvSpPr txBox="1"/>
          <p:nvPr/>
        </p:nvSpPr>
        <p:spPr>
          <a:xfrm>
            <a:off x="3112769" y="3650382"/>
            <a:ext cx="877878" cy="394547"/>
          </a:xfrm>
          <a:prstGeom prst="rect">
            <a:avLst/>
          </a:prstGeom>
          <a:noFill/>
          <a:ln>
            <a:noFill/>
          </a:ln>
        </p:spPr>
        <p:txBody>
          <a:bodyPr spcFirstLastPara="1" wrap="square" lIns="0" tIns="0" rIns="0" bIns="0" anchor="t" anchorCtr="0">
            <a:noAutofit/>
          </a:bodyPr>
          <a:lstStyle/>
          <a:p>
            <a:pPr algn="ctr"/>
            <a:r>
              <a:rPr lang="en-US" altLang="zh-CN" sz="1200" dirty="0">
                <a:latin typeface="Consolas" panose="020B0609020204030204" pitchFamily="49" charset="0"/>
              </a:rPr>
              <a:t>Sliding Prediction</a:t>
            </a:r>
          </a:p>
        </p:txBody>
      </p:sp>
      <p:sp>
        <p:nvSpPr>
          <p:cNvPr id="1737" name="文本框 1736">
            <a:extLst>
              <a:ext uri="{FF2B5EF4-FFF2-40B4-BE49-F238E27FC236}">
                <a16:creationId xmlns:a16="http://schemas.microsoft.com/office/drawing/2014/main" id="{81B9602E-DAD1-FBD3-8B77-7303DFA5EA39}"/>
              </a:ext>
            </a:extLst>
          </p:cNvPr>
          <p:cNvSpPr txBox="1"/>
          <p:nvPr/>
        </p:nvSpPr>
        <p:spPr>
          <a:xfrm>
            <a:off x="2904286" y="989244"/>
            <a:ext cx="1722954" cy="276999"/>
          </a:xfrm>
          <a:prstGeom prst="rect">
            <a:avLst/>
          </a:prstGeom>
          <a:noFill/>
        </p:spPr>
        <p:txBody>
          <a:bodyPr wrap="square">
            <a:spAutoFit/>
          </a:bodyPr>
          <a:lstStyle/>
          <a:p>
            <a:r>
              <a:rPr lang="en-US" altLang="zh-CN" sz="1200" dirty="0">
                <a:latin typeface="Consolas" panose="020B0609020204030204" pitchFamily="49" charset="0"/>
              </a:rPr>
              <a:t>L</a:t>
            </a:r>
            <a:r>
              <a:rPr lang="en-US" altLang="zh-CN" sz="1200" b="0" dirty="0">
                <a:solidFill>
                  <a:srgbClr val="000000"/>
                </a:solidFill>
                <a:effectLst/>
                <a:latin typeface="Consolas" panose="020B0609020204030204" pitchFamily="49" charset="0"/>
              </a:rPr>
              <a:t>inear </a:t>
            </a:r>
            <a:r>
              <a:rPr lang="en-US" altLang="zh-CN" sz="1200" dirty="0">
                <a:latin typeface="Consolas" panose="020B0609020204030204" pitchFamily="49" charset="0"/>
              </a:rPr>
              <a:t>L</a:t>
            </a:r>
            <a:r>
              <a:rPr lang="en-US" altLang="zh-CN" sz="1200" b="0" dirty="0">
                <a:solidFill>
                  <a:srgbClr val="000000"/>
                </a:solidFill>
                <a:effectLst/>
                <a:latin typeface="Consolas" panose="020B0609020204030204" pitchFamily="49" charset="0"/>
              </a:rPr>
              <a:t>ayer(n</a:t>
            </a:r>
            <a:r>
              <a:rPr lang="en" altLang="zh-CN" sz="1200" dirty="0">
                <a:latin typeface="Consolas" panose="020B0609020204030204" pitchFamily="49" charset="0"/>
                <a:ea typeface="Consolas"/>
                <a:cs typeface="Consolas"/>
                <a:sym typeface="Consolas"/>
              </a:rPr>
              <a:t>xm</a:t>
            </a:r>
            <a:r>
              <a:rPr lang="en-US" altLang="zh-CN" sz="1200" b="0" dirty="0">
                <a:solidFill>
                  <a:srgbClr val="000000"/>
                </a:solidFill>
                <a:effectLst/>
                <a:latin typeface="Consolas" panose="020B0609020204030204" pitchFamily="49" charset="0"/>
              </a:rPr>
              <a:t>)</a:t>
            </a:r>
            <a:endParaRPr lang="zh-CN" altLang="en-US" sz="1200" dirty="0">
              <a:latin typeface="Consolas" panose="020B0609020204030204" pitchFamily="49" charset="0"/>
            </a:endParaRPr>
          </a:p>
        </p:txBody>
      </p:sp>
      <p:grpSp>
        <p:nvGrpSpPr>
          <p:cNvPr id="1450" name="组合 1449">
            <a:extLst>
              <a:ext uri="{FF2B5EF4-FFF2-40B4-BE49-F238E27FC236}">
                <a16:creationId xmlns:a16="http://schemas.microsoft.com/office/drawing/2014/main" id="{E1CEBD79-1DB3-9148-330F-95BFEB08A3CF}"/>
              </a:ext>
            </a:extLst>
          </p:cNvPr>
          <p:cNvGrpSpPr/>
          <p:nvPr/>
        </p:nvGrpSpPr>
        <p:grpSpPr>
          <a:xfrm>
            <a:off x="1010806" y="1361059"/>
            <a:ext cx="526729" cy="702037"/>
            <a:chOff x="3231582" y="1436054"/>
            <a:chExt cx="526729" cy="702037"/>
          </a:xfrm>
        </p:grpSpPr>
        <p:sp>
          <p:nvSpPr>
            <p:cNvPr id="1451" name="Google Shape;1232;p29"/>
            <p:cNvSpPr/>
            <p:nvPr/>
          </p:nvSpPr>
          <p:spPr>
            <a:xfrm flipH="1">
              <a:off x="3231582" y="1436054"/>
              <a:ext cx="522708" cy="70203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233;p29"/>
            <p:cNvSpPr/>
            <p:nvPr/>
          </p:nvSpPr>
          <p:spPr>
            <a:xfrm flipH="1">
              <a:off x="3231583"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234;p29"/>
            <p:cNvSpPr/>
            <p:nvPr/>
          </p:nvSpPr>
          <p:spPr>
            <a:xfrm flipH="1">
              <a:off x="3407159"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235;p29"/>
            <p:cNvSpPr/>
            <p:nvPr/>
          </p:nvSpPr>
          <p:spPr>
            <a:xfrm flipH="1">
              <a:off x="3582735"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238;p29"/>
            <p:cNvSpPr/>
            <p:nvPr/>
          </p:nvSpPr>
          <p:spPr>
            <a:xfrm flipH="1">
              <a:off x="3231583"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239;p29"/>
            <p:cNvSpPr/>
            <p:nvPr/>
          </p:nvSpPr>
          <p:spPr>
            <a:xfrm flipH="1">
              <a:off x="3407159"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240;p29"/>
            <p:cNvSpPr/>
            <p:nvPr/>
          </p:nvSpPr>
          <p:spPr>
            <a:xfrm flipH="1">
              <a:off x="3582735"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243;p29"/>
            <p:cNvSpPr/>
            <p:nvPr/>
          </p:nvSpPr>
          <p:spPr>
            <a:xfrm flipH="1">
              <a:off x="3231583"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244;p29"/>
            <p:cNvSpPr/>
            <p:nvPr/>
          </p:nvSpPr>
          <p:spPr>
            <a:xfrm flipH="1">
              <a:off x="3407159"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245;p29"/>
            <p:cNvSpPr/>
            <p:nvPr/>
          </p:nvSpPr>
          <p:spPr>
            <a:xfrm flipH="1">
              <a:off x="3582735"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248;p29"/>
            <p:cNvSpPr/>
            <p:nvPr/>
          </p:nvSpPr>
          <p:spPr>
            <a:xfrm flipH="1">
              <a:off x="3231583"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249;p29"/>
            <p:cNvSpPr/>
            <p:nvPr/>
          </p:nvSpPr>
          <p:spPr>
            <a:xfrm flipH="1">
              <a:off x="3407159"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250;p29"/>
            <p:cNvSpPr/>
            <p:nvPr/>
          </p:nvSpPr>
          <p:spPr>
            <a:xfrm flipH="1">
              <a:off x="3582735"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组合 1463">
            <a:extLst>
              <a:ext uri="{FF2B5EF4-FFF2-40B4-BE49-F238E27FC236}">
                <a16:creationId xmlns:a16="http://schemas.microsoft.com/office/drawing/2014/main" id="{C991E87F-66B0-3A7B-701A-AC39D550B290}"/>
              </a:ext>
            </a:extLst>
          </p:cNvPr>
          <p:cNvGrpSpPr/>
          <p:nvPr/>
        </p:nvGrpSpPr>
        <p:grpSpPr>
          <a:xfrm>
            <a:off x="1018057" y="2763793"/>
            <a:ext cx="526379" cy="703531"/>
            <a:chOff x="3220200" y="2696184"/>
            <a:chExt cx="526379" cy="703531"/>
          </a:xfrm>
        </p:grpSpPr>
        <p:sp>
          <p:nvSpPr>
            <p:cNvPr id="1465" name="Google Shape;1259;p29"/>
            <p:cNvSpPr/>
            <p:nvPr/>
          </p:nvSpPr>
          <p:spPr>
            <a:xfrm flipH="1">
              <a:off x="3220200" y="2696184"/>
              <a:ext cx="522709" cy="702037"/>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260;p29"/>
            <p:cNvSpPr/>
            <p:nvPr/>
          </p:nvSpPr>
          <p:spPr>
            <a:xfrm flipH="1">
              <a:off x="322020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261;p29"/>
            <p:cNvSpPr/>
            <p:nvPr/>
          </p:nvSpPr>
          <p:spPr>
            <a:xfrm flipH="1">
              <a:off x="339566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262;p29"/>
            <p:cNvSpPr/>
            <p:nvPr/>
          </p:nvSpPr>
          <p:spPr>
            <a:xfrm flipH="1">
              <a:off x="3571119"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265;p29"/>
            <p:cNvSpPr/>
            <p:nvPr/>
          </p:nvSpPr>
          <p:spPr>
            <a:xfrm flipH="1">
              <a:off x="322020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266;p29"/>
            <p:cNvSpPr/>
            <p:nvPr/>
          </p:nvSpPr>
          <p:spPr>
            <a:xfrm flipH="1">
              <a:off x="339566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267;p29"/>
            <p:cNvSpPr/>
            <p:nvPr/>
          </p:nvSpPr>
          <p:spPr>
            <a:xfrm flipH="1">
              <a:off x="3571119"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270;p29"/>
            <p:cNvSpPr/>
            <p:nvPr/>
          </p:nvSpPr>
          <p:spPr>
            <a:xfrm flipH="1">
              <a:off x="322020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271;p29"/>
            <p:cNvSpPr/>
            <p:nvPr/>
          </p:nvSpPr>
          <p:spPr>
            <a:xfrm flipH="1">
              <a:off x="339566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272;p29"/>
            <p:cNvSpPr/>
            <p:nvPr/>
          </p:nvSpPr>
          <p:spPr>
            <a:xfrm flipH="1">
              <a:off x="3571119"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275;p29"/>
            <p:cNvSpPr/>
            <p:nvPr/>
          </p:nvSpPr>
          <p:spPr>
            <a:xfrm flipH="1">
              <a:off x="322020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276;p29"/>
            <p:cNvSpPr/>
            <p:nvPr/>
          </p:nvSpPr>
          <p:spPr>
            <a:xfrm flipH="1">
              <a:off x="339566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277;p29"/>
            <p:cNvSpPr/>
            <p:nvPr/>
          </p:nvSpPr>
          <p:spPr>
            <a:xfrm flipH="1">
              <a:off x="3571119"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291;p29"/>
          <p:cNvSpPr txBox="1"/>
          <p:nvPr/>
        </p:nvSpPr>
        <p:spPr>
          <a:xfrm>
            <a:off x="1891685" y="291166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100" dirty="0">
              <a:latin typeface="Consolas"/>
              <a:ea typeface="Consolas"/>
              <a:cs typeface="Consolas"/>
              <a:sym typeface="Consolas"/>
            </a:endParaRPr>
          </a:p>
        </p:txBody>
      </p:sp>
      <p:sp>
        <p:nvSpPr>
          <p:cNvPr id="1497" name="Google Shape;1293;p29"/>
          <p:cNvSpPr txBox="1"/>
          <p:nvPr/>
        </p:nvSpPr>
        <p:spPr>
          <a:xfrm>
            <a:off x="1022560" y="1033292"/>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nxw</a:t>
            </a:r>
            <a:endParaRPr sz="1100" dirty="0">
              <a:latin typeface="Consolas"/>
              <a:ea typeface="Consolas"/>
              <a:cs typeface="Consolas"/>
              <a:sym typeface="Consolas"/>
            </a:endParaRPr>
          </a:p>
        </p:txBody>
      </p:sp>
      <p:cxnSp>
        <p:nvCxnSpPr>
          <p:cNvPr id="1498" name="Google Shape;1294;p29"/>
          <p:cNvCxnSpPr>
            <a:cxnSpLocks/>
          </p:cNvCxnSpPr>
          <p:nvPr/>
        </p:nvCxnSpPr>
        <p:spPr>
          <a:xfrm>
            <a:off x="1631362" y="1677003"/>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99" name="Google Shape;1295;p29"/>
          <p:cNvCxnSpPr>
            <a:cxnSpLocks/>
          </p:cNvCxnSpPr>
          <p:nvPr/>
        </p:nvCxnSpPr>
        <p:spPr>
          <a:xfrm>
            <a:off x="1667431" y="3132481"/>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500" name="组合 1499">
            <a:extLst>
              <a:ext uri="{FF2B5EF4-FFF2-40B4-BE49-F238E27FC236}">
                <a16:creationId xmlns:a16="http://schemas.microsoft.com/office/drawing/2014/main" id="{D6C75918-9F4A-DAD2-8F4D-0B8A0E6EE680}"/>
              </a:ext>
            </a:extLst>
          </p:cNvPr>
          <p:cNvGrpSpPr/>
          <p:nvPr/>
        </p:nvGrpSpPr>
        <p:grpSpPr>
          <a:xfrm rot="5400000">
            <a:off x="2134824" y="1318652"/>
            <a:ext cx="526729" cy="702037"/>
            <a:chOff x="3231582" y="1436054"/>
            <a:chExt cx="526729" cy="702037"/>
          </a:xfrm>
        </p:grpSpPr>
        <p:sp>
          <p:nvSpPr>
            <p:cNvPr id="1501" name="Google Shape;1232;p29">
              <a:extLst>
                <a:ext uri="{FF2B5EF4-FFF2-40B4-BE49-F238E27FC236}">
                  <a16:creationId xmlns:a16="http://schemas.microsoft.com/office/drawing/2014/main" id="{9F7CC745-30E0-6E2B-F898-5A32BC69BF32}"/>
                </a:ext>
              </a:extLst>
            </p:cNvPr>
            <p:cNvSpPr/>
            <p:nvPr/>
          </p:nvSpPr>
          <p:spPr>
            <a:xfrm flipH="1">
              <a:off x="3231582" y="1436054"/>
              <a:ext cx="522708" cy="70203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233;p29">
              <a:extLst>
                <a:ext uri="{FF2B5EF4-FFF2-40B4-BE49-F238E27FC236}">
                  <a16:creationId xmlns:a16="http://schemas.microsoft.com/office/drawing/2014/main" id="{76495F4B-AC15-928C-56C2-5C37935EDCAF}"/>
                </a:ext>
              </a:extLst>
            </p:cNvPr>
            <p:cNvSpPr/>
            <p:nvPr/>
          </p:nvSpPr>
          <p:spPr>
            <a:xfrm flipH="1">
              <a:off x="3231583"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234;p29">
              <a:extLst>
                <a:ext uri="{FF2B5EF4-FFF2-40B4-BE49-F238E27FC236}">
                  <a16:creationId xmlns:a16="http://schemas.microsoft.com/office/drawing/2014/main" id="{2C70B8AF-1133-7FF1-8FDD-665CE71318DF}"/>
                </a:ext>
              </a:extLst>
            </p:cNvPr>
            <p:cNvSpPr/>
            <p:nvPr/>
          </p:nvSpPr>
          <p:spPr>
            <a:xfrm flipH="1">
              <a:off x="3407159"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235;p29">
              <a:extLst>
                <a:ext uri="{FF2B5EF4-FFF2-40B4-BE49-F238E27FC236}">
                  <a16:creationId xmlns:a16="http://schemas.microsoft.com/office/drawing/2014/main" id="{AF35F9C8-F1D0-B988-FF0C-CE3D192C0CEE}"/>
                </a:ext>
              </a:extLst>
            </p:cNvPr>
            <p:cNvSpPr/>
            <p:nvPr/>
          </p:nvSpPr>
          <p:spPr>
            <a:xfrm flipH="1">
              <a:off x="3582735"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238;p29">
              <a:extLst>
                <a:ext uri="{FF2B5EF4-FFF2-40B4-BE49-F238E27FC236}">
                  <a16:creationId xmlns:a16="http://schemas.microsoft.com/office/drawing/2014/main" id="{9BE90260-D24A-F08F-C7A1-F6E5FCE1A09A}"/>
                </a:ext>
              </a:extLst>
            </p:cNvPr>
            <p:cNvSpPr/>
            <p:nvPr/>
          </p:nvSpPr>
          <p:spPr>
            <a:xfrm flipH="1">
              <a:off x="3231583"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239;p29">
              <a:extLst>
                <a:ext uri="{FF2B5EF4-FFF2-40B4-BE49-F238E27FC236}">
                  <a16:creationId xmlns:a16="http://schemas.microsoft.com/office/drawing/2014/main" id="{8C311F2B-0CC4-8BDB-ACA5-7C398CB6E0C1}"/>
                </a:ext>
              </a:extLst>
            </p:cNvPr>
            <p:cNvSpPr/>
            <p:nvPr/>
          </p:nvSpPr>
          <p:spPr>
            <a:xfrm flipH="1">
              <a:off x="3407159"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240;p29">
              <a:extLst>
                <a:ext uri="{FF2B5EF4-FFF2-40B4-BE49-F238E27FC236}">
                  <a16:creationId xmlns:a16="http://schemas.microsoft.com/office/drawing/2014/main" id="{35EEC225-7A56-17FC-C4FF-9FA1B39C91C2}"/>
                </a:ext>
              </a:extLst>
            </p:cNvPr>
            <p:cNvSpPr/>
            <p:nvPr/>
          </p:nvSpPr>
          <p:spPr>
            <a:xfrm flipH="1">
              <a:off x="3582735"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243;p29">
              <a:extLst>
                <a:ext uri="{FF2B5EF4-FFF2-40B4-BE49-F238E27FC236}">
                  <a16:creationId xmlns:a16="http://schemas.microsoft.com/office/drawing/2014/main" id="{3D6037B4-A064-30CA-BE6F-55B340820ADB}"/>
                </a:ext>
              </a:extLst>
            </p:cNvPr>
            <p:cNvSpPr/>
            <p:nvPr/>
          </p:nvSpPr>
          <p:spPr>
            <a:xfrm flipH="1">
              <a:off x="3231583"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244;p29">
              <a:extLst>
                <a:ext uri="{FF2B5EF4-FFF2-40B4-BE49-F238E27FC236}">
                  <a16:creationId xmlns:a16="http://schemas.microsoft.com/office/drawing/2014/main" id="{C911BCB3-C67C-DD36-E4AF-443A6F86C671}"/>
                </a:ext>
              </a:extLst>
            </p:cNvPr>
            <p:cNvSpPr/>
            <p:nvPr/>
          </p:nvSpPr>
          <p:spPr>
            <a:xfrm flipH="1">
              <a:off x="3407159"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245;p29">
              <a:extLst>
                <a:ext uri="{FF2B5EF4-FFF2-40B4-BE49-F238E27FC236}">
                  <a16:creationId xmlns:a16="http://schemas.microsoft.com/office/drawing/2014/main" id="{5E428212-C60F-0574-9361-D085ED48C89F}"/>
                </a:ext>
              </a:extLst>
            </p:cNvPr>
            <p:cNvSpPr/>
            <p:nvPr/>
          </p:nvSpPr>
          <p:spPr>
            <a:xfrm flipH="1">
              <a:off x="3582735"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248;p29">
              <a:extLst>
                <a:ext uri="{FF2B5EF4-FFF2-40B4-BE49-F238E27FC236}">
                  <a16:creationId xmlns:a16="http://schemas.microsoft.com/office/drawing/2014/main" id="{9E254D82-AAF4-36DE-3EF8-E5DE89804127}"/>
                </a:ext>
              </a:extLst>
            </p:cNvPr>
            <p:cNvSpPr/>
            <p:nvPr/>
          </p:nvSpPr>
          <p:spPr>
            <a:xfrm flipH="1">
              <a:off x="3231583"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249;p29">
              <a:extLst>
                <a:ext uri="{FF2B5EF4-FFF2-40B4-BE49-F238E27FC236}">
                  <a16:creationId xmlns:a16="http://schemas.microsoft.com/office/drawing/2014/main" id="{127611D4-4F45-A92B-3F6D-EE25854887D0}"/>
                </a:ext>
              </a:extLst>
            </p:cNvPr>
            <p:cNvSpPr/>
            <p:nvPr/>
          </p:nvSpPr>
          <p:spPr>
            <a:xfrm flipH="1">
              <a:off x="3407159"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250;p29">
              <a:extLst>
                <a:ext uri="{FF2B5EF4-FFF2-40B4-BE49-F238E27FC236}">
                  <a16:creationId xmlns:a16="http://schemas.microsoft.com/office/drawing/2014/main" id="{50128BEC-E6EB-77B4-F043-738A25FACE7E}"/>
                </a:ext>
              </a:extLst>
            </p:cNvPr>
            <p:cNvSpPr/>
            <p:nvPr/>
          </p:nvSpPr>
          <p:spPr>
            <a:xfrm flipH="1">
              <a:off x="3582735"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组合 1088">
            <a:extLst>
              <a:ext uri="{FF2B5EF4-FFF2-40B4-BE49-F238E27FC236}">
                <a16:creationId xmlns:a16="http://schemas.microsoft.com/office/drawing/2014/main" id="{CC68EAFF-D3BA-C158-5A5E-5D5EC6650CB5}"/>
              </a:ext>
            </a:extLst>
          </p:cNvPr>
          <p:cNvGrpSpPr/>
          <p:nvPr/>
        </p:nvGrpSpPr>
        <p:grpSpPr>
          <a:xfrm rot="5400000">
            <a:off x="2139332" y="2765102"/>
            <a:ext cx="526379" cy="703531"/>
            <a:chOff x="3220200" y="2696184"/>
            <a:chExt cx="526379" cy="703531"/>
          </a:xfrm>
        </p:grpSpPr>
        <p:sp>
          <p:nvSpPr>
            <p:cNvPr id="1104" name="Google Shape;1259;p29">
              <a:extLst>
                <a:ext uri="{FF2B5EF4-FFF2-40B4-BE49-F238E27FC236}">
                  <a16:creationId xmlns:a16="http://schemas.microsoft.com/office/drawing/2014/main" id="{08AD43F2-8EF1-DE62-F22A-096D3E2F2014}"/>
                </a:ext>
              </a:extLst>
            </p:cNvPr>
            <p:cNvSpPr/>
            <p:nvPr/>
          </p:nvSpPr>
          <p:spPr>
            <a:xfrm flipH="1">
              <a:off x="3220200" y="2696184"/>
              <a:ext cx="522709" cy="702037"/>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260;p29">
              <a:extLst>
                <a:ext uri="{FF2B5EF4-FFF2-40B4-BE49-F238E27FC236}">
                  <a16:creationId xmlns:a16="http://schemas.microsoft.com/office/drawing/2014/main" id="{8335DB60-5CB1-E518-53D2-435A2A1FD9E9}"/>
                </a:ext>
              </a:extLst>
            </p:cNvPr>
            <p:cNvSpPr/>
            <p:nvPr/>
          </p:nvSpPr>
          <p:spPr>
            <a:xfrm flipH="1">
              <a:off x="322020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261;p29">
              <a:extLst>
                <a:ext uri="{FF2B5EF4-FFF2-40B4-BE49-F238E27FC236}">
                  <a16:creationId xmlns:a16="http://schemas.microsoft.com/office/drawing/2014/main" id="{C5D3C05A-8782-BAD1-E5CD-F46CD58FF7C1}"/>
                </a:ext>
              </a:extLst>
            </p:cNvPr>
            <p:cNvSpPr/>
            <p:nvPr/>
          </p:nvSpPr>
          <p:spPr>
            <a:xfrm flipH="1">
              <a:off x="339566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262;p29">
              <a:extLst>
                <a:ext uri="{FF2B5EF4-FFF2-40B4-BE49-F238E27FC236}">
                  <a16:creationId xmlns:a16="http://schemas.microsoft.com/office/drawing/2014/main" id="{AD4F10FC-94E6-A5BD-7E38-98FB60D2F8A2}"/>
                </a:ext>
              </a:extLst>
            </p:cNvPr>
            <p:cNvSpPr/>
            <p:nvPr/>
          </p:nvSpPr>
          <p:spPr>
            <a:xfrm flipH="1">
              <a:off x="3571119"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265;p29">
              <a:extLst>
                <a:ext uri="{FF2B5EF4-FFF2-40B4-BE49-F238E27FC236}">
                  <a16:creationId xmlns:a16="http://schemas.microsoft.com/office/drawing/2014/main" id="{52BAC5CD-8B44-C6C8-12C5-AA5A1EB11639}"/>
                </a:ext>
              </a:extLst>
            </p:cNvPr>
            <p:cNvSpPr/>
            <p:nvPr/>
          </p:nvSpPr>
          <p:spPr>
            <a:xfrm flipH="1">
              <a:off x="322020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266;p29">
              <a:extLst>
                <a:ext uri="{FF2B5EF4-FFF2-40B4-BE49-F238E27FC236}">
                  <a16:creationId xmlns:a16="http://schemas.microsoft.com/office/drawing/2014/main" id="{2227ECBD-777D-8111-9AE4-11BB937873E4}"/>
                </a:ext>
              </a:extLst>
            </p:cNvPr>
            <p:cNvSpPr/>
            <p:nvPr/>
          </p:nvSpPr>
          <p:spPr>
            <a:xfrm flipH="1">
              <a:off x="339566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267;p29">
              <a:extLst>
                <a:ext uri="{FF2B5EF4-FFF2-40B4-BE49-F238E27FC236}">
                  <a16:creationId xmlns:a16="http://schemas.microsoft.com/office/drawing/2014/main" id="{BCFAF739-A38D-4FF0-55E1-E09C89EB4D5F}"/>
                </a:ext>
              </a:extLst>
            </p:cNvPr>
            <p:cNvSpPr/>
            <p:nvPr/>
          </p:nvSpPr>
          <p:spPr>
            <a:xfrm flipH="1">
              <a:off x="3571119"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270;p29">
              <a:extLst>
                <a:ext uri="{FF2B5EF4-FFF2-40B4-BE49-F238E27FC236}">
                  <a16:creationId xmlns:a16="http://schemas.microsoft.com/office/drawing/2014/main" id="{20FED680-4518-0368-4849-73E212D1963E}"/>
                </a:ext>
              </a:extLst>
            </p:cNvPr>
            <p:cNvSpPr/>
            <p:nvPr/>
          </p:nvSpPr>
          <p:spPr>
            <a:xfrm flipH="1">
              <a:off x="322020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271;p29">
              <a:extLst>
                <a:ext uri="{FF2B5EF4-FFF2-40B4-BE49-F238E27FC236}">
                  <a16:creationId xmlns:a16="http://schemas.microsoft.com/office/drawing/2014/main" id="{251856D8-34E3-4147-76C9-0D0456558C94}"/>
                </a:ext>
              </a:extLst>
            </p:cNvPr>
            <p:cNvSpPr/>
            <p:nvPr/>
          </p:nvSpPr>
          <p:spPr>
            <a:xfrm flipH="1">
              <a:off x="339566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272;p29">
              <a:extLst>
                <a:ext uri="{FF2B5EF4-FFF2-40B4-BE49-F238E27FC236}">
                  <a16:creationId xmlns:a16="http://schemas.microsoft.com/office/drawing/2014/main" id="{6AD298B2-B555-637D-F073-7957CF71191F}"/>
                </a:ext>
              </a:extLst>
            </p:cNvPr>
            <p:cNvSpPr/>
            <p:nvPr/>
          </p:nvSpPr>
          <p:spPr>
            <a:xfrm flipH="1">
              <a:off x="3571119"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275;p29">
              <a:extLst>
                <a:ext uri="{FF2B5EF4-FFF2-40B4-BE49-F238E27FC236}">
                  <a16:creationId xmlns:a16="http://schemas.microsoft.com/office/drawing/2014/main" id="{4CFDC4BF-D886-5CDB-DA14-088841AFBCC9}"/>
                </a:ext>
              </a:extLst>
            </p:cNvPr>
            <p:cNvSpPr/>
            <p:nvPr/>
          </p:nvSpPr>
          <p:spPr>
            <a:xfrm flipH="1">
              <a:off x="322020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276;p29">
              <a:extLst>
                <a:ext uri="{FF2B5EF4-FFF2-40B4-BE49-F238E27FC236}">
                  <a16:creationId xmlns:a16="http://schemas.microsoft.com/office/drawing/2014/main" id="{B72DAB3F-2093-2443-D96D-5E388F853435}"/>
                </a:ext>
              </a:extLst>
            </p:cNvPr>
            <p:cNvSpPr/>
            <p:nvPr/>
          </p:nvSpPr>
          <p:spPr>
            <a:xfrm flipH="1">
              <a:off x="339566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277;p29">
              <a:extLst>
                <a:ext uri="{FF2B5EF4-FFF2-40B4-BE49-F238E27FC236}">
                  <a16:creationId xmlns:a16="http://schemas.microsoft.com/office/drawing/2014/main" id="{926569F9-43CC-0AD7-E9D6-A0F081F633EF}"/>
                </a:ext>
              </a:extLst>
            </p:cNvPr>
            <p:cNvSpPr/>
            <p:nvPr/>
          </p:nvSpPr>
          <p:spPr>
            <a:xfrm flipH="1">
              <a:off x="3571119"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293;p29">
            <a:extLst>
              <a:ext uri="{FF2B5EF4-FFF2-40B4-BE49-F238E27FC236}">
                <a16:creationId xmlns:a16="http://schemas.microsoft.com/office/drawing/2014/main" id="{6D616F76-A9A6-B0CF-35AB-2D0D54B3A34F}"/>
              </a:ext>
            </a:extLst>
          </p:cNvPr>
          <p:cNvSpPr txBox="1"/>
          <p:nvPr/>
        </p:nvSpPr>
        <p:spPr>
          <a:xfrm>
            <a:off x="1344529" y="3718498"/>
            <a:ext cx="877879" cy="189457"/>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a:latin typeface="Consolas"/>
                <a:ea typeface="Consolas"/>
                <a:cs typeface="Consolas"/>
                <a:sym typeface="Consolas"/>
              </a:rPr>
              <a:t>Transpose</a:t>
            </a:r>
            <a:endParaRPr sz="1200" dirty="0">
              <a:latin typeface="Consolas"/>
              <a:ea typeface="Consolas"/>
              <a:cs typeface="Consolas"/>
              <a:sym typeface="Consolas"/>
            </a:endParaRPr>
          </a:p>
        </p:txBody>
      </p:sp>
      <p:sp>
        <p:nvSpPr>
          <p:cNvPr id="1132" name="Google Shape;1293;p29">
            <a:extLst>
              <a:ext uri="{FF2B5EF4-FFF2-40B4-BE49-F238E27FC236}">
                <a16:creationId xmlns:a16="http://schemas.microsoft.com/office/drawing/2014/main" id="{DE200CEB-B018-1394-6C6D-7C61EFCAF6F2}"/>
              </a:ext>
            </a:extLst>
          </p:cNvPr>
          <p:cNvSpPr txBox="1"/>
          <p:nvPr/>
        </p:nvSpPr>
        <p:spPr>
          <a:xfrm>
            <a:off x="2148588" y="1057089"/>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wxn</a:t>
            </a:r>
            <a:endParaRPr sz="1100" dirty="0">
              <a:latin typeface="Consolas"/>
              <a:ea typeface="Consolas"/>
              <a:cs typeface="Consolas"/>
              <a:sym typeface="Consolas"/>
            </a:endParaRPr>
          </a:p>
        </p:txBody>
      </p:sp>
      <p:sp>
        <p:nvSpPr>
          <p:cNvPr id="1133" name="Google Shape;1292;p29">
            <a:extLst>
              <a:ext uri="{FF2B5EF4-FFF2-40B4-BE49-F238E27FC236}">
                <a16:creationId xmlns:a16="http://schemas.microsoft.com/office/drawing/2014/main" id="{275D6F89-242D-F72D-2F37-DDFCC0C8ABC5}"/>
              </a:ext>
            </a:extLst>
          </p:cNvPr>
          <p:cNvSpPr txBox="1"/>
          <p:nvPr/>
        </p:nvSpPr>
        <p:spPr>
          <a:xfrm>
            <a:off x="21967" y="3707853"/>
            <a:ext cx="967851" cy="27960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200" dirty="0">
                <a:latin typeface="Consolas"/>
                <a:ea typeface="Consolas"/>
                <a:cs typeface="Consolas"/>
                <a:sym typeface="Consolas"/>
              </a:rPr>
              <a:t>Downsample</a:t>
            </a:r>
          </a:p>
        </p:txBody>
      </p:sp>
      <p:cxnSp>
        <p:nvCxnSpPr>
          <p:cNvPr id="1135" name="Google Shape;1295;p29">
            <a:extLst>
              <a:ext uri="{FF2B5EF4-FFF2-40B4-BE49-F238E27FC236}">
                <a16:creationId xmlns:a16="http://schemas.microsoft.com/office/drawing/2014/main" id="{98A75244-7EAD-CD55-9326-2B9CDA5CD33E}"/>
              </a:ext>
            </a:extLst>
          </p:cNvPr>
          <p:cNvCxnSpPr>
            <a:cxnSpLocks/>
          </p:cNvCxnSpPr>
          <p:nvPr/>
        </p:nvCxnSpPr>
        <p:spPr>
          <a:xfrm>
            <a:off x="84501" y="3114811"/>
            <a:ext cx="853592" cy="0"/>
          </a:xfrm>
          <a:prstGeom prst="straightConnector1">
            <a:avLst/>
          </a:prstGeom>
          <a:noFill/>
          <a:ln w="9525" cap="flat" cmpd="sng">
            <a:solidFill>
              <a:srgbClr val="595959"/>
            </a:solidFill>
            <a:prstDash val="dash"/>
            <a:round/>
            <a:headEnd type="none" w="med" len="med"/>
            <a:tailEnd type="triangle" w="med" len="med"/>
          </a:ln>
        </p:spPr>
      </p:cxnSp>
      <p:cxnSp>
        <p:nvCxnSpPr>
          <p:cNvPr id="1138" name="Google Shape;1295;p29">
            <a:extLst>
              <a:ext uri="{FF2B5EF4-FFF2-40B4-BE49-F238E27FC236}">
                <a16:creationId xmlns:a16="http://schemas.microsoft.com/office/drawing/2014/main" id="{99B81645-3C2C-8265-C3E3-381BA1F264CA}"/>
              </a:ext>
            </a:extLst>
          </p:cNvPr>
          <p:cNvCxnSpPr>
            <a:cxnSpLocks/>
          </p:cNvCxnSpPr>
          <p:nvPr/>
        </p:nvCxnSpPr>
        <p:spPr>
          <a:xfrm>
            <a:off x="84501" y="1704250"/>
            <a:ext cx="852485" cy="0"/>
          </a:xfrm>
          <a:prstGeom prst="straightConnector1">
            <a:avLst/>
          </a:prstGeom>
          <a:noFill/>
          <a:ln w="9525" cap="flat" cmpd="sng">
            <a:solidFill>
              <a:srgbClr val="595959"/>
            </a:solidFill>
            <a:prstDash val="dash"/>
            <a:round/>
            <a:headEnd type="none" w="med" len="med"/>
            <a:tailEnd type="triangle" w="med" len="med"/>
          </a:ln>
        </p:spPr>
      </p:cxnSp>
    </p:spTree>
    <p:extLst>
      <p:ext uri="{BB962C8B-B14F-4D97-AF65-F5344CB8AC3E}">
        <p14:creationId xmlns:p14="http://schemas.microsoft.com/office/powerpoint/2010/main" val="152358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796AAFD-5F44-4DEA-62D3-7CF758A8615A}"/>
              </a:ext>
            </a:extLst>
          </p:cNvPr>
          <p:cNvPicPr>
            <a:picLocks noChangeAspect="1"/>
          </p:cNvPicPr>
          <p:nvPr/>
        </p:nvPicPr>
        <p:blipFill>
          <a:blip r:embed="rId3"/>
          <a:stretch>
            <a:fillRect/>
          </a:stretch>
        </p:blipFill>
        <p:spPr>
          <a:xfrm>
            <a:off x="95721" y="2072914"/>
            <a:ext cx="9111581" cy="4305413"/>
          </a:xfrm>
          <a:prstGeom prst="rect">
            <a:avLst/>
          </a:prstGeom>
        </p:spPr>
      </p:pic>
      <p:pic>
        <p:nvPicPr>
          <p:cNvPr id="7" name="图片 6">
            <a:extLst>
              <a:ext uri="{FF2B5EF4-FFF2-40B4-BE49-F238E27FC236}">
                <a16:creationId xmlns:a16="http://schemas.microsoft.com/office/drawing/2014/main" id="{6B336727-EDD3-BA7B-D05B-DCCA0E3D3525}"/>
              </a:ext>
            </a:extLst>
          </p:cNvPr>
          <p:cNvPicPr>
            <a:picLocks noChangeAspect="1"/>
          </p:cNvPicPr>
          <p:nvPr/>
        </p:nvPicPr>
        <p:blipFill>
          <a:blip r:embed="rId4"/>
          <a:stretch>
            <a:fillRect/>
          </a:stretch>
        </p:blipFill>
        <p:spPr>
          <a:xfrm>
            <a:off x="0" y="-2073780"/>
            <a:ext cx="9122467" cy="3804657"/>
          </a:xfrm>
          <a:prstGeom prst="rect">
            <a:avLst/>
          </a:prstGeom>
        </p:spPr>
      </p:pic>
    </p:spTree>
    <p:extLst>
      <p:ext uri="{BB962C8B-B14F-4D97-AF65-F5344CB8AC3E}">
        <p14:creationId xmlns:p14="http://schemas.microsoft.com/office/powerpoint/2010/main" val="1321211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91;p29">
            <a:extLst>
              <a:ext uri="{FF2B5EF4-FFF2-40B4-BE49-F238E27FC236}">
                <a16:creationId xmlns:a16="http://schemas.microsoft.com/office/drawing/2014/main" id="{3FFE0FD6-67E9-F1D4-DA02-D287EBD8E85B}"/>
              </a:ext>
            </a:extLst>
          </p:cNvPr>
          <p:cNvSpPr txBox="1"/>
          <p:nvPr/>
        </p:nvSpPr>
        <p:spPr>
          <a:xfrm>
            <a:off x="3885317" y="2908283"/>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100" dirty="0">
              <a:latin typeface="Consolas"/>
              <a:ea typeface="Consolas"/>
              <a:cs typeface="Consolas"/>
              <a:sym typeface="Consolas"/>
            </a:endParaRPr>
          </a:p>
        </p:txBody>
      </p:sp>
      <p:cxnSp>
        <p:nvCxnSpPr>
          <p:cNvPr id="5" name="Google Shape;1410;p29">
            <a:extLst>
              <a:ext uri="{FF2B5EF4-FFF2-40B4-BE49-F238E27FC236}">
                <a16:creationId xmlns:a16="http://schemas.microsoft.com/office/drawing/2014/main" id="{99A0D77A-BFAA-E00A-8485-65307B6246AB}"/>
              </a:ext>
            </a:extLst>
          </p:cNvPr>
          <p:cNvCxnSpPr/>
          <p:nvPr/>
        </p:nvCxnSpPr>
        <p:spPr>
          <a:xfrm>
            <a:off x="5008356" y="1035212"/>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6" name="Google Shape;1411;p29">
            <a:extLst>
              <a:ext uri="{FF2B5EF4-FFF2-40B4-BE49-F238E27FC236}">
                <a16:creationId xmlns:a16="http://schemas.microsoft.com/office/drawing/2014/main" id="{02EEBC50-D4CB-A217-50C1-E6092D091E90}"/>
              </a:ext>
            </a:extLst>
          </p:cNvPr>
          <p:cNvCxnSpPr/>
          <p:nvPr/>
        </p:nvCxnSpPr>
        <p:spPr>
          <a:xfrm>
            <a:off x="4962012" y="4084693"/>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7" name="组合 6">
            <a:extLst>
              <a:ext uri="{FF2B5EF4-FFF2-40B4-BE49-F238E27FC236}">
                <a16:creationId xmlns:a16="http://schemas.microsoft.com/office/drawing/2014/main" id="{4D29609D-C43C-4E6B-8170-5F3BC1626CB0}"/>
              </a:ext>
            </a:extLst>
          </p:cNvPr>
          <p:cNvGrpSpPr/>
          <p:nvPr/>
        </p:nvGrpSpPr>
        <p:grpSpPr>
          <a:xfrm rot="5400000">
            <a:off x="1732808" y="686204"/>
            <a:ext cx="526729" cy="702037"/>
            <a:chOff x="3231582" y="1436054"/>
            <a:chExt cx="526729" cy="702037"/>
          </a:xfrm>
        </p:grpSpPr>
        <p:sp>
          <p:nvSpPr>
            <p:cNvPr id="8" name="Google Shape;1232;p29">
              <a:extLst>
                <a:ext uri="{FF2B5EF4-FFF2-40B4-BE49-F238E27FC236}">
                  <a16:creationId xmlns:a16="http://schemas.microsoft.com/office/drawing/2014/main" id="{529F9C0E-6D3E-08BF-4D0A-B0469F03EF88}"/>
                </a:ext>
              </a:extLst>
            </p:cNvPr>
            <p:cNvSpPr/>
            <p:nvPr/>
          </p:nvSpPr>
          <p:spPr>
            <a:xfrm flipH="1">
              <a:off x="3231582" y="1436054"/>
              <a:ext cx="522708" cy="70203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33;p29">
              <a:extLst>
                <a:ext uri="{FF2B5EF4-FFF2-40B4-BE49-F238E27FC236}">
                  <a16:creationId xmlns:a16="http://schemas.microsoft.com/office/drawing/2014/main" id="{66385100-F1A8-F629-45FB-888EB5A27073}"/>
                </a:ext>
              </a:extLst>
            </p:cNvPr>
            <p:cNvSpPr/>
            <p:nvPr/>
          </p:nvSpPr>
          <p:spPr>
            <a:xfrm flipH="1">
              <a:off x="3231583"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34;p29">
              <a:extLst>
                <a:ext uri="{FF2B5EF4-FFF2-40B4-BE49-F238E27FC236}">
                  <a16:creationId xmlns:a16="http://schemas.microsoft.com/office/drawing/2014/main" id="{E825C910-BF1B-FC72-91BC-75217C796CC9}"/>
                </a:ext>
              </a:extLst>
            </p:cNvPr>
            <p:cNvSpPr/>
            <p:nvPr/>
          </p:nvSpPr>
          <p:spPr>
            <a:xfrm flipH="1">
              <a:off x="3407159"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35;p29">
              <a:extLst>
                <a:ext uri="{FF2B5EF4-FFF2-40B4-BE49-F238E27FC236}">
                  <a16:creationId xmlns:a16="http://schemas.microsoft.com/office/drawing/2014/main" id="{EDE51CC9-1E9F-F569-D657-F015E2C4F3B6}"/>
                </a:ext>
              </a:extLst>
            </p:cNvPr>
            <p:cNvSpPr/>
            <p:nvPr/>
          </p:nvSpPr>
          <p:spPr>
            <a:xfrm flipH="1">
              <a:off x="3582735"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8;p29">
              <a:extLst>
                <a:ext uri="{FF2B5EF4-FFF2-40B4-BE49-F238E27FC236}">
                  <a16:creationId xmlns:a16="http://schemas.microsoft.com/office/drawing/2014/main" id="{D35CD614-B2BA-7BF8-584A-C2F803A1E965}"/>
                </a:ext>
              </a:extLst>
            </p:cNvPr>
            <p:cNvSpPr/>
            <p:nvPr/>
          </p:nvSpPr>
          <p:spPr>
            <a:xfrm flipH="1">
              <a:off x="3231583"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39;p29">
              <a:extLst>
                <a:ext uri="{FF2B5EF4-FFF2-40B4-BE49-F238E27FC236}">
                  <a16:creationId xmlns:a16="http://schemas.microsoft.com/office/drawing/2014/main" id="{EEC9D88A-C5DF-AF61-54A7-7AF513117F2E}"/>
                </a:ext>
              </a:extLst>
            </p:cNvPr>
            <p:cNvSpPr/>
            <p:nvPr/>
          </p:nvSpPr>
          <p:spPr>
            <a:xfrm flipH="1">
              <a:off x="3407159"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40;p29">
              <a:extLst>
                <a:ext uri="{FF2B5EF4-FFF2-40B4-BE49-F238E27FC236}">
                  <a16:creationId xmlns:a16="http://schemas.microsoft.com/office/drawing/2014/main" id="{E2C8FB80-7BFB-E43E-6479-8E8D771B556B}"/>
                </a:ext>
              </a:extLst>
            </p:cNvPr>
            <p:cNvSpPr/>
            <p:nvPr/>
          </p:nvSpPr>
          <p:spPr>
            <a:xfrm flipH="1">
              <a:off x="3582735"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3;p29">
              <a:extLst>
                <a:ext uri="{FF2B5EF4-FFF2-40B4-BE49-F238E27FC236}">
                  <a16:creationId xmlns:a16="http://schemas.microsoft.com/office/drawing/2014/main" id="{765BFB56-F3AA-C194-00A9-B80E67F1C458}"/>
                </a:ext>
              </a:extLst>
            </p:cNvPr>
            <p:cNvSpPr/>
            <p:nvPr/>
          </p:nvSpPr>
          <p:spPr>
            <a:xfrm flipH="1">
              <a:off x="3231583"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4;p29">
              <a:extLst>
                <a:ext uri="{FF2B5EF4-FFF2-40B4-BE49-F238E27FC236}">
                  <a16:creationId xmlns:a16="http://schemas.microsoft.com/office/drawing/2014/main" id="{3AF944AA-1B3C-4858-1AA3-6A3CF93C8AD0}"/>
                </a:ext>
              </a:extLst>
            </p:cNvPr>
            <p:cNvSpPr/>
            <p:nvPr/>
          </p:nvSpPr>
          <p:spPr>
            <a:xfrm flipH="1">
              <a:off x="3407159"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5;p29">
              <a:extLst>
                <a:ext uri="{FF2B5EF4-FFF2-40B4-BE49-F238E27FC236}">
                  <a16:creationId xmlns:a16="http://schemas.microsoft.com/office/drawing/2014/main" id="{B3102D22-2089-2100-9722-609CAD9F064B}"/>
                </a:ext>
              </a:extLst>
            </p:cNvPr>
            <p:cNvSpPr/>
            <p:nvPr/>
          </p:nvSpPr>
          <p:spPr>
            <a:xfrm flipH="1">
              <a:off x="3582735"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48;p29">
              <a:extLst>
                <a:ext uri="{FF2B5EF4-FFF2-40B4-BE49-F238E27FC236}">
                  <a16:creationId xmlns:a16="http://schemas.microsoft.com/office/drawing/2014/main" id="{7DE32385-0CE5-62D3-F85B-9CB01D07215F}"/>
                </a:ext>
              </a:extLst>
            </p:cNvPr>
            <p:cNvSpPr/>
            <p:nvPr/>
          </p:nvSpPr>
          <p:spPr>
            <a:xfrm flipH="1">
              <a:off x="3231583"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9;p29">
              <a:extLst>
                <a:ext uri="{FF2B5EF4-FFF2-40B4-BE49-F238E27FC236}">
                  <a16:creationId xmlns:a16="http://schemas.microsoft.com/office/drawing/2014/main" id="{5A23CD21-2D42-6448-51D5-0A5325C9236A}"/>
                </a:ext>
              </a:extLst>
            </p:cNvPr>
            <p:cNvSpPr/>
            <p:nvPr/>
          </p:nvSpPr>
          <p:spPr>
            <a:xfrm flipH="1">
              <a:off x="3407159"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50;p29">
              <a:extLst>
                <a:ext uri="{FF2B5EF4-FFF2-40B4-BE49-F238E27FC236}">
                  <a16:creationId xmlns:a16="http://schemas.microsoft.com/office/drawing/2014/main" id="{0A982DEE-ACD0-E2E9-0DD5-7A1C130307E1}"/>
                </a:ext>
              </a:extLst>
            </p:cNvPr>
            <p:cNvSpPr/>
            <p:nvPr/>
          </p:nvSpPr>
          <p:spPr>
            <a:xfrm flipH="1">
              <a:off x="3582735"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组合 20">
            <a:extLst>
              <a:ext uri="{FF2B5EF4-FFF2-40B4-BE49-F238E27FC236}">
                <a16:creationId xmlns:a16="http://schemas.microsoft.com/office/drawing/2014/main" id="{5CC062CA-CB75-5B6C-E495-DCB6EF9B8109}"/>
              </a:ext>
            </a:extLst>
          </p:cNvPr>
          <p:cNvGrpSpPr/>
          <p:nvPr/>
        </p:nvGrpSpPr>
        <p:grpSpPr>
          <a:xfrm rot="5400000">
            <a:off x="1750472" y="3696079"/>
            <a:ext cx="526379" cy="703531"/>
            <a:chOff x="3220200" y="2696184"/>
            <a:chExt cx="526379" cy="703531"/>
          </a:xfrm>
        </p:grpSpPr>
        <p:sp>
          <p:nvSpPr>
            <p:cNvPr id="22" name="Google Shape;1259;p29">
              <a:extLst>
                <a:ext uri="{FF2B5EF4-FFF2-40B4-BE49-F238E27FC236}">
                  <a16:creationId xmlns:a16="http://schemas.microsoft.com/office/drawing/2014/main" id="{8C571247-B583-1C81-C4AD-25DCE311D9B3}"/>
                </a:ext>
              </a:extLst>
            </p:cNvPr>
            <p:cNvSpPr/>
            <p:nvPr/>
          </p:nvSpPr>
          <p:spPr>
            <a:xfrm flipH="1">
              <a:off x="3220200" y="2696184"/>
              <a:ext cx="522709" cy="702037"/>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0;p29">
              <a:extLst>
                <a:ext uri="{FF2B5EF4-FFF2-40B4-BE49-F238E27FC236}">
                  <a16:creationId xmlns:a16="http://schemas.microsoft.com/office/drawing/2014/main" id="{D477DF4B-423C-D87F-097A-F48020D8CAEA}"/>
                </a:ext>
              </a:extLst>
            </p:cNvPr>
            <p:cNvSpPr/>
            <p:nvPr/>
          </p:nvSpPr>
          <p:spPr>
            <a:xfrm flipH="1">
              <a:off x="322020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61;p29">
              <a:extLst>
                <a:ext uri="{FF2B5EF4-FFF2-40B4-BE49-F238E27FC236}">
                  <a16:creationId xmlns:a16="http://schemas.microsoft.com/office/drawing/2014/main" id="{EC6FA40C-7BBD-CE73-73BC-07FB0C4A4A14}"/>
                </a:ext>
              </a:extLst>
            </p:cNvPr>
            <p:cNvSpPr/>
            <p:nvPr/>
          </p:nvSpPr>
          <p:spPr>
            <a:xfrm flipH="1">
              <a:off x="339566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62;p29">
              <a:extLst>
                <a:ext uri="{FF2B5EF4-FFF2-40B4-BE49-F238E27FC236}">
                  <a16:creationId xmlns:a16="http://schemas.microsoft.com/office/drawing/2014/main" id="{07BEADAE-8536-8A26-7AD0-5DBC02FF76F9}"/>
                </a:ext>
              </a:extLst>
            </p:cNvPr>
            <p:cNvSpPr/>
            <p:nvPr/>
          </p:nvSpPr>
          <p:spPr>
            <a:xfrm flipH="1">
              <a:off x="3571119"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65;p29">
              <a:extLst>
                <a:ext uri="{FF2B5EF4-FFF2-40B4-BE49-F238E27FC236}">
                  <a16:creationId xmlns:a16="http://schemas.microsoft.com/office/drawing/2014/main" id="{19FA51B4-2EDE-616E-E3CB-6A2FA9289FF7}"/>
                </a:ext>
              </a:extLst>
            </p:cNvPr>
            <p:cNvSpPr/>
            <p:nvPr/>
          </p:nvSpPr>
          <p:spPr>
            <a:xfrm flipH="1">
              <a:off x="322020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66;p29">
              <a:extLst>
                <a:ext uri="{FF2B5EF4-FFF2-40B4-BE49-F238E27FC236}">
                  <a16:creationId xmlns:a16="http://schemas.microsoft.com/office/drawing/2014/main" id="{8DC0752A-700A-63A4-B981-1259BC4239DD}"/>
                </a:ext>
              </a:extLst>
            </p:cNvPr>
            <p:cNvSpPr/>
            <p:nvPr/>
          </p:nvSpPr>
          <p:spPr>
            <a:xfrm flipH="1">
              <a:off x="339566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67;p29">
              <a:extLst>
                <a:ext uri="{FF2B5EF4-FFF2-40B4-BE49-F238E27FC236}">
                  <a16:creationId xmlns:a16="http://schemas.microsoft.com/office/drawing/2014/main" id="{7586D675-B189-1E9B-D1F9-51CB5FB04FD3}"/>
                </a:ext>
              </a:extLst>
            </p:cNvPr>
            <p:cNvSpPr/>
            <p:nvPr/>
          </p:nvSpPr>
          <p:spPr>
            <a:xfrm flipH="1">
              <a:off x="3571119"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70;p29">
              <a:extLst>
                <a:ext uri="{FF2B5EF4-FFF2-40B4-BE49-F238E27FC236}">
                  <a16:creationId xmlns:a16="http://schemas.microsoft.com/office/drawing/2014/main" id="{DEFE3DBA-210B-D87E-BBBF-4C626376D8AF}"/>
                </a:ext>
              </a:extLst>
            </p:cNvPr>
            <p:cNvSpPr/>
            <p:nvPr/>
          </p:nvSpPr>
          <p:spPr>
            <a:xfrm flipH="1">
              <a:off x="322020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1;p29">
              <a:extLst>
                <a:ext uri="{FF2B5EF4-FFF2-40B4-BE49-F238E27FC236}">
                  <a16:creationId xmlns:a16="http://schemas.microsoft.com/office/drawing/2014/main" id="{A515C5DE-F128-A40A-D4C0-1A0C3D4E4B2F}"/>
                </a:ext>
              </a:extLst>
            </p:cNvPr>
            <p:cNvSpPr/>
            <p:nvPr/>
          </p:nvSpPr>
          <p:spPr>
            <a:xfrm flipH="1">
              <a:off x="339566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2;p29">
              <a:extLst>
                <a:ext uri="{FF2B5EF4-FFF2-40B4-BE49-F238E27FC236}">
                  <a16:creationId xmlns:a16="http://schemas.microsoft.com/office/drawing/2014/main" id="{91046DD5-D474-7C8E-FBE2-8B9BBF077A7F}"/>
                </a:ext>
              </a:extLst>
            </p:cNvPr>
            <p:cNvSpPr/>
            <p:nvPr/>
          </p:nvSpPr>
          <p:spPr>
            <a:xfrm flipH="1">
              <a:off x="3571119"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5;p29">
              <a:extLst>
                <a:ext uri="{FF2B5EF4-FFF2-40B4-BE49-F238E27FC236}">
                  <a16:creationId xmlns:a16="http://schemas.microsoft.com/office/drawing/2014/main" id="{83178FF5-3039-C77D-18B7-0ADC36787E5C}"/>
                </a:ext>
              </a:extLst>
            </p:cNvPr>
            <p:cNvSpPr/>
            <p:nvPr/>
          </p:nvSpPr>
          <p:spPr>
            <a:xfrm flipH="1">
              <a:off x="322020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6;p29">
              <a:extLst>
                <a:ext uri="{FF2B5EF4-FFF2-40B4-BE49-F238E27FC236}">
                  <a16:creationId xmlns:a16="http://schemas.microsoft.com/office/drawing/2014/main" id="{F2F38455-244B-68EF-EA0C-5B41B9B40AC5}"/>
                </a:ext>
              </a:extLst>
            </p:cNvPr>
            <p:cNvSpPr/>
            <p:nvPr/>
          </p:nvSpPr>
          <p:spPr>
            <a:xfrm flipH="1">
              <a:off x="339566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7;p29">
              <a:extLst>
                <a:ext uri="{FF2B5EF4-FFF2-40B4-BE49-F238E27FC236}">
                  <a16:creationId xmlns:a16="http://schemas.microsoft.com/office/drawing/2014/main" id="{F678EB42-3EA0-DDD8-EC6E-01E735095ECE}"/>
                </a:ext>
              </a:extLst>
            </p:cNvPr>
            <p:cNvSpPr/>
            <p:nvPr/>
          </p:nvSpPr>
          <p:spPr>
            <a:xfrm flipH="1">
              <a:off x="3571119"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293;p29">
            <a:extLst>
              <a:ext uri="{FF2B5EF4-FFF2-40B4-BE49-F238E27FC236}">
                <a16:creationId xmlns:a16="http://schemas.microsoft.com/office/drawing/2014/main" id="{7B2582DE-DACB-FE86-1CF9-0EEC5DC0F0DB}"/>
              </a:ext>
            </a:extLst>
          </p:cNvPr>
          <p:cNvSpPr txBox="1"/>
          <p:nvPr/>
        </p:nvSpPr>
        <p:spPr>
          <a:xfrm>
            <a:off x="1746573" y="39050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wxn</a:t>
            </a:r>
            <a:endParaRPr sz="1100" dirty="0">
              <a:latin typeface="Consolas"/>
              <a:ea typeface="Consolas"/>
              <a:cs typeface="Consolas"/>
              <a:sym typeface="Consolas"/>
            </a:endParaRPr>
          </a:p>
        </p:txBody>
      </p:sp>
      <p:sp>
        <p:nvSpPr>
          <p:cNvPr id="36" name="Google Shape;1292;p29">
            <a:extLst>
              <a:ext uri="{FF2B5EF4-FFF2-40B4-BE49-F238E27FC236}">
                <a16:creationId xmlns:a16="http://schemas.microsoft.com/office/drawing/2014/main" id="{13BC6E27-F5A1-9EF7-9831-78BFC5CF8085}"/>
              </a:ext>
            </a:extLst>
          </p:cNvPr>
          <p:cNvSpPr txBox="1"/>
          <p:nvPr/>
        </p:nvSpPr>
        <p:spPr>
          <a:xfrm>
            <a:off x="4479982" y="4499225"/>
            <a:ext cx="958617" cy="394547"/>
          </a:xfrm>
          <a:prstGeom prst="rect">
            <a:avLst/>
          </a:prstGeom>
          <a:noFill/>
          <a:ln>
            <a:noFill/>
          </a:ln>
        </p:spPr>
        <p:txBody>
          <a:bodyPr spcFirstLastPara="1" wrap="square" lIns="0" tIns="0" rIns="0" bIns="0" anchor="t" anchorCtr="0">
            <a:noAutofit/>
          </a:bodyPr>
          <a:lstStyle/>
          <a:p>
            <a:pPr algn="ctr"/>
            <a:r>
              <a:rPr lang="en-US" altLang="zh-CN" sz="1200" dirty="0">
                <a:latin typeface="Consolas" panose="020B0609020204030204" pitchFamily="49" charset="0"/>
              </a:rPr>
              <a:t>S</a:t>
            </a:r>
            <a:r>
              <a:rPr lang="en-US" altLang="zh-CN" sz="1200" b="0" dirty="0">
                <a:solidFill>
                  <a:srgbClr val="000000"/>
                </a:solidFill>
                <a:effectLst/>
                <a:latin typeface="Consolas" panose="020B0609020204030204" pitchFamily="49" charset="0"/>
              </a:rPr>
              <a:t>liding Aggregation</a:t>
            </a:r>
            <a:endParaRPr lang="zh-CN" altLang="en-US" sz="1200" dirty="0">
              <a:latin typeface="Consolas" panose="020B0609020204030204" pitchFamily="49" charset="0"/>
            </a:endParaRPr>
          </a:p>
        </p:txBody>
      </p:sp>
      <p:grpSp>
        <p:nvGrpSpPr>
          <p:cNvPr id="37" name="组合 36">
            <a:extLst>
              <a:ext uri="{FF2B5EF4-FFF2-40B4-BE49-F238E27FC236}">
                <a16:creationId xmlns:a16="http://schemas.microsoft.com/office/drawing/2014/main" id="{A22E4474-9635-1676-1B9A-98143527D75A}"/>
              </a:ext>
            </a:extLst>
          </p:cNvPr>
          <p:cNvGrpSpPr/>
          <p:nvPr/>
        </p:nvGrpSpPr>
        <p:grpSpPr>
          <a:xfrm rot="5400000">
            <a:off x="7563504" y="686204"/>
            <a:ext cx="526729" cy="702037"/>
            <a:chOff x="3231582" y="1436054"/>
            <a:chExt cx="526729" cy="702037"/>
          </a:xfrm>
        </p:grpSpPr>
        <p:sp>
          <p:nvSpPr>
            <p:cNvPr id="38" name="Google Shape;1232;p29">
              <a:extLst>
                <a:ext uri="{FF2B5EF4-FFF2-40B4-BE49-F238E27FC236}">
                  <a16:creationId xmlns:a16="http://schemas.microsoft.com/office/drawing/2014/main" id="{BE7F4C4A-BA13-0ADF-CFB5-B121C491D50F}"/>
                </a:ext>
              </a:extLst>
            </p:cNvPr>
            <p:cNvSpPr/>
            <p:nvPr/>
          </p:nvSpPr>
          <p:spPr>
            <a:xfrm flipH="1">
              <a:off x="3231582" y="1436054"/>
              <a:ext cx="522708" cy="70203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33;p29">
              <a:extLst>
                <a:ext uri="{FF2B5EF4-FFF2-40B4-BE49-F238E27FC236}">
                  <a16:creationId xmlns:a16="http://schemas.microsoft.com/office/drawing/2014/main" id="{34B968E2-84D5-5353-CF58-1B42F215542E}"/>
                </a:ext>
              </a:extLst>
            </p:cNvPr>
            <p:cNvSpPr/>
            <p:nvPr/>
          </p:nvSpPr>
          <p:spPr>
            <a:xfrm flipH="1">
              <a:off x="3231583"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34;p29">
              <a:extLst>
                <a:ext uri="{FF2B5EF4-FFF2-40B4-BE49-F238E27FC236}">
                  <a16:creationId xmlns:a16="http://schemas.microsoft.com/office/drawing/2014/main" id="{71585DD0-C324-C353-C2C3-C4D457B7DB30}"/>
                </a:ext>
              </a:extLst>
            </p:cNvPr>
            <p:cNvSpPr/>
            <p:nvPr/>
          </p:nvSpPr>
          <p:spPr>
            <a:xfrm flipH="1">
              <a:off x="3407159"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35;p29">
              <a:extLst>
                <a:ext uri="{FF2B5EF4-FFF2-40B4-BE49-F238E27FC236}">
                  <a16:creationId xmlns:a16="http://schemas.microsoft.com/office/drawing/2014/main" id="{DAD3CF1B-E455-7680-BF23-EC032F292C01}"/>
                </a:ext>
              </a:extLst>
            </p:cNvPr>
            <p:cNvSpPr/>
            <p:nvPr/>
          </p:nvSpPr>
          <p:spPr>
            <a:xfrm flipH="1">
              <a:off x="3582735" y="1436054"/>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38;p29">
              <a:extLst>
                <a:ext uri="{FF2B5EF4-FFF2-40B4-BE49-F238E27FC236}">
                  <a16:creationId xmlns:a16="http://schemas.microsoft.com/office/drawing/2014/main" id="{73822F1C-C923-4B09-DA89-AA3630FFB28E}"/>
                </a:ext>
              </a:extLst>
            </p:cNvPr>
            <p:cNvSpPr/>
            <p:nvPr/>
          </p:nvSpPr>
          <p:spPr>
            <a:xfrm flipH="1">
              <a:off x="3231583"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39;p29">
              <a:extLst>
                <a:ext uri="{FF2B5EF4-FFF2-40B4-BE49-F238E27FC236}">
                  <a16:creationId xmlns:a16="http://schemas.microsoft.com/office/drawing/2014/main" id="{0A19A4F0-96E9-36AA-FF60-EE153C48A833}"/>
                </a:ext>
              </a:extLst>
            </p:cNvPr>
            <p:cNvSpPr/>
            <p:nvPr/>
          </p:nvSpPr>
          <p:spPr>
            <a:xfrm flipH="1">
              <a:off x="3407159"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40;p29">
              <a:extLst>
                <a:ext uri="{FF2B5EF4-FFF2-40B4-BE49-F238E27FC236}">
                  <a16:creationId xmlns:a16="http://schemas.microsoft.com/office/drawing/2014/main" id="{CD028325-D2A7-FD37-26BD-2FA4A4ACD612}"/>
                </a:ext>
              </a:extLst>
            </p:cNvPr>
            <p:cNvSpPr/>
            <p:nvPr/>
          </p:nvSpPr>
          <p:spPr>
            <a:xfrm flipH="1">
              <a:off x="3582735" y="1611292"/>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43;p29">
              <a:extLst>
                <a:ext uri="{FF2B5EF4-FFF2-40B4-BE49-F238E27FC236}">
                  <a16:creationId xmlns:a16="http://schemas.microsoft.com/office/drawing/2014/main" id="{B9211661-CC22-F9FB-861B-183596DFE61F}"/>
                </a:ext>
              </a:extLst>
            </p:cNvPr>
            <p:cNvSpPr/>
            <p:nvPr/>
          </p:nvSpPr>
          <p:spPr>
            <a:xfrm flipH="1">
              <a:off x="3231583"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44;p29">
              <a:extLst>
                <a:ext uri="{FF2B5EF4-FFF2-40B4-BE49-F238E27FC236}">
                  <a16:creationId xmlns:a16="http://schemas.microsoft.com/office/drawing/2014/main" id="{5ED55CE3-0EFB-12BA-9957-4E2F3C7CDFD8}"/>
                </a:ext>
              </a:extLst>
            </p:cNvPr>
            <p:cNvSpPr/>
            <p:nvPr/>
          </p:nvSpPr>
          <p:spPr>
            <a:xfrm flipH="1">
              <a:off x="3407159"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45;p29">
              <a:extLst>
                <a:ext uri="{FF2B5EF4-FFF2-40B4-BE49-F238E27FC236}">
                  <a16:creationId xmlns:a16="http://schemas.microsoft.com/office/drawing/2014/main" id="{F7B608AE-5994-1C27-7120-CE9A67FE959B}"/>
                </a:ext>
              </a:extLst>
            </p:cNvPr>
            <p:cNvSpPr/>
            <p:nvPr/>
          </p:nvSpPr>
          <p:spPr>
            <a:xfrm flipH="1">
              <a:off x="3582735" y="178707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8;p29">
              <a:extLst>
                <a:ext uri="{FF2B5EF4-FFF2-40B4-BE49-F238E27FC236}">
                  <a16:creationId xmlns:a16="http://schemas.microsoft.com/office/drawing/2014/main" id="{342248D4-D524-E054-AA74-3CA074135E77}"/>
                </a:ext>
              </a:extLst>
            </p:cNvPr>
            <p:cNvSpPr/>
            <p:nvPr/>
          </p:nvSpPr>
          <p:spPr>
            <a:xfrm flipH="1">
              <a:off x="3231583"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49;p29">
              <a:extLst>
                <a:ext uri="{FF2B5EF4-FFF2-40B4-BE49-F238E27FC236}">
                  <a16:creationId xmlns:a16="http://schemas.microsoft.com/office/drawing/2014/main" id="{477B520C-57FF-3DF8-9BBC-5CB28F28906D}"/>
                </a:ext>
              </a:extLst>
            </p:cNvPr>
            <p:cNvSpPr/>
            <p:nvPr/>
          </p:nvSpPr>
          <p:spPr>
            <a:xfrm flipH="1">
              <a:off x="3407159"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50;p29">
              <a:extLst>
                <a:ext uri="{FF2B5EF4-FFF2-40B4-BE49-F238E27FC236}">
                  <a16:creationId xmlns:a16="http://schemas.microsoft.com/office/drawing/2014/main" id="{1B178A29-9F06-67F7-7790-6D28E50ECDA8}"/>
                </a:ext>
              </a:extLst>
            </p:cNvPr>
            <p:cNvSpPr/>
            <p:nvPr/>
          </p:nvSpPr>
          <p:spPr>
            <a:xfrm flipH="1">
              <a:off x="3582735" y="1962853"/>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组合 50">
            <a:extLst>
              <a:ext uri="{FF2B5EF4-FFF2-40B4-BE49-F238E27FC236}">
                <a16:creationId xmlns:a16="http://schemas.microsoft.com/office/drawing/2014/main" id="{DCF574A6-2F7C-ACAD-89FB-332A4E0550BD}"/>
              </a:ext>
            </a:extLst>
          </p:cNvPr>
          <p:cNvGrpSpPr/>
          <p:nvPr/>
        </p:nvGrpSpPr>
        <p:grpSpPr>
          <a:xfrm rot="5400000">
            <a:off x="7569186" y="3696079"/>
            <a:ext cx="526379" cy="703531"/>
            <a:chOff x="3220200" y="2696184"/>
            <a:chExt cx="526379" cy="703531"/>
          </a:xfrm>
        </p:grpSpPr>
        <p:sp>
          <p:nvSpPr>
            <p:cNvPr id="52" name="Google Shape;1259;p29">
              <a:extLst>
                <a:ext uri="{FF2B5EF4-FFF2-40B4-BE49-F238E27FC236}">
                  <a16:creationId xmlns:a16="http://schemas.microsoft.com/office/drawing/2014/main" id="{6EA29F7B-3E2E-02E2-5F94-810D47578711}"/>
                </a:ext>
              </a:extLst>
            </p:cNvPr>
            <p:cNvSpPr/>
            <p:nvPr/>
          </p:nvSpPr>
          <p:spPr>
            <a:xfrm flipH="1">
              <a:off x="3220200" y="2696184"/>
              <a:ext cx="522709" cy="702037"/>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60;p29">
              <a:extLst>
                <a:ext uri="{FF2B5EF4-FFF2-40B4-BE49-F238E27FC236}">
                  <a16:creationId xmlns:a16="http://schemas.microsoft.com/office/drawing/2014/main" id="{B26A9412-7527-40BF-CBA7-843D45888DA6}"/>
                </a:ext>
              </a:extLst>
            </p:cNvPr>
            <p:cNvSpPr/>
            <p:nvPr/>
          </p:nvSpPr>
          <p:spPr>
            <a:xfrm flipH="1">
              <a:off x="322020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61;p29">
              <a:extLst>
                <a:ext uri="{FF2B5EF4-FFF2-40B4-BE49-F238E27FC236}">
                  <a16:creationId xmlns:a16="http://schemas.microsoft.com/office/drawing/2014/main" id="{44D39F1C-BB82-EEDC-425A-DE67C4559011}"/>
                </a:ext>
              </a:extLst>
            </p:cNvPr>
            <p:cNvSpPr/>
            <p:nvPr/>
          </p:nvSpPr>
          <p:spPr>
            <a:xfrm flipH="1">
              <a:off x="3395660"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62;p29">
              <a:extLst>
                <a:ext uri="{FF2B5EF4-FFF2-40B4-BE49-F238E27FC236}">
                  <a16:creationId xmlns:a16="http://schemas.microsoft.com/office/drawing/2014/main" id="{044A16B9-6774-FE24-A309-9364C807D77F}"/>
                </a:ext>
              </a:extLst>
            </p:cNvPr>
            <p:cNvSpPr/>
            <p:nvPr/>
          </p:nvSpPr>
          <p:spPr>
            <a:xfrm flipH="1">
              <a:off x="3571119" y="269618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65;p29">
              <a:extLst>
                <a:ext uri="{FF2B5EF4-FFF2-40B4-BE49-F238E27FC236}">
                  <a16:creationId xmlns:a16="http://schemas.microsoft.com/office/drawing/2014/main" id="{C760C5F7-6AD6-29BD-B4CB-DB1299C0A98A}"/>
                </a:ext>
              </a:extLst>
            </p:cNvPr>
            <p:cNvSpPr/>
            <p:nvPr/>
          </p:nvSpPr>
          <p:spPr>
            <a:xfrm flipH="1">
              <a:off x="322020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66;p29">
              <a:extLst>
                <a:ext uri="{FF2B5EF4-FFF2-40B4-BE49-F238E27FC236}">
                  <a16:creationId xmlns:a16="http://schemas.microsoft.com/office/drawing/2014/main" id="{BDC3BA04-D309-0533-2A79-A25B99DCE6A1}"/>
                </a:ext>
              </a:extLst>
            </p:cNvPr>
            <p:cNvSpPr/>
            <p:nvPr/>
          </p:nvSpPr>
          <p:spPr>
            <a:xfrm flipH="1">
              <a:off x="3395660"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67;p29">
              <a:extLst>
                <a:ext uri="{FF2B5EF4-FFF2-40B4-BE49-F238E27FC236}">
                  <a16:creationId xmlns:a16="http://schemas.microsoft.com/office/drawing/2014/main" id="{419A25AD-600F-9FA2-24A2-B5893C0A649F}"/>
                </a:ext>
              </a:extLst>
            </p:cNvPr>
            <p:cNvSpPr/>
            <p:nvPr/>
          </p:nvSpPr>
          <p:spPr>
            <a:xfrm flipH="1">
              <a:off x="3571119" y="2871795"/>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70;p29">
              <a:extLst>
                <a:ext uri="{FF2B5EF4-FFF2-40B4-BE49-F238E27FC236}">
                  <a16:creationId xmlns:a16="http://schemas.microsoft.com/office/drawing/2014/main" id="{B843FF51-C19A-0BA1-16EB-78758BAA2391}"/>
                </a:ext>
              </a:extLst>
            </p:cNvPr>
            <p:cNvSpPr/>
            <p:nvPr/>
          </p:nvSpPr>
          <p:spPr>
            <a:xfrm flipH="1">
              <a:off x="322020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71;p29">
              <a:extLst>
                <a:ext uri="{FF2B5EF4-FFF2-40B4-BE49-F238E27FC236}">
                  <a16:creationId xmlns:a16="http://schemas.microsoft.com/office/drawing/2014/main" id="{40F65131-9026-6E09-1C48-38377D0E846F}"/>
                </a:ext>
              </a:extLst>
            </p:cNvPr>
            <p:cNvSpPr/>
            <p:nvPr/>
          </p:nvSpPr>
          <p:spPr>
            <a:xfrm flipH="1">
              <a:off x="3395660"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72;p29">
              <a:extLst>
                <a:ext uri="{FF2B5EF4-FFF2-40B4-BE49-F238E27FC236}">
                  <a16:creationId xmlns:a16="http://schemas.microsoft.com/office/drawing/2014/main" id="{7FFCAC23-9D27-7743-B18B-CF19496BB5AF}"/>
                </a:ext>
              </a:extLst>
            </p:cNvPr>
            <p:cNvSpPr/>
            <p:nvPr/>
          </p:nvSpPr>
          <p:spPr>
            <a:xfrm flipH="1">
              <a:off x="3571119" y="3047950"/>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75;p29">
              <a:extLst>
                <a:ext uri="{FF2B5EF4-FFF2-40B4-BE49-F238E27FC236}">
                  <a16:creationId xmlns:a16="http://schemas.microsoft.com/office/drawing/2014/main" id="{740B6447-5DA9-21E5-8214-93F61FB7794F}"/>
                </a:ext>
              </a:extLst>
            </p:cNvPr>
            <p:cNvSpPr/>
            <p:nvPr/>
          </p:nvSpPr>
          <p:spPr>
            <a:xfrm flipH="1">
              <a:off x="322020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76;p29">
              <a:extLst>
                <a:ext uri="{FF2B5EF4-FFF2-40B4-BE49-F238E27FC236}">
                  <a16:creationId xmlns:a16="http://schemas.microsoft.com/office/drawing/2014/main" id="{34E64E28-3FB4-F79B-34EF-DA357BE9A175}"/>
                </a:ext>
              </a:extLst>
            </p:cNvPr>
            <p:cNvSpPr/>
            <p:nvPr/>
          </p:nvSpPr>
          <p:spPr>
            <a:xfrm flipH="1">
              <a:off x="3395660"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277;p29">
              <a:extLst>
                <a:ext uri="{FF2B5EF4-FFF2-40B4-BE49-F238E27FC236}">
                  <a16:creationId xmlns:a16="http://schemas.microsoft.com/office/drawing/2014/main" id="{5F98CB94-6DDB-4C2E-E959-658825CEBCF2}"/>
                </a:ext>
              </a:extLst>
            </p:cNvPr>
            <p:cNvSpPr/>
            <p:nvPr/>
          </p:nvSpPr>
          <p:spPr>
            <a:xfrm flipH="1">
              <a:off x="3571119" y="3224104"/>
              <a:ext cx="175460" cy="175611"/>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1293;p29">
            <a:extLst>
              <a:ext uri="{FF2B5EF4-FFF2-40B4-BE49-F238E27FC236}">
                <a16:creationId xmlns:a16="http://schemas.microsoft.com/office/drawing/2014/main" id="{49CBCC67-A873-09E4-9868-E716DA131A86}"/>
              </a:ext>
            </a:extLst>
          </p:cNvPr>
          <p:cNvSpPr txBox="1"/>
          <p:nvPr/>
        </p:nvSpPr>
        <p:spPr>
          <a:xfrm>
            <a:off x="7574594" y="4944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dirty="0">
                <a:latin typeface="Consolas"/>
                <a:ea typeface="Consolas"/>
                <a:cs typeface="Consolas"/>
                <a:sym typeface="Consolas"/>
              </a:rPr>
              <a:t>wxn</a:t>
            </a:r>
            <a:endParaRPr sz="1100" dirty="0">
              <a:latin typeface="Consolas"/>
              <a:ea typeface="Consolas"/>
              <a:cs typeface="Consolas"/>
              <a:sym typeface="Consolas"/>
            </a:endParaRPr>
          </a:p>
        </p:txBody>
      </p:sp>
      <p:cxnSp>
        <p:nvCxnSpPr>
          <p:cNvPr id="66" name="Google Shape;1619;p30">
            <a:extLst>
              <a:ext uri="{FF2B5EF4-FFF2-40B4-BE49-F238E27FC236}">
                <a16:creationId xmlns:a16="http://schemas.microsoft.com/office/drawing/2014/main" id="{F14C0462-F5D0-FA6F-58FA-95A28AF94655}"/>
              </a:ext>
            </a:extLst>
          </p:cNvPr>
          <p:cNvCxnSpPr>
            <a:cxnSpLocks/>
          </p:cNvCxnSpPr>
          <p:nvPr/>
        </p:nvCxnSpPr>
        <p:spPr>
          <a:xfrm>
            <a:off x="2676853" y="2391518"/>
            <a:ext cx="921753" cy="904781"/>
          </a:xfrm>
          <a:prstGeom prst="curvedConnector3">
            <a:avLst>
              <a:gd name="adj1" fmla="val 50000"/>
            </a:avLst>
          </a:prstGeom>
          <a:noFill/>
          <a:ln w="9525" cap="flat" cmpd="sng">
            <a:solidFill>
              <a:srgbClr val="595959"/>
            </a:solidFill>
            <a:prstDash val="solid"/>
            <a:round/>
            <a:headEnd type="none" w="med" len="med"/>
            <a:tailEnd type="none" w="med" len="med"/>
          </a:ln>
        </p:spPr>
      </p:cxnSp>
      <p:sp>
        <p:nvSpPr>
          <p:cNvPr id="98" name="Google Shape;1232;p29">
            <a:extLst>
              <a:ext uri="{FF2B5EF4-FFF2-40B4-BE49-F238E27FC236}">
                <a16:creationId xmlns:a16="http://schemas.microsoft.com/office/drawing/2014/main" id="{0CE9CCB4-9335-D874-C389-FC0A41480DC3}"/>
              </a:ext>
            </a:extLst>
          </p:cNvPr>
          <p:cNvSpPr/>
          <p:nvPr/>
        </p:nvSpPr>
        <p:spPr>
          <a:xfrm flipH="1">
            <a:off x="3243681" y="598400"/>
            <a:ext cx="2604349" cy="696367"/>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33;p29">
            <a:extLst>
              <a:ext uri="{FF2B5EF4-FFF2-40B4-BE49-F238E27FC236}">
                <a16:creationId xmlns:a16="http://schemas.microsoft.com/office/drawing/2014/main" id="{E690743F-8DF9-8F4E-E8AA-C42A85B59E70}"/>
              </a:ext>
            </a:extLst>
          </p:cNvPr>
          <p:cNvSpPr/>
          <p:nvPr/>
        </p:nvSpPr>
        <p:spPr>
          <a:xfrm flipH="1">
            <a:off x="3243683"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800" dirty="0"/>
              <a:t>0</a:t>
            </a:r>
            <a:endParaRPr sz="800" dirty="0"/>
          </a:p>
        </p:txBody>
      </p:sp>
      <p:sp>
        <p:nvSpPr>
          <p:cNvPr id="100" name="Google Shape;1234;p29">
            <a:extLst>
              <a:ext uri="{FF2B5EF4-FFF2-40B4-BE49-F238E27FC236}">
                <a16:creationId xmlns:a16="http://schemas.microsoft.com/office/drawing/2014/main" id="{90BF12B7-CDA8-6670-91DE-037F3611DA69}"/>
              </a:ext>
            </a:extLst>
          </p:cNvPr>
          <p:cNvSpPr/>
          <p:nvPr/>
        </p:nvSpPr>
        <p:spPr>
          <a:xfrm flipH="1">
            <a:off x="3419259"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a:p>
        </p:txBody>
      </p:sp>
      <p:sp>
        <p:nvSpPr>
          <p:cNvPr id="101" name="Google Shape;1235;p29">
            <a:extLst>
              <a:ext uri="{FF2B5EF4-FFF2-40B4-BE49-F238E27FC236}">
                <a16:creationId xmlns:a16="http://schemas.microsoft.com/office/drawing/2014/main" id="{2127D6FF-880A-9C55-EAEA-9BE012FD4C49}"/>
              </a:ext>
            </a:extLst>
          </p:cNvPr>
          <p:cNvSpPr/>
          <p:nvPr/>
        </p:nvSpPr>
        <p:spPr>
          <a:xfrm flipH="1">
            <a:off x="3594835"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36;p29">
            <a:extLst>
              <a:ext uri="{FF2B5EF4-FFF2-40B4-BE49-F238E27FC236}">
                <a16:creationId xmlns:a16="http://schemas.microsoft.com/office/drawing/2014/main" id="{7C7A6271-4BB3-4695-E2D7-B49ABE0164F1}"/>
              </a:ext>
            </a:extLst>
          </p:cNvPr>
          <p:cNvSpPr/>
          <p:nvPr/>
        </p:nvSpPr>
        <p:spPr>
          <a:xfrm flipH="1">
            <a:off x="3770410"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38;p29">
            <a:extLst>
              <a:ext uri="{FF2B5EF4-FFF2-40B4-BE49-F238E27FC236}">
                <a16:creationId xmlns:a16="http://schemas.microsoft.com/office/drawing/2014/main" id="{757ECE6D-55EB-292B-A31E-E02953336B7A}"/>
              </a:ext>
            </a:extLst>
          </p:cNvPr>
          <p:cNvSpPr/>
          <p:nvPr/>
        </p:nvSpPr>
        <p:spPr>
          <a:xfrm flipH="1">
            <a:off x="3243683"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dirty="0"/>
          </a:p>
        </p:txBody>
      </p:sp>
      <p:sp>
        <p:nvSpPr>
          <p:cNvPr id="105" name="Google Shape;1239;p29">
            <a:extLst>
              <a:ext uri="{FF2B5EF4-FFF2-40B4-BE49-F238E27FC236}">
                <a16:creationId xmlns:a16="http://schemas.microsoft.com/office/drawing/2014/main" id="{10E7D8F4-66DC-FA09-2B39-3F3E3B8F4CF9}"/>
              </a:ext>
            </a:extLst>
          </p:cNvPr>
          <p:cNvSpPr/>
          <p:nvPr/>
        </p:nvSpPr>
        <p:spPr>
          <a:xfrm flipH="1">
            <a:off x="3419259"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a:p>
        </p:txBody>
      </p:sp>
      <p:sp>
        <p:nvSpPr>
          <p:cNvPr id="106" name="Google Shape;1240;p29">
            <a:extLst>
              <a:ext uri="{FF2B5EF4-FFF2-40B4-BE49-F238E27FC236}">
                <a16:creationId xmlns:a16="http://schemas.microsoft.com/office/drawing/2014/main" id="{4EDEF786-E2F0-3D51-3BAD-62031BF95960}"/>
              </a:ext>
            </a:extLst>
          </p:cNvPr>
          <p:cNvSpPr/>
          <p:nvPr/>
        </p:nvSpPr>
        <p:spPr>
          <a:xfrm flipH="1">
            <a:off x="3594835"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41;p29">
            <a:extLst>
              <a:ext uri="{FF2B5EF4-FFF2-40B4-BE49-F238E27FC236}">
                <a16:creationId xmlns:a16="http://schemas.microsoft.com/office/drawing/2014/main" id="{90FCA76C-0FB4-A6F7-1E3E-E3214B143E38}"/>
              </a:ext>
            </a:extLst>
          </p:cNvPr>
          <p:cNvSpPr/>
          <p:nvPr/>
        </p:nvSpPr>
        <p:spPr>
          <a:xfrm flipH="1">
            <a:off x="3770410"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43;p29">
            <a:extLst>
              <a:ext uri="{FF2B5EF4-FFF2-40B4-BE49-F238E27FC236}">
                <a16:creationId xmlns:a16="http://schemas.microsoft.com/office/drawing/2014/main" id="{9C911304-031E-5CB3-DA4A-53F4936E7A3D}"/>
              </a:ext>
            </a:extLst>
          </p:cNvPr>
          <p:cNvSpPr/>
          <p:nvPr/>
        </p:nvSpPr>
        <p:spPr>
          <a:xfrm flipH="1">
            <a:off x="3243683"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a:p>
        </p:txBody>
      </p:sp>
      <p:sp>
        <p:nvSpPr>
          <p:cNvPr id="110" name="Google Shape;1244;p29">
            <a:extLst>
              <a:ext uri="{FF2B5EF4-FFF2-40B4-BE49-F238E27FC236}">
                <a16:creationId xmlns:a16="http://schemas.microsoft.com/office/drawing/2014/main" id="{B2FAB068-9324-DDA5-D95F-0EFB3E01F906}"/>
              </a:ext>
            </a:extLst>
          </p:cNvPr>
          <p:cNvSpPr/>
          <p:nvPr/>
        </p:nvSpPr>
        <p:spPr>
          <a:xfrm flipH="1">
            <a:off x="3419259"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a:p>
        </p:txBody>
      </p:sp>
      <p:sp>
        <p:nvSpPr>
          <p:cNvPr id="111" name="Google Shape;1245;p29">
            <a:extLst>
              <a:ext uri="{FF2B5EF4-FFF2-40B4-BE49-F238E27FC236}">
                <a16:creationId xmlns:a16="http://schemas.microsoft.com/office/drawing/2014/main" id="{107247F8-1BA2-26E2-DC6B-2042EE7C0066}"/>
              </a:ext>
            </a:extLst>
          </p:cNvPr>
          <p:cNvSpPr/>
          <p:nvPr/>
        </p:nvSpPr>
        <p:spPr>
          <a:xfrm flipH="1">
            <a:off x="3594835"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46;p29">
            <a:extLst>
              <a:ext uri="{FF2B5EF4-FFF2-40B4-BE49-F238E27FC236}">
                <a16:creationId xmlns:a16="http://schemas.microsoft.com/office/drawing/2014/main" id="{0B20CA7B-09D8-7213-B3F0-5EAB23EBF819}"/>
              </a:ext>
            </a:extLst>
          </p:cNvPr>
          <p:cNvSpPr/>
          <p:nvPr/>
        </p:nvSpPr>
        <p:spPr>
          <a:xfrm flipH="1">
            <a:off x="3770410"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48;p29">
            <a:extLst>
              <a:ext uri="{FF2B5EF4-FFF2-40B4-BE49-F238E27FC236}">
                <a16:creationId xmlns:a16="http://schemas.microsoft.com/office/drawing/2014/main" id="{DDA09CBC-ACB5-F803-B6B0-84311BD6DCAE}"/>
              </a:ext>
            </a:extLst>
          </p:cNvPr>
          <p:cNvSpPr/>
          <p:nvPr/>
        </p:nvSpPr>
        <p:spPr>
          <a:xfrm flipH="1">
            <a:off x="3243683"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a:p>
        </p:txBody>
      </p:sp>
      <p:sp>
        <p:nvSpPr>
          <p:cNvPr id="115" name="Google Shape;1249;p29">
            <a:extLst>
              <a:ext uri="{FF2B5EF4-FFF2-40B4-BE49-F238E27FC236}">
                <a16:creationId xmlns:a16="http://schemas.microsoft.com/office/drawing/2014/main" id="{22008430-6629-31C7-BA43-8CA8E9868BF1}"/>
              </a:ext>
            </a:extLst>
          </p:cNvPr>
          <p:cNvSpPr/>
          <p:nvPr/>
        </p:nvSpPr>
        <p:spPr>
          <a:xfrm flipH="1">
            <a:off x="3419259"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zh-CN" sz="800" b="0" i="0" u="none" strike="noStrike" kern="0" cap="none" spc="0" normalizeH="0" baseline="0" noProof="0">
                <a:ln>
                  <a:noFill/>
                </a:ln>
                <a:solidFill>
                  <a:srgbClr val="000000"/>
                </a:solidFill>
                <a:effectLst/>
                <a:uLnTx/>
                <a:uFillTx/>
                <a:latin typeface="Arial"/>
                <a:cs typeface="Arial"/>
                <a:sym typeface="Arial"/>
              </a:rPr>
              <a:t>0</a:t>
            </a:r>
            <a:endParaRPr/>
          </a:p>
        </p:txBody>
      </p:sp>
      <p:sp>
        <p:nvSpPr>
          <p:cNvPr id="116" name="Google Shape;1250;p29">
            <a:extLst>
              <a:ext uri="{FF2B5EF4-FFF2-40B4-BE49-F238E27FC236}">
                <a16:creationId xmlns:a16="http://schemas.microsoft.com/office/drawing/2014/main" id="{3356A0A6-8DA0-BA73-3B42-FB4F820D3DF3}"/>
              </a:ext>
            </a:extLst>
          </p:cNvPr>
          <p:cNvSpPr/>
          <p:nvPr/>
        </p:nvSpPr>
        <p:spPr>
          <a:xfrm flipH="1">
            <a:off x="3594835"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51;p29">
            <a:extLst>
              <a:ext uri="{FF2B5EF4-FFF2-40B4-BE49-F238E27FC236}">
                <a16:creationId xmlns:a16="http://schemas.microsoft.com/office/drawing/2014/main" id="{360A0744-A2F3-AAF1-ED16-F583E3FF2440}"/>
              </a:ext>
            </a:extLst>
          </p:cNvPr>
          <p:cNvSpPr/>
          <p:nvPr/>
        </p:nvSpPr>
        <p:spPr>
          <a:xfrm flipH="1">
            <a:off x="3770410"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 name="组合 127">
            <a:extLst>
              <a:ext uri="{FF2B5EF4-FFF2-40B4-BE49-F238E27FC236}">
                <a16:creationId xmlns:a16="http://schemas.microsoft.com/office/drawing/2014/main" id="{0DA6C72C-D62E-0FFB-6C25-A8A96F5B9B74}"/>
              </a:ext>
            </a:extLst>
          </p:cNvPr>
          <p:cNvGrpSpPr/>
          <p:nvPr/>
        </p:nvGrpSpPr>
        <p:grpSpPr>
          <a:xfrm>
            <a:off x="3945986" y="598400"/>
            <a:ext cx="175576" cy="702037"/>
            <a:chOff x="3945986" y="598400"/>
            <a:chExt cx="175576" cy="702037"/>
          </a:xfrm>
        </p:grpSpPr>
        <p:sp>
          <p:nvSpPr>
            <p:cNvPr id="103" name="Google Shape;1237;p29">
              <a:extLst>
                <a:ext uri="{FF2B5EF4-FFF2-40B4-BE49-F238E27FC236}">
                  <a16:creationId xmlns:a16="http://schemas.microsoft.com/office/drawing/2014/main" id="{1A2C44DC-82A5-EBC0-7B22-F7B4EF3DD318}"/>
                </a:ext>
              </a:extLst>
            </p:cNvPr>
            <p:cNvSpPr/>
            <p:nvPr/>
          </p:nvSpPr>
          <p:spPr>
            <a:xfrm flipH="1">
              <a:off x="3945986"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42;p29">
              <a:extLst>
                <a:ext uri="{FF2B5EF4-FFF2-40B4-BE49-F238E27FC236}">
                  <a16:creationId xmlns:a16="http://schemas.microsoft.com/office/drawing/2014/main" id="{C756D683-8E5C-016C-EDFB-97AA4AFB02FD}"/>
                </a:ext>
              </a:extLst>
            </p:cNvPr>
            <p:cNvSpPr/>
            <p:nvPr/>
          </p:nvSpPr>
          <p:spPr>
            <a:xfrm flipH="1">
              <a:off x="3945986"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47;p29">
              <a:extLst>
                <a:ext uri="{FF2B5EF4-FFF2-40B4-BE49-F238E27FC236}">
                  <a16:creationId xmlns:a16="http://schemas.microsoft.com/office/drawing/2014/main" id="{2A83D005-5DBB-CF32-783B-5C3F49E4A5AC}"/>
                </a:ext>
              </a:extLst>
            </p:cNvPr>
            <p:cNvSpPr/>
            <p:nvPr/>
          </p:nvSpPr>
          <p:spPr>
            <a:xfrm flipH="1">
              <a:off x="3945986"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52;p29">
              <a:extLst>
                <a:ext uri="{FF2B5EF4-FFF2-40B4-BE49-F238E27FC236}">
                  <a16:creationId xmlns:a16="http://schemas.microsoft.com/office/drawing/2014/main" id="{E42055E2-6EA2-A91C-8324-91D4E31CEF0B}"/>
                </a:ext>
              </a:extLst>
            </p:cNvPr>
            <p:cNvSpPr/>
            <p:nvPr/>
          </p:nvSpPr>
          <p:spPr>
            <a:xfrm flipH="1">
              <a:off x="3945986"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组合 128">
            <a:extLst>
              <a:ext uri="{FF2B5EF4-FFF2-40B4-BE49-F238E27FC236}">
                <a16:creationId xmlns:a16="http://schemas.microsoft.com/office/drawing/2014/main" id="{D6C95B51-7990-4BE6-691B-A7F2D11D25F8}"/>
              </a:ext>
            </a:extLst>
          </p:cNvPr>
          <p:cNvGrpSpPr/>
          <p:nvPr/>
        </p:nvGrpSpPr>
        <p:grpSpPr>
          <a:xfrm>
            <a:off x="4121224" y="598400"/>
            <a:ext cx="175576" cy="702037"/>
            <a:chOff x="3945986" y="598400"/>
            <a:chExt cx="175576" cy="702037"/>
          </a:xfrm>
        </p:grpSpPr>
        <p:sp>
          <p:nvSpPr>
            <p:cNvPr id="130" name="Google Shape;1237;p29">
              <a:extLst>
                <a:ext uri="{FF2B5EF4-FFF2-40B4-BE49-F238E27FC236}">
                  <a16:creationId xmlns:a16="http://schemas.microsoft.com/office/drawing/2014/main" id="{393BBC9D-EB4B-9ACB-7E64-7B6043ED6E86}"/>
                </a:ext>
              </a:extLst>
            </p:cNvPr>
            <p:cNvSpPr/>
            <p:nvPr/>
          </p:nvSpPr>
          <p:spPr>
            <a:xfrm flipH="1">
              <a:off x="3945986"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42;p29">
              <a:extLst>
                <a:ext uri="{FF2B5EF4-FFF2-40B4-BE49-F238E27FC236}">
                  <a16:creationId xmlns:a16="http://schemas.microsoft.com/office/drawing/2014/main" id="{CA67AC9C-893A-C632-C3BD-DC370BCC2D53}"/>
                </a:ext>
              </a:extLst>
            </p:cNvPr>
            <p:cNvSpPr/>
            <p:nvPr/>
          </p:nvSpPr>
          <p:spPr>
            <a:xfrm flipH="1">
              <a:off x="3945986"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47;p29">
              <a:extLst>
                <a:ext uri="{FF2B5EF4-FFF2-40B4-BE49-F238E27FC236}">
                  <a16:creationId xmlns:a16="http://schemas.microsoft.com/office/drawing/2014/main" id="{9143C627-D4A2-361D-6582-897D450FE386}"/>
                </a:ext>
              </a:extLst>
            </p:cNvPr>
            <p:cNvSpPr/>
            <p:nvPr/>
          </p:nvSpPr>
          <p:spPr>
            <a:xfrm flipH="1">
              <a:off x="3945986"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52;p29">
              <a:extLst>
                <a:ext uri="{FF2B5EF4-FFF2-40B4-BE49-F238E27FC236}">
                  <a16:creationId xmlns:a16="http://schemas.microsoft.com/office/drawing/2014/main" id="{D891D616-4B3E-9086-D544-4951E2566684}"/>
                </a:ext>
              </a:extLst>
            </p:cNvPr>
            <p:cNvSpPr/>
            <p:nvPr/>
          </p:nvSpPr>
          <p:spPr>
            <a:xfrm flipH="1">
              <a:off x="3945986"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组合 133">
            <a:extLst>
              <a:ext uri="{FF2B5EF4-FFF2-40B4-BE49-F238E27FC236}">
                <a16:creationId xmlns:a16="http://schemas.microsoft.com/office/drawing/2014/main" id="{BE3B61D3-E8B0-DC22-658A-E6E5610F5161}"/>
              </a:ext>
            </a:extLst>
          </p:cNvPr>
          <p:cNvGrpSpPr/>
          <p:nvPr/>
        </p:nvGrpSpPr>
        <p:grpSpPr>
          <a:xfrm>
            <a:off x="4298582" y="598400"/>
            <a:ext cx="175576" cy="702037"/>
            <a:chOff x="3945986" y="598400"/>
            <a:chExt cx="175576" cy="702037"/>
          </a:xfrm>
        </p:grpSpPr>
        <p:sp>
          <p:nvSpPr>
            <p:cNvPr id="135" name="Google Shape;1237;p29">
              <a:extLst>
                <a:ext uri="{FF2B5EF4-FFF2-40B4-BE49-F238E27FC236}">
                  <a16:creationId xmlns:a16="http://schemas.microsoft.com/office/drawing/2014/main" id="{231B2CCD-AA10-B351-8104-BDF7282B83A7}"/>
                </a:ext>
              </a:extLst>
            </p:cNvPr>
            <p:cNvSpPr/>
            <p:nvPr/>
          </p:nvSpPr>
          <p:spPr>
            <a:xfrm flipH="1">
              <a:off x="3945986"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2;p29">
              <a:extLst>
                <a:ext uri="{FF2B5EF4-FFF2-40B4-BE49-F238E27FC236}">
                  <a16:creationId xmlns:a16="http://schemas.microsoft.com/office/drawing/2014/main" id="{2763230B-1B3E-FCF0-7FFF-CA66FE05E0DB}"/>
                </a:ext>
              </a:extLst>
            </p:cNvPr>
            <p:cNvSpPr/>
            <p:nvPr/>
          </p:nvSpPr>
          <p:spPr>
            <a:xfrm flipH="1">
              <a:off x="3945986"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7;p29">
              <a:extLst>
                <a:ext uri="{FF2B5EF4-FFF2-40B4-BE49-F238E27FC236}">
                  <a16:creationId xmlns:a16="http://schemas.microsoft.com/office/drawing/2014/main" id="{F31A1100-AE2E-283B-7491-0DE868512C16}"/>
                </a:ext>
              </a:extLst>
            </p:cNvPr>
            <p:cNvSpPr/>
            <p:nvPr/>
          </p:nvSpPr>
          <p:spPr>
            <a:xfrm flipH="1">
              <a:off x="3945986"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52;p29">
              <a:extLst>
                <a:ext uri="{FF2B5EF4-FFF2-40B4-BE49-F238E27FC236}">
                  <a16:creationId xmlns:a16="http://schemas.microsoft.com/office/drawing/2014/main" id="{7F98E2BB-05BC-AE34-D32F-F24A54D0B847}"/>
                </a:ext>
              </a:extLst>
            </p:cNvPr>
            <p:cNvSpPr/>
            <p:nvPr/>
          </p:nvSpPr>
          <p:spPr>
            <a:xfrm flipH="1">
              <a:off x="3945986"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组合 138">
            <a:extLst>
              <a:ext uri="{FF2B5EF4-FFF2-40B4-BE49-F238E27FC236}">
                <a16:creationId xmlns:a16="http://schemas.microsoft.com/office/drawing/2014/main" id="{4D6AE4B8-42EB-B456-ED39-604B2EFB68D6}"/>
              </a:ext>
            </a:extLst>
          </p:cNvPr>
          <p:cNvGrpSpPr/>
          <p:nvPr/>
        </p:nvGrpSpPr>
        <p:grpSpPr>
          <a:xfrm>
            <a:off x="4475246" y="598400"/>
            <a:ext cx="175576" cy="702037"/>
            <a:chOff x="3945986" y="598400"/>
            <a:chExt cx="175576" cy="702037"/>
          </a:xfrm>
        </p:grpSpPr>
        <p:sp>
          <p:nvSpPr>
            <p:cNvPr id="140" name="Google Shape;1237;p29">
              <a:extLst>
                <a:ext uri="{FF2B5EF4-FFF2-40B4-BE49-F238E27FC236}">
                  <a16:creationId xmlns:a16="http://schemas.microsoft.com/office/drawing/2014/main" id="{095AD4D1-E369-17AB-C71B-0316A0422739}"/>
                </a:ext>
              </a:extLst>
            </p:cNvPr>
            <p:cNvSpPr/>
            <p:nvPr/>
          </p:nvSpPr>
          <p:spPr>
            <a:xfrm flipH="1">
              <a:off x="3945986" y="598400"/>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42;p29">
              <a:extLst>
                <a:ext uri="{FF2B5EF4-FFF2-40B4-BE49-F238E27FC236}">
                  <a16:creationId xmlns:a16="http://schemas.microsoft.com/office/drawing/2014/main" id="{2B9589CB-B3EA-9484-4E4A-E03297E7658D}"/>
                </a:ext>
              </a:extLst>
            </p:cNvPr>
            <p:cNvSpPr/>
            <p:nvPr/>
          </p:nvSpPr>
          <p:spPr>
            <a:xfrm flipH="1">
              <a:off x="3945986" y="773638"/>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47;p29">
              <a:extLst>
                <a:ext uri="{FF2B5EF4-FFF2-40B4-BE49-F238E27FC236}">
                  <a16:creationId xmlns:a16="http://schemas.microsoft.com/office/drawing/2014/main" id="{89F51523-FB6B-BA45-8E40-92A228E36AB8}"/>
                </a:ext>
              </a:extLst>
            </p:cNvPr>
            <p:cNvSpPr/>
            <p:nvPr/>
          </p:nvSpPr>
          <p:spPr>
            <a:xfrm flipH="1">
              <a:off x="3945986" y="94941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52;p29">
              <a:extLst>
                <a:ext uri="{FF2B5EF4-FFF2-40B4-BE49-F238E27FC236}">
                  <a16:creationId xmlns:a16="http://schemas.microsoft.com/office/drawing/2014/main" id="{633D6955-A1BC-3873-9CED-A6EA8ABC2561}"/>
                </a:ext>
              </a:extLst>
            </p:cNvPr>
            <p:cNvSpPr/>
            <p:nvPr/>
          </p:nvSpPr>
          <p:spPr>
            <a:xfrm flipH="1">
              <a:off x="3945986" y="1125199"/>
              <a:ext cx="175576" cy="175238"/>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99;p18">
            <a:extLst>
              <a:ext uri="{FF2B5EF4-FFF2-40B4-BE49-F238E27FC236}">
                <a16:creationId xmlns:a16="http://schemas.microsoft.com/office/drawing/2014/main" id="{838162FA-CF34-DF4E-086F-D3F208B9F8E8}"/>
              </a:ext>
            </a:extLst>
          </p:cNvPr>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45" name="Google Shape;100;p18">
            <a:extLst>
              <a:ext uri="{FF2B5EF4-FFF2-40B4-BE49-F238E27FC236}">
                <a16:creationId xmlns:a16="http://schemas.microsoft.com/office/drawing/2014/main" id="{FD4A434B-ED1C-2E30-99AF-F66C170CAC66}"/>
              </a:ext>
            </a:extLst>
          </p:cNvPr>
          <p:cNvSpPr/>
          <p:nvPr/>
        </p:nvSpPr>
        <p:spPr>
          <a:xfrm>
            <a:off x="1340101"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46" name="Google Shape;101;p18">
            <a:extLst>
              <a:ext uri="{FF2B5EF4-FFF2-40B4-BE49-F238E27FC236}">
                <a16:creationId xmlns:a16="http://schemas.microsoft.com/office/drawing/2014/main" id="{23C65EDF-0622-3BA2-D3A5-626841859342}"/>
              </a:ext>
            </a:extLst>
          </p:cNvPr>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47" name="Google Shape;102;p18">
            <a:extLst>
              <a:ext uri="{FF2B5EF4-FFF2-40B4-BE49-F238E27FC236}">
                <a16:creationId xmlns:a16="http://schemas.microsoft.com/office/drawing/2014/main" id="{EC36FA4C-80FC-D09E-B386-41539D80EED9}"/>
              </a:ext>
            </a:extLst>
          </p:cNvPr>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solidFill>
                <a:srgbClr val="666666"/>
              </a:solidFill>
            </a:endParaRPr>
          </a:p>
        </p:txBody>
      </p:sp>
      <p:sp>
        <p:nvSpPr>
          <p:cNvPr id="148" name="Google Shape;103;p18">
            <a:extLst>
              <a:ext uri="{FF2B5EF4-FFF2-40B4-BE49-F238E27FC236}">
                <a16:creationId xmlns:a16="http://schemas.microsoft.com/office/drawing/2014/main" id="{FB2FA379-E0BB-6B48-8EE2-EFC175872773}"/>
              </a:ext>
            </a:extLst>
          </p:cNvPr>
          <p:cNvSpPr/>
          <p:nvPr/>
        </p:nvSpPr>
        <p:spPr>
          <a:xfrm>
            <a:off x="4086600" y="161200"/>
            <a:ext cx="811500" cy="780600"/>
          </a:xfrm>
          <a:prstGeom prst="ellipse">
            <a:avLst/>
          </a:prstGeom>
          <a:gradFill>
            <a:gsLst>
              <a:gs pos="0">
                <a:srgbClr val="FF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49" name="Google Shape;104;p18">
            <a:extLst>
              <a:ext uri="{FF2B5EF4-FFF2-40B4-BE49-F238E27FC236}">
                <a16:creationId xmlns:a16="http://schemas.microsoft.com/office/drawing/2014/main" id="{7BF9DCE6-DF70-D026-86BA-59978699804A}"/>
              </a:ext>
            </a:extLst>
          </p:cNvPr>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0" name="Google Shape;105;p18">
            <a:extLst>
              <a:ext uri="{FF2B5EF4-FFF2-40B4-BE49-F238E27FC236}">
                <a16:creationId xmlns:a16="http://schemas.microsoft.com/office/drawing/2014/main" id="{B972C349-AA40-1B0B-166F-22A35EFD0F82}"/>
              </a:ext>
            </a:extLst>
          </p:cNvPr>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1" name="Google Shape;106;p18">
            <a:extLst>
              <a:ext uri="{FF2B5EF4-FFF2-40B4-BE49-F238E27FC236}">
                <a16:creationId xmlns:a16="http://schemas.microsoft.com/office/drawing/2014/main" id="{E1F26932-D997-79FB-23FC-7D0881AB981E}"/>
              </a:ext>
            </a:extLst>
          </p:cNvPr>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2" name="Google Shape;107;p18">
            <a:extLst>
              <a:ext uri="{FF2B5EF4-FFF2-40B4-BE49-F238E27FC236}">
                <a16:creationId xmlns:a16="http://schemas.microsoft.com/office/drawing/2014/main" id="{6F6111ED-C898-AD6C-1ABD-73241B69A4B3}"/>
              </a:ext>
            </a:extLst>
          </p:cNvPr>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3" name="Google Shape;108;p18">
            <a:extLst>
              <a:ext uri="{FF2B5EF4-FFF2-40B4-BE49-F238E27FC236}">
                <a16:creationId xmlns:a16="http://schemas.microsoft.com/office/drawing/2014/main" id="{3C3F1C0D-2B93-5D1E-00B0-1DB0ED7E9CE7}"/>
              </a:ext>
            </a:extLst>
          </p:cNvPr>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4" name="Google Shape;109;p18">
            <a:extLst>
              <a:ext uri="{FF2B5EF4-FFF2-40B4-BE49-F238E27FC236}">
                <a16:creationId xmlns:a16="http://schemas.microsoft.com/office/drawing/2014/main" id="{4BA35B14-29FB-2328-59CE-C9D516F27A17}"/>
              </a:ext>
            </a:extLst>
          </p:cNvPr>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solidFill>
                <a:srgbClr val="666666"/>
              </a:solidFill>
            </a:endParaRPr>
          </a:p>
        </p:txBody>
      </p:sp>
      <p:sp>
        <p:nvSpPr>
          <p:cNvPr id="155" name="Google Shape;110;p18">
            <a:extLst>
              <a:ext uri="{FF2B5EF4-FFF2-40B4-BE49-F238E27FC236}">
                <a16:creationId xmlns:a16="http://schemas.microsoft.com/office/drawing/2014/main" id="{8CEEE4F8-C847-47FC-7681-C51DBB301F75}"/>
              </a:ext>
            </a:extLst>
          </p:cNvPr>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6" name="Google Shape;111;p18">
            <a:extLst>
              <a:ext uri="{FF2B5EF4-FFF2-40B4-BE49-F238E27FC236}">
                <a16:creationId xmlns:a16="http://schemas.microsoft.com/office/drawing/2014/main" id="{AB2B11A1-BAD5-A6EC-03CB-98D2BB7237D2}"/>
              </a:ext>
            </a:extLst>
          </p:cNvPr>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57" name="Google Shape;1563;p30">
            <a:extLst>
              <a:ext uri="{FF2B5EF4-FFF2-40B4-BE49-F238E27FC236}">
                <a16:creationId xmlns:a16="http://schemas.microsoft.com/office/drawing/2014/main" id="{378C4349-CBA6-1B32-F91B-F025D3B45ABD}"/>
              </a:ext>
            </a:extLst>
          </p:cNvPr>
          <p:cNvSpPr/>
          <p:nvPr/>
        </p:nvSpPr>
        <p:spPr>
          <a:xfrm flipH="1">
            <a:off x="4296800" y="2663838"/>
            <a:ext cx="896469" cy="176400"/>
          </a:xfrm>
          <a:prstGeom prst="rect">
            <a:avLst/>
          </a:prstGeom>
          <a:gradFill>
            <a:gsLst>
              <a:gs pos="0">
                <a:srgbClr val="FEFEFF"/>
              </a:gs>
              <a:gs pos="100000">
                <a:srgbClr val="EFD293"/>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59;p30">
            <a:extLst>
              <a:ext uri="{FF2B5EF4-FFF2-40B4-BE49-F238E27FC236}">
                <a16:creationId xmlns:a16="http://schemas.microsoft.com/office/drawing/2014/main" id="{982E1D3B-E488-48C9-EB51-522A4EEDEF0D}"/>
              </a:ext>
            </a:extLst>
          </p:cNvPr>
          <p:cNvSpPr/>
          <p:nvPr/>
        </p:nvSpPr>
        <p:spPr>
          <a:xfrm flipH="1">
            <a:off x="4296800" y="2128801"/>
            <a:ext cx="896469" cy="176400"/>
          </a:xfrm>
          <a:prstGeom prst="rect">
            <a:avLst/>
          </a:prstGeom>
          <a:gradFill>
            <a:gsLst>
              <a:gs pos="0">
                <a:srgbClr val="FFFFFF"/>
              </a:gs>
              <a:gs pos="100000">
                <a:srgbClr val="CEE8F6"/>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63;p30">
            <a:extLst>
              <a:ext uri="{FF2B5EF4-FFF2-40B4-BE49-F238E27FC236}">
                <a16:creationId xmlns:a16="http://schemas.microsoft.com/office/drawing/2014/main" id="{7CC9C361-9868-DB81-D20D-0B8CDBE82F94}"/>
              </a:ext>
            </a:extLst>
          </p:cNvPr>
          <p:cNvSpPr/>
          <p:nvPr/>
        </p:nvSpPr>
        <p:spPr>
          <a:xfrm flipH="1">
            <a:off x="6227363" y="2663838"/>
            <a:ext cx="896469" cy="1764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559;p30">
            <a:extLst>
              <a:ext uri="{FF2B5EF4-FFF2-40B4-BE49-F238E27FC236}">
                <a16:creationId xmlns:a16="http://schemas.microsoft.com/office/drawing/2014/main" id="{2CF2DA81-1743-FC5B-4FCF-242C1462922C}"/>
              </a:ext>
            </a:extLst>
          </p:cNvPr>
          <p:cNvSpPr/>
          <p:nvPr/>
        </p:nvSpPr>
        <p:spPr>
          <a:xfrm flipH="1">
            <a:off x="6228757" y="2160363"/>
            <a:ext cx="896469" cy="1764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0012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7" name="Google Shape;1557;p30"/>
          <p:cNvSpPr/>
          <p:nvPr/>
        </p:nvSpPr>
        <p:spPr>
          <a:xfrm flipH="1">
            <a:off x="2168643" y="1207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flipH="1">
            <a:off x="2250447" y="1124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flipH="1">
            <a:off x="2122780" y="818561"/>
            <a:ext cx="896469" cy="2061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0"/>
          <p:cNvSpPr/>
          <p:nvPr/>
        </p:nvSpPr>
        <p:spPr>
          <a:xfrm flipH="1">
            <a:off x="2250440" y="23514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0"/>
          <p:cNvSpPr/>
          <p:nvPr/>
        </p:nvSpPr>
        <p:spPr>
          <a:xfrm flipH="1">
            <a:off x="2168640" y="24287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0"/>
          <p:cNvSpPr/>
          <p:nvPr/>
        </p:nvSpPr>
        <p:spPr>
          <a:xfrm flipH="1">
            <a:off x="2261448" y="3703510"/>
            <a:ext cx="896469" cy="226734"/>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8" name="Google Shape;1618;p30"/>
          <p:cNvCxnSpPr>
            <a:cxnSpLocks/>
            <a:stCxn id="1491" idx="1"/>
            <a:endCxn id="1559" idx="3"/>
          </p:cNvCxnSpPr>
          <p:nvPr/>
        </p:nvCxnSpPr>
        <p:spPr>
          <a:xfrm flipV="1">
            <a:off x="1631509" y="921611"/>
            <a:ext cx="491271" cy="1309004"/>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619" name="Google Shape;1619;p30"/>
          <p:cNvCxnSpPr>
            <a:cxnSpLocks/>
            <a:stCxn id="1491" idx="1"/>
            <a:endCxn id="1563" idx="3"/>
          </p:cNvCxnSpPr>
          <p:nvPr/>
        </p:nvCxnSpPr>
        <p:spPr>
          <a:xfrm>
            <a:off x="1631509" y="2230615"/>
            <a:ext cx="629939" cy="1586262"/>
          </a:xfrm>
          <a:prstGeom prst="curvedConnector3">
            <a:avLst>
              <a:gd name="adj1" fmla="val 50000"/>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NxNx3</a:t>
            </a:r>
            <a:endParaRPr sz="1100">
              <a:latin typeface="Consolas"/>
              <a:ea typeface="Consolas"/>
              <a:cs typeface="Consolas"/>
              <a:sym typeface="Consolas"/>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a:t>
            </a:r>
            <a:endParaRPr sz="1100">
              <a:latin typeface="Consolas"/>
              <a:ea typeface="Consolas"/>
              <a:cs typeface="Consolas"/>
              <a:sym typeface="Consolas"/>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+b1</a:t>
            </a:r>
            <a:endParaRPr sz="1100">
              <a:latin typeface="Consolas"/>
              <a:ea typeface="Consolas"/>
              <a:cs typeface="Consolas"/>
              <a:sym typeface="Consolas"/>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+b2</a:t>
            </a:r>
            <a:endParaRPr sz="1100">
              <a:latin typeface="Consolas"/>
              <a:ea typeface="Consolas"/>
              <a:cs typeface="Consolas"/>
              <a:sym typeface="Consolas"/>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ReLU</a:t>
            </a:r>
            <a:endParaRPr sz="1100">
              <a:latin typeface="Consolas"/>
              <a:ea typeface="Consolas"/>
              <a:cs typeface="Consolas"/>
              <a:sym typeface="Consolas"/>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MxMX2</a:t>
            </a:r>
            <a:endParaRPr sz="1100">
              <a:latin typeface="Consolas"/>
              <a:ea typeface="Consolas"/>
              <a:cs typeface="Consolas"/>
              <a:sym typeface="Consolas"/>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CONV operation</a:t>
            </a:r>
            <a:endParaRPr sz="1100">
              <a:latin typeface="Consolas"/>
              <a:ea typeface="Consolas"/>
              <a:cs typeface="Consolas"/>
              <a:sym typeface="Consolas"/>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591;p30">
            <a:extLst>
              <a:ext uri="{FF2B5EF4-FFF2-40B4-BE49-F238E27FC236}">
                <a16:creationId xmlns:a16="http://schemas.microsoft.com/office/drawing/2014/main" id="{2E480327-3660-3C48-705E-84ACC32F0226}"/>
              </a:ext>
            </a:extLst>
          </p:cNvPr>
          <p:cNvGrpSpPr/>
          <p:nvPr/>
        </p:nvGrpSpPr>
        <p:grpSpPr>
          <a:xfrm>
            <a:off x="4979728" y="2230086"/>
            <a:ext cx="877298" cy="879686"/>
            <a:chOff x="2854300" y="1168125"/>
            <a:chExt cx="2904000" cy="2668950"/>
          </a:xfrm>
        </p:grpSpPr>
        <p:sp>
          <p:nvSpPr>
            <p:cNvPr id="4" name="Google Shape;1592;p30">
              <a:extLst>
                <a:ext uri="{FF2B5EF4-FFF2-40B4-BE49-F238E27FC236}">
                  <a16:creationId xmlns:a16="http://schemas.microsoft.com/office/drawing/2014/main" id="{3DAE0690-CCD9-5FF7-E4EB-3E9D455FFBA8}"/>
                </a:ext>
              </a:extLst>
            </p:cNvPr>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93;p30">
              <a:extLst>
                <a:ext uri="{FF2B5EF4-FFF2-40B4-BE49-F238E27FC236}">
                  <a16:creationId xmlns:a16="http://schemas.microsoft.com/office/drawing/2014/main" id="{63389684-ECA9-1025-1AEB-AFD6B0BCF578}"/>
                </a:ext>
              </a:extLst>
            </p:cNvPr>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94;p30">
              <a:extLst>
                <a:ext uri="{FF2B5EF4-FFF2-40B4-BE49-F238E27FC236}">
                  <a16:creationId xmlns:a16="http://schemas.microsoft.com/office/drawing/2014/main" id="{18BB885C-76A9-A9DE-1A20-C331CDA8E66C}"/>
                </a:ext>
              </a:extLst>
            </p:cNvPr>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95;p30">
              <a:extLst>
                <a:ext uri="{FF2B5EF4-FFF2-40B4-BE49-F238E27FC236}">
                  <a16:creationId xmlns:a16="http://schemas.microsoft.com/office/drawing/2014/main" id="{13E9A819-4195-E7AD-088E-DD349AABC241}"/>
                </a:ext>
              </a:extLst>
            </p:cNvPr>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96;p30">
              <a:extLst>
                <a:ext uri="{FF2B5EF4-FFF2-40B4-BE49-F238E27FC236}">
                  <a16:creationId xmlns:a16="http://schemas.microsoft.com/office/drawing/2014/main" id="{CC190285-24CC-EC15-242B-36DC3AB1765F}"/>
                </a:ext>
              </a:extLst>
            </p:cNvPr>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97;p30">
              <a:extLst>
                <a:ext uri="{FF2B5EF4-FFF2-40B4-BE49-F238E27FC236}">
                  <a16:creationId xmlns:a16="http://schemas.microsoft.com/office/drawing/2014/main" id="{DCE2CF68-EE20-181F-7036-527BA6EDB447}"/>
                </a:ext>
              </a:extLst>
            </p:cNvPr>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98;p30">
              <a:extLst>
                <a:ext uri="{FF2B5EF4-FFF2-40B4-BE49-F238E27FC236}">
                  <a16:creationId xmlns:a16="http://schemas.microsoft.com/office/drawing/2014/main" id="{325C9784-F679-5234-875B-5A2C079E6016}"/>
                </a:ext>
              </a:extLst>
            </p:cNvPr>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99;p30">
              <a:extLst>
                <a:ext uri="{FF2B5EF4-FFF2-40B4-BE49-F238E27FC236}">
                  <a16:creationId xmlns:a16="http://schemas.microsoft.com/office/drawing/2014/main" id="{56E860D2-3D09-BA69-5260-C1C04B40CEB0}"/>
                </a:ext>
              </a:extLst>
            </p:cNvPr>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00;p30">
              <a:extLst>
                <a:ext uri="{FF2B5EF4-FFF2-40B4-BE49-F238E27FC236}">
                  <a16:creationId xmlns:a16="http://schemas.microsoft.com/office/drawing/2014/main" id="{3894E3D7-36FA-E294-466A-B3729E3191AE}"/>
                </a:ext>
              </a:extLst>
            </p:cNvPr>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01;p30">
              <a:extLst>
                <a:ext uri="{FF2B5EF4-FFF2-40B4-BE49-F238E27FC236}">
                  <a16:creationId xmlns:a16="http://schemas.microsoft.com/office/drawing/2014/main" id="{3EB068B1-FC23-9631-E0C7-55BDC6222F32}"/>
                </a:ext>
              </a:extLst>
            </p:cNvPr>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02;p30">
              <a:extLst>
                <a:ext uri="{FF2B5EF4-FFF2-40B4-BE49-F238E27FC236}">
                  <a16:creationId xmlns:a16="http://schemas.microsoft.com/office/drawing/2014/main" id="{A3466018-E935-4800-49D1-5FE479F7EC7C}"/>
                </a:ext>
              </a:extLst>
            </p:cNvPr>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03;p30">
              <a:extLst>
                <a:ext uri="{FF2B5EF4-FFF2-40B4-BE49-F238E27FC236}">
                  <a16:creationId xmlns:a16="http://schemas.microsoft.com/office/drawing/2014/main" id="{53E54BF2-4949-BDA5-10CC-E470A3C51A72}"/>
                </a:ext>
              </a:extLst>
            </p:cNvPr>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04;p30">
              <a:extLst>
                <a:ext uri="{FF2B5EF4-FFF2-40B4-BE49-F238E27FC236}">
                  <a16:creationId xmlns:a16="http://schemas.microsoft.com/office/drawing/2014/main" id="{D0DCABE3-0651-F3E6-8E68-5BAF77CF28EC}"/>
                </a:ext>
              </a:extLst>
            </p:cNvPr>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05;p30">
              <a:extLst>
                <a:ext uri="{FF2B5EF4-FFF2-40B4-BE49-F238E27FC236}">
                  <a16:creationId xmlns:a16="http://schemas.microsoft.com/office/drawing/2014/main" id="{1C06679F-4BEF-008A-36E2-81851F0AC072}"/>
                </a:ext>
              </a:extLst>
            </p:cNvPr>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06;p30">
              <a:extLst>
                <a:ext uri="{FF2B5EF4-FFF2-40B4-BE49-F238E27FC236}">
                  <a16:creationId xmlns:a16="http://schemas.microsoft.com/office/drawing/2014/main" id="{D35746C7-56A5-C8D8-AFD8-EFF730BED66A}"/>
                </a:ext>
              </a:extLst>
            </p:cNvPr>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07;p30">
              <a:extLst>
                <a:ext uri="{FF2B5EF4-FFF2-40B4-BE49-F238E27FC236}">
                  <a16:creationId xmlns:a16="http://schemas.microsoft.com/office/drawing/2014/main" id="{FAACC64F-8891-8B97-457E-D6FDED5F3760}"/>
                </a:ext>
              </a:extLst>
            </p:cNvPr>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08;p30">
              <a:extLst>
                <a:ext uri="{FF2B5EF4-FFF2-40B4-BE49-F238E27FC236}">
                  <a16:creationId xmlns:a16="http://schemas.microsoft.com/office/drawing/2014/main" id="{4021B121-CAF4-AFC8-C7C9-C92895B2B92A}"/>
                </a:ext>
              </a:extLst>
            </p:cNvPr>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09;p30">
              <a:extLst>
                <a:ext uri="{FF2B5EF4-FFF2-40B4-BE49-F238E27FC236}">
                  <a16:creationId xmlns:a16="http://schemas.microsoft.com/office/drawing/2014/main" id="{4439042D-1470-90F8-C4FB-0D203DCF1B3A}"/>
                </a:ext>
              </a:extLst>
            </p:cNvPr>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10;p30">
              <a:extLst>
                <a:ext uri="{FF2B5EF4-FFF2-40B4-BE49-F238E27FC236}">
                  <a16:creationId xmlns:a16="http://schemas.microsoft.com/office/drawing/2014/main" id="{620F6B67-AE6E-B067-9F83-2643A030F5AC}"/>
                </a:ext>
              </a:extLst>
            </p:cNvPr>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11;p30">
              <a:extLst>
                <a:ext uri="{FF2B5EF4-FFF2-40B4-BE49-F238E27FC236}">
                  <a16:creationId xmlns:a16="http://schemas.microsoft.com/office/drawing/2014/main" id="{3CFC8A77-DF63-DB90-B69C-B32405EFAAAB}"/>
                </a:ext>
              </a:extLst>
            </p:cNvPr>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2;p30">
              <a:extLst>
                <a:ext uri="{FF2B5EF4-FFF2-40B4-BE49-F238E27FC236}">
                  <a16:creationId xmlns:a16="http://schemas.microsoft.com/office/drawing/2014/main" id="{B2A5D4FE-8D9E-48AA-F5A4-CCA922B6AE42}"/>
                </a:ext>
              </a:extLst>
            </p:cNvPr>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3;p30">
              <a:extLst>
                <a:ext uri="{FF2B5EF4-FFF2-40B4-BE49-F238E27FC236}">
                  <a16:creationId xmlns:a16="http://schemas.microsoft.com/office/drawing/2014/main" id="{A735D4D4-3D37-091B-2BC2-5F6AD6E45AAE}"/>
                </a:ext>
              </a:extLst>
            </p:cNvPr>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14;p30">
              <a:extLst>
                <a:ext uri="{FF2B5EF4-FFF2-40B4-BE49-F238E27FC236}">
                  <a16:creationId xmlns:a16="http://schemas.microsoft.com/office/drawing/2014/main" id="{77388011-E9D6-B86D-D959-F48D400D5675}"/>
                </a:ext>
              </a:extLst>
            </p:cNvPr>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15;p30">
              <a:extLst>
                <a:ext uri="{FF2B5EF4-FFF2-40B4-BE49-F238E27FC236}">
                  <a16:creationId xmlns:a16="http://schemas.microsoft.com/office/drawing/2014/main" id="{2CA05EFF-4F5B-AFFB-0AFE-8BD8CC0043A7}"/>
                </a:ext>
              </a:extLst>
            </p:cNvPr>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16;p30">
              <a:extLst>
                <a:ext uri="{FF2B5EF4-FFF2-40B4-BE49-F238E27FC236}">
                  <a16:creationId xmlns:a16="http://schemas.microsoft.com/office/drawing/2014/main" id="{EBCBF7D6-34F8-1732-48EF-AA2233B32D57}"/>
                </a:ext>
              </a:extLst>
            </p:cNvPr>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17;p30">
              <a:extLst>
                <a:ext uri="{FF2B5EF4-FFF2-40B4-BE49-F238E27FC236}">
                  <a16:creationId xmlns:a16="http://schemas.microsoft.com/office/drawing/2014/main" id="{95CA51D4-0F7F-76D8-D4C8-D53609338897}"/>
                </a:ext>
              </a:extLst>
            </p:cNvPr>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Abstract backgrounds</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rPr>
              <a:t>DAIR.AI</a:t>
            </a:r>
            <a:endParaRPr sz="26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Basic ML Visuals</a:t>
            </a:r>
            <a:endParaRPr>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00000"/>
                </a:solidFill>
              </a:rPr>
              <a:t>Gradient Backgrounds</a:t>
            </a:r>
            <a:endParaRPr>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Community Contributions</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S=1</a:t>
            </a:r>
            <a:endParaRPr sz="1100">
              <a:latin typeface="Consolas"/>
              <a:ea typeface="Consolas"/>
              <a:cs typeface="Consolas"/>
              <a:sym typeface="Consolas"/>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S=2</a:t>
            </a:r>
            <a:endParaRPr sz="1100">
              <a:latin typeface="Consolas"/>
              <a:ea typeface="Consolas"/>
              <a:cs typeface="Consolas"/>
              <a:sym typeface="Consolas"/>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Striding in CONV</a:t>
            </a:r>
            <a:endParaRPr sz="1200">
              <a:latin typeface="Consolas"/>
              <a:ea typeface="Consolas"/>
              <a:cs typeface="Consolas"/>
              <a:sym typeface="Consolas"/>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1394204" y="727923"/>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NxNx64</a:t>
              </a:r>
              <a:endParaRPr sz="1000">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NxNx32</a:t>
              </a:r>
              <a:endParaRPr sz="1000">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NxNx128</a:t>
              </a:r>
              <a:endParaRPr sz="1000">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a:solidFill>
                    <a:schemeClr val="dk1"/>
                  </a:solidFill>
                  <a:latin typeface="Consolas"/>
                  <a:ea typeface="Consolas"/>
                  <a:cs typeface="Consolas"/>
                  <a:sym typeface="Consolas"/>
                </a:rPr>
                <a:t>NxNx192</a:t>
              </a:r>
              <a:endParaRPr sz="1000">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1x1 Same</a:t>
              </a:r>
              <a:endParaRPr sz="9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3x3 Same</a:t>
              </a:r>
              <a:endParaRPr sz="9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5x5 Same</a:t>
              </a:r>
              <a:endParaRPr sz="9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00" i="1">
                  <a:solidFill>
                    <a:schemeClr val="dk1"/>
                  </a:solidFill>
                  <a:latin typeface="Consolas"/>
                  <a:ea typeface="Consolas"/>
                  <a:cs typeface="Consolas"/>
                  <a:sym typeface="Consolas"/>
                </a:rPr>
                <a:t>MaxPool Same s=1</a:t>
              </a:r>
              <a:endParaRPr sz="900" i="1">
                <a:latin typeface="Consolas"/>
                <a:ea typeface="Consolas"/>
                <a:cs typeface="Consolas"/>
                <a:sym typeface="Consolas"/>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000" b="1">
                <a:solidFill>
                  <a:schemeClr val="dk1"/>
                </a:solidFill>
                <a:latin typeface="Consolas"/>
                <a:ea typeface="Consolas"/>
                <a:cs typeface="Consolas"/>
                <a:sym typeface="Consolas"/>
              </a:rPr>
              <a:t>Inception Module</a:t>
            </a:r>
            <a:endParaRPr sz="1000" b="1">
              <a:latin typeface="Consolas"/>
              <a:ea typeface="Consolas"/>
              <a:cs typeface="Consolas"/>
              <a:sym typeface="Consolas"/>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
                <a:t>Retraining w/o expansion</a:t>
              </a:r>
              <a:endParaRPr/>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
              <a:t>No-Retraining w/ expansion</a:t>
            </a:r>
            <a:endParaRPr/>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
              <a:t>Partial Retraining w/ expansion</a:t>
            </a:r>
            <a:endParaRPr/>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a:t>
            </a:r>
            <a:endParaRPr/>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a:buAutoNum type="alphaLcParenBoth" startAt="2"/>
              </a:pPr>
              <a:r>
                <a:rPr lang="en" sz="2100">
                  <a:latin typeface="Times New Roman"/>
                  <a:ea typeface="Times New Roman"/>
                  <a:cs typeface="Times New Roman"/>
                  <a:sym typeface="Times New Roman"/>
                </a:rPr>
                <a:t>No-Retraining expansion</a:t>
              </a:r>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a:buAutoNum type="alphaLcParenBoth" startAt="3"/>
              </a:pPr>
              <a:r>
                <a:rPr lang="en" sz="2100">
                  <a:latin typeface="Times New Roman"/>
                  <a:ea typeface="Times New Roman"/>
                  <a:cs typeface="Times New Roman"/>
                  <a:sym typeface="Times New Roman"/>
                </a:rPr>
                <a:t>Partial Retraining expansion</a:t>
              </a:r>
              <a:endParaRPr sz="2100">
                <a:latin typeface="Times New Roman"/>
                <a:ea typeface="Times New Roman"/>
                <a:cs typeface="Times New Roman"/>
                <a:sym typeface="Times New Roman"/>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a:buAutoNum type="alphaLcParenBoth"/>
              </a:pPr>
              <a:r>
                <a:rPr lang="en" sz="2100">
                  <a:latin typeface="Times New Roman"/>
                  <a:ea typeface="Times New Roman"/>
                  <a:cs typeface="Times New Roman"/>
                  <a:sym typeface="Times New Roman"/>
                </a:rPr>
                <a:t>Retraining expansion</a:t>
              </a:r>
              <a:endParaRPr sz="2100">
                <a:latin typeface="Times New Roman"/>
                <a:ea typeface="Times New Roman"/>
                <a:cs typeface="Times New Roman"/>
                <a:sym typeface="Times New Roman"/>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a:t>
              </a:r>
              <a:endParaRPr sz="2400"/>
            </a:p>
            <a:p>
              <a:pPr marL="0" lvl="0" indent="0" algn="l" rtl="0">
                <a:spcBef>
                  <a:spcPts val="0"/>
                </a:spcBef>
                <a:spcAft>
                  <a:spcPts val="0"/>
                </a:spcAft>
                <a:buNone/>
              </a:pPr>
              <a:endParaR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t-1</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#bed</a:t>
            </a:r>
            <a:endParaRPr sz="1200">
              <a:latin typeface="Consolas"/>
              <a:ea typeface="Consolas"/>
              <a:cs typeface="Consolas"/>
              <a:sym typeface="Consolas"/>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ZIP</a:t>
            </a:r>
            <a:endParaRPr sz="1200">
              <a:latin typeface="Consolas"/>
              <a:ea typeface="Consolas"/>
              <a:cs typeface="Consolas"/>
              <a:sym typeface="Consolas"/>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Wealth</a:t>
            </a:r>
            <a:endParaRPr sz="1200">
              <a:latin typeface="Consolas"/>
              <a:ea typeface="Consolas"/>
              <a:cs typeface="Consolas"/>
              <a:sym typeface="Consolas"/>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Family?</a:t>
            </a:r>
            <a:endParaRPr sz="1100" i="1">
              <a:solidFill>
                <a:srgbClr val="FF0000"/>
              </a:solidFill>
              <a:latin typeface="Consolas"/>
              <a:ea typeface="Consolas"/>
              <a:cs typeface="Consolas"/>
              <a:sym typeface="Consolas"/>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Walk?</a:t>
            </a:r>
            <a:endParaRPr sz="1100" i="1">
              <a:solidFill>
                <a:srgbClr val="FF0000"/>
              </a:solidFill>
              <a:latin typeface="Consolas"/>
              <a:ea typeface="Consolas"/>
              <a:cs typeface="Consolas"/>
              <a:sym typeface="Consolas"/>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i="1">
                <a:solidFill>
                  <a:srgbClr val="FF0000"/>
                </a:solidFill>
                <a:latin typeface="Consolas"/>
                <a:ea typeface="Consolas"/>
                <a:cs typeface="Consolas"/>
                <a:sym typeface="Consolas"/>
              </a:rPr>
              <a:t>School</a:t>
            </a:r>
            <a:endParaRPr sz="1100" i="1">
              <a:solidFill>
                <a:srgbClr val="FF0000"/>
              </a:solidFill>
              <a:latin typeface="Consolas"/>
              <a:ea typeface="Consolas"/>
              <a:cs typeface="Consolas"/>
              <a:sym typeface="Consolas"/>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F0000"/>
                </a:solidFill>
                <a:latin typeface="Consolas"/>
                <a:ea typeface="Consolas"/>
                <a:cs typeface="Consolas"/>
                <a:sym typeface="Consolas"/>
              </a:rPr>
              <a:t>PRICE ŷ</a:t>
            </a:r>
            <a:endParaRPr sz="1100">
              <a:solidFill>
                <a:srgbClr val="FF0000"/>
              </a:solidFill>
              <a:latin typeface="Consolas"/>
              <a:ea typeface="Consolas"/>
              <a:cs typeface="Consolas"/>
              <a:sym typeface="Consolas"/>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Y</a:t>
            </a:r>
            <a:endParaRPr sz="1200">
              <a:latin typeface="Consolas"/>
              <a:ea typeface="Consolas"/>
              <a:cs typeface="Consolas"/>
              <a:sym typeface="Consolas"/>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a:t>
            </a:r>
            <a:endParaRPr sz="1200">
              <a:latin typeface="Consolas"/>
              <a:ea typeface="Consolas"/>
              <a:cs typeface="Consolas"/>
              <a:sym typeface="Consolas"/>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1"/>
                </a:solidFill>
                <a:latin typeface="Consolas"/>
                <a:ea typeface="Consolas"/>
                <a:cs typeface="Consolas"/>
                <a:sym typeface="Consolas"/>
              </a:rPr>
              <a:t>Ŷ</a:t>
            </a:r>
            <a:r>
              <a:rPr lang="en" sz="1200">
                <a:latin typeface="Consolas"/>
                <a:ea typeface="Consolas"/>
                <a:cs typeface="Consolas"/>
                <a:sym typeface="Consolas"/>
              </a:rPr>
              <a:t> = 0</a:t>
            </a:r>
            <a:endParaRPr sz="1200">
              <a:latin typeface="Consolas"/>
              <a:ea typeface="Consolas"/>
              <a:cs typeface="Consolas"/>
              <a:sym typeface="Consolas"/>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Ŷ</a:t>
            </a:r>
            <a:r>
              <a:rPr lang="en" sz="1200">
                <a:latin typeface="Consolas"/>
                <a:ea typeface="Consolas"/>
                <a:cs typeface="Consolas"/>
                <a:sym typeface="Consolas"/>
              </a:rPr>
              <a:t> = 1</a:t>
            </a:r>
            <a:endParaRPr sz="1200">
              <a:latin typeface="Consolas"/>
              <a:ea typeface="Consolas"/>
              <a:cs typeface="Consolas"/>
              <a:sym typeface="Consolas"/>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How does NN work (Insprired from Coursera)</a:t>
            </a:r>
            <a:endParaRPr/>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Basic Neuron Model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Size</a:t>
            </a:r>
            <a:endParaRPr sz="1200">
              <a:latin typeface="Consolas"/>
              <a:ea typeface="Consolas"/>
              <a:cs typeface="Consolas"/>
              <a:sym typeface="Consolas"/>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Linear regression</a:t>
            </a:r>
            <a:endParaRPr/>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ReLU(x)</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a:t>
            </a:r>
            <a:endParaRPr>
              <a:latin typeface="Consolas"/>
              <a:ea typeface="Consolas"/>
              <a:cs typeface="Consolas"/>
              <a:sym typeface="Consolas"/>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a:t>
            </a:r>
            <a:endParaRPr>
              <a:latin typeface="Consolas"/>
              <a:ea typeface="Consolas"/>
              <a:cs typeface="Consolas"/>
              <a:sym typeface="Consolas"/>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6</a:t>
            </a:r>
            <a:endParaRPr sz="800">
              <a:latin typeface="Times New Roman"/>
              <a:ea typeface="Times New Roman"/>
              <a:cs typeface="Times New Roman"/>
              <a:sym typeface="Times New Roman"/>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latin typeface="Times New Roman"/>
                <a:ea typeface="Times New Roman"/>
                <a:cs typeface="Times New Roman"/>
                <a:sym typeface="Times New Roman"/>
              </a:rPr>
              <a:t>CONV</a:t>
            </a:r>
            <a:endParaRPr sz="800">
              <a:latin typeface="Times New Roman"/>
              <a:ea typeface="Times New Roman"/>
              <a:cs typeface="Times New Roman"/>
              <a:sym typeface="Times New Roman"/>
            </a:endParaRPr>
          </a:p>
          <a:p>
            <a:pPr marL="0" lvl="0" indent="0" algn="l" rtl="0">
              <a:spcBef>
                <a:spcPts val="0"/>
              </a:spcBef>
              <a:spcAft>
                <a:spcPts val="0"/>
              </a:spcAft>
              <a:buNone/>
            </a:pPr>
            <a:r>
              <a:rPr lang="en" sz="800">
                <a:latin typeface="Times New Roman"/>
                <a:ea typeface="Times New Roman"/>
                <a:cs typeface="Times New Roman"/>
                <a:sym typeface="Times New Roman"/>
              </a:rPr>
              <a:t>7</a:t>
            </a:r>
            <a:endParaRPr sz="800">
              <a:latin typeface="Times New Roman"/>
              <a:ea typeface="Times New Roman"/>
              <a:cs typeface="Times New Roman"/>
              <a:sym typeface="Times New Roman"/>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I1</a:t>
            </a:r>
            <a:endParaRPr>
              <a:latin typeface="Consolas"/>
              <a:ea typeface="Consolas"/>
              <a:cs typeface="Consolas"/>
              <a:sym typeface="Consolas"/>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ENcoder</a:t>
            </a:r>
            <a:endParaRPr>
              <a:latin typeface="Consolas"/>
              <a:ea typeface="Consolas"/>
              <a:cs typeface="Consolas"/>
              <a:sym typeface="Consolas"/>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Decoder</a:t>
            </a:r>
            <a:endParaRPr>
              <a:latin typeface="Consolas"/>
              <a:ea typeface="Consolas"/>
              <a:cs typeface="Consolas"/>
              <a:sym typeface="Consolas"/>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V1</a:t>
            </a:r>
            <a:endParaRPr>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Encoder</a:t>
            </a:r>
            <a:endParaRPr/>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Decoder</a:t>
            </a:r>
            <a:endParaRPr/>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Training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Large NN</a:t>
            </a:r>
            <a:endParaRPr i="1">
              <a:latin typeface="Nanum Gothic"/>
              <a:ea typeface="Nanum Gothic"/>
              <a:cs typeface="Nanum Gothic"/>
              <a:sym typeface="Nanum Gothic"/>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Med NN</a:t>
            </a:r>
            <a:endParaRPr i="1">
              <a:latin typeface="Nanum Gothic"/>
              <a:ea typeface="Nanum Gothic"/>
              <a:cs typeface="Nanum Gothic"/>
              <a:sym typeface="Nanum Gothic"/>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Small NN</a:t>
            </a:r>
            <a:endParaRPr i="1">
              <a:latin typeface="Nanum Gothic"/>
              <a:ea typeface="Nanum Gothic"/>
              <a:cs typeface="Nanum Gothic"/>
              <a:sym typeface="Nanum Gothic"/>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i="1">
                <a:latin typeface="Nanum Gothic"/>
                <a:ea typeface="Nanum Gothic"/>
                <a:cs typeface="Nanum Gothic"/>
                <a:sym typeface="Nanum Gothic"/>
              </a:rPr>
              <a:t>SVM,LR etc</a:t>
            </a:r>
            <a:endParaRPr i="1">
              <a:latin typeface="Nanum Gothic"/>
              <a:ea typeface="Nanum Gothic"/>
              <a:cs typeface="Nanum Gothic"/>
              <a:sym typeface="Nanum Gothic"/>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η</a:t>
            </a:r>
            <a:endParaRPr>
              <a:latin typeface="Consolas"/>
              <a:ea typeface="Consolas"/>
              <a:cs typeface="Consolas"/>
              <a:sym typeface="Consolas"/>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Amount of Data</a:t>
            </a:r>
            <a:endParaRPr>
              <a:latin typeface="Consolas"/>
              <a:ea typeface="Consolas"/>
              <a:cs typeface="Consolas"/>
              <a:sym typeface="Consolas"/>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Why does Deep learning work?</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Input</a:t>
            </a:r>
            <a:endParaRPr sz="1200">
              <a:latin typeface="Consolas"/>
              <a:ea typeface="Consolas"/>
              <a:cs typeface="Consolas"/>
              <a:sym typeface="Consolas"/>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Hidden</a:t>
            </a:r>
            <a:endParaRPr sz="1200">
              <a:latin typeface="Consolas"/>
              <a:ea typeface="Consolas"/>
              <a:cs typeface="Consolas"/>
              <a:sym typeface="Consolas"/>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Output</a:t>
            </a:r>
            <a:endParaRPr sz="1200">
              <a:latin typeface="Consolas"/>
              <a:ea typeface="Consolas"/>
              <a:cs typeface="Consolas"/>
              <a:sym typeface="Consolas"/>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 = A</a:t>
            </a:r>
            <a:r>
              <a:rPr lang="en" baseline="30000">
                <a:latin typeface="Consolas"/>
                <a:ea typeface="Consolas"/>
                <a:cs typeface="Consolas"/>
                <a:sym typeface="Consolas"/>
              </a:rPr>
              <a:t>[0]</a:t>
            </a:r>
            <a:endParaRPr baseline="30000">
              <a:latin typeface="Consolas"/>
              <a:ea typeface="Consolas"/>
              <a:cs typeface="Consolas"/>
              <a:sym typeface="Consolas"/>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[1]</a:t>
            </a:r>
            <a:endParaRPr baseline="30000">
              <a:latin typeface="Consolas"/>
              <a:ea typeface="Consolas"/>
              <a:cs typeface="Consolas"/>
              <a:sym typeface="Consolas"/>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A</a:t>
            </a:r>
            <a:r>
              <a:rPr lang="en" baseline="30000">
                <a:latin typeface="Consolas"/>
                <a:ea typeface="Consolas"/>
                <a:cs typeface="Consolas"/>
                <a:sym typeface="Consolas"/>
              </a:rPr>
              <a:t>[2]</a:t>
            </a:r>
            <a:endParaRPr baseline="30000">
              <a:latin typeface="Consolas"/>
              <a:ea typeface="Consolas"/>
              <a:cs typeface="Consolas"/>
              <a:sym typeface="Consolas"/>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Consolas"/>
                <a:ea typeface="Consolas"/>
                <a:cs typeface="Consolas"/>
                <a:sym typeface="Consolas"/>
              </a:rPr>
              <a:t>X</a:t>
            </a:r>
            <a:endParaRPr sz="1200"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100" b="1">
                <a:latin typeface="Consolas"/>
                <a:ea typeface="Consolas"/>
                <a:cs typeface="Consolas"/>
                <a:sym typeface="Consolas"/>
              </a:rPr>
              <a:t>Ŷ</a:t>
            </a:r>
            <a:endParaRPr sz="1200" b="1">
              <a:latin typeface="Consolas"/>
              <a:ea typeface="Consolas"/>
              <a:cs typeface="Consolas"/>
              <a:sym typeface="Consolas"/>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One hidden layer neural network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[1]</a:t>
            </a:r>
            <a:r>
              <a:rPr lang="en"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a</a:t>
            </a:r>
            <a:r>
              <a:rPr lang="en"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Neural network templates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Train</a:t>
              </a:r>
              <a:endParaRPr>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Valid</a:t>
              </a:r>
              <a:endParaRPr>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Consolas"/>
                  <a:ea typeface="Consolas"/>
                  <a:cs typeface="Consolas"/>
                  <a:sym typeface="Consolas"/>
                </a:rPr>
                <a:t>Test</a:t>
              </a:r>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Train-Dev-Test vs. Model fitting</a:t>
            </a:r>
            <a:endParaRPr/>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Underfitting</a:t>
            </a:r>
            <a:endParaRPr>
              <a:latin typeface="Consolas"/>
              <a:ea typeface="Consolas"/>
              <a:cs typeface="Consolas"/>
              <a:sym typeface="Consolas"/>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Good fit</a:t>
            </a:r>
            <a:endParaRPr>
              <a:latin typeface="Consolas"/>
              <a:ea typeface="Consolas"/>
              <a:cs typeface="Consolas"/>
              <a:sym typeface="Consolas"/>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Overfitting</a:t>
            </a:r>
            <a:endParaRPr>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a</a:t>
            </a:r>
            <a:r>
              <a:rPr lang="en" sz="1100" baseline="-25000">
                <a:latin typeface="Consolas"/>
                <a:ea typeface="Consolas"/>
                <a:cs typeface="Consolas"/>
                <a:sym typeface="Consolas"/>
              </a:rPr>
              <a:t>[L]</a:t>
            </a:r>
            <a:endParaRPr sz="1100" baseline="-25000">
              <a:latin typeface="Consolas"/>
              <a:ea typeface="Consolas"/>
              <a:cs typeface="Consolas"/>
              <a:sym typeface="Consolas"/>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x1</a:t>
            </a:r>
            <a:endParaRPr sz="1200">
              <a:latin typeface="Consolas"/>
              <a:ea typeface="Consolas"/>
              <a:cs typeface="Consolas"/>
              <a:sym typeface="Consolas"/>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nsolas"/>
                <a:ea typeface="Consolas"/>
                <a:cs typeface="Consolas"/>
                <a:sym typeface="Consolas"/>
              </a:rPr>
              <a:t>x2</a:t>
            </a:r>
            <a:endParaRPr sz="1200">
              <a:latin typeface="Consolas"/>
              <a:ea typeface="Consolas"/>
              <a:cs typeface="Consolas"/>
              <a:sym typeface="Consolas"/>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i="1">
                <a:solidFill>
                  <a:srgbClr val="0000FF"/>
                </a:solidFill>
                <a:latin typeface="Consolas"/>
                <a:ea typeface="Consolas"/>
                <a:cs typeface="Consolas"/>
                <a:sym typeface="Consolas"/>
              </a:rPr>
              <a:t>r=1</a:t>
            </a:r>
            <a:endParaRPr sz="1200" i="1">
              <a:solidFill>
                <a:srgbClr val="0000FF"/>
              </a:solidFill>
              <a:latin typeface="Consolas"/>
              <a:ea typeface="Consolas"/>
              <a:cs typeface="Consolas"/>
              <a:sym typeface="Consolas"/>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i="1">
                <a:latin typeface="Consolas"/>
                <a:ea typeface="Consolas"/>
                <a:cs typeface="Consolas"/>
                <a:sym typeface="Consolas"/>
              </a:rPr>
              <a:t>x1</a:t>
            </a:r>
            <a:endParaRPr sz="1000" i="1">
              <a:latin typeface="Consolas"/>
              <a:ea typeface="Consolas"/>
              <a:cs typeface="Consolas"/>
              <a:sym typeface="Consolas"/>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Consolas"/>
                <a:ea typeface="Consolas"/>
                <a:cs typeface="Consolas"/>
                <a:sym typeface="Consolas"/>
              </a:rPr>
              <a:t>x2</a:t>
            </a:r>
            <a:endParaRPr sz="1000">
              <a:latin typeface="Consolas"/>
              <a:ea typeface="Consolas"/>
              <a:cs typeface="Consolas"/>
              <a:sym typeface="Consolas"/>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DropOut</a:t>
            </a:r>
            <a:endParaRPr>
              <a:latin typeface="Consolas"/>
              <a:ea typeface="Consolas"/>
              <a:cs typeface="Consolas"/>
              <a:sym typeface="Consolas"/>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Normalization</a:t>
            </a:r>
            <a:endParaRPr>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17" name="Google Shape;6017;p58"/>
            <p:cNvCxnSpPr>
              <a:cxnSpLocks/>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J</a:t>
              </a:r>
              <a:endParaRPr sz="1100">
                <a:latin typeface="Consolas"/>
                <a:ea typeface="Consolas"/>
                <a:cs typeface="Consolas"/>
                <a:sym typeface="Consolas"/>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Before Normalization</a:t>
            </a:r>
            <a:endParaRPr>
              <a:latin typeface="Consolas"/>
              <a:ea typeface="Consolas"/>
              <a:cs typeface="Consolas"/>
              <a:sym typeface="Consolas"/>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After Normalization</a:t>
            </a:r>
            <a:endParaRPr>
              <a:latin typeface="Consolas"/>
              <a:ea typeface="Consolas"/>
              <a:cs typeface="Consolas"/>
              <a:sym typeface="Consolas"/>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Early stopping</a:t>
            </a:r>
            <a:endParaRPr>
              <a:latin typeface="Consolas"/>
              <a:ea typeface="Consolas"/>
              <a:cs typeface="Consolas"/>
              <a:sym typeface="Consolas"/>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1100">
                <a:solidFill>
                  <a:srgbClr val="FF0000"/>
                </a:solidFill>
                <a:latin typeface="Consolas"/>
                <a:ea typeface="Consolas"/>
                <a:cs typeface="Consolas"/>
                <a:sym typeface="Consolas"/>
              </a:rPr>
              <a:t>Dev</a:t>
            </a:r>
            <a:endParaRPr sz="1100">
              <a:solidFill>
                <a:srgbClr val="FF0000"/>
              </a:solidFill>
              <a:latin typeface="Consolas"/>
              <a:ea typeface="Consolas"/>
              <a:cs typeface="Consolas"/>
              <a:sym typeface="Consolas"/>
            </a:endParaRPr>
          </a:p>
          <a:p>
            <a:pPr marL="0" lvl="0" indent="0" algn="ctr" rtl="0">
              <a:spcBef>
                <a:spcPts val="0"/>
              </a:spcBef>
              <a:spcAft>
                <a:spcPts val="0"/>
              </a:spcAft>
              <a:buNone/>
            </a:pPr>
            <a:endParaRPr sz="11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a:buNone/>
            </a:pPr>
            <a:r>
              <a:rPr lang="en" sz="1100">
                <a:solidFill>
                  <a:srgbClr val="0000FF"/>
                </a:solidFill>
                <a:latin typeface="Consolas"/>
                <a:ea typeface="Consolas"/>
                <a:cs typeface="Consolas"/>
                <a:sym typeface="Consolas"/>
              </a:rPr>
              <a:t>Train</a:t>
            </a:r>
            <a:endParaRPr sz="1100">
              <a:solidFill>
                <a:srgbClr val="FF0000"/>
              </a:solidFill>
              <a:latin typeface="Consolas"/>
              <a:ea typeface="Consolas"/>
              <a:cs typeface="Consolas"/>
              <a:sym typeface="Consolas"/>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Err</a:t>
            </a:r>
            <a:endParaRPr sz="1100">
              <a:latin typeface="Consolas"/>
              <a:ea typeface="Consolas"/>
              <a:cs typeface="Consolas"/>
              <a:sym typeface="Consolas"/>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onsolas"/>
                <a:ea typeface="Consolas"/>
                <a:cs typeface="Consolas"/>
                <a:sym typeface="Consolas"/>
              </a:rPr>
              <a:t>it.</a:t>
            </a:r>
            <a:endParaRPr sz="1100">
              <a:latin typeface="Consolas"/>
              <a:ea typeface="Consolas"/>
              <a:cs typeface="Consolas"/>
              <a:sym typeface="Consolas"/>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3107250"/>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1</a:t>
            </a:r>
            <a:endParaRPr baseline="-25000">
              <a:latin typeface="Consolas"/>
              <a:ea typeface="Consolas"/>
              <a:cs typeface="Consolas"/>
              <a:sym typeface="Consolas"/>
            </a:endParaRPr>
          </a:p>
        </p:txBody>
      </p:sp>
      <p:sp>
        <p:nvSpPr>
          <p:cNvPr id="6051" name="Google Shape;6051;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nsolas"/>
                <a:ea typeface="Consolas"/>
                <a:cs typeface="Consolas"/>
                <a:sym typeface="Consolas"/>
              </a:rPr>
              <a:t>x</a:t>
            </a:r>
            <a:r>
              <a:rPr lang="en" baseline="-25000">
                <a:latin typeface="Consolas"/>
                <a:ea typeface="Consolas"/>
                <a:cs typeface="Consolas"/>
                <a:sym typeface="Consolas"/>
              </a:rPr>
              <a:t>2</a:t>
            </a:r>
            <a:endParaRPr baseline="-25000">
              <a:latin typeface="Consolas"/>
              <a:ea typeface="Consolas"/>
              <a:cs typeface="Consolas"/>
              <a:sym typeface="Consolas"/>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baseline="-25000">
              <a:latin typeface="Consolas"/>
              <a:ea typeface="Consolas"/>
              <a:cs typeface="Consolas"/>
              <a:sym typeface="Consolas"/>
            </a:endParaRPr>
          </a:p>
        </p:txBody>
      </p:sp>
      <p:sp>
        <p:nvSpPr>
          <p:cNvPr id="6089" name="Google Shape;6089;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baseline="-25000">
              <a:latin typeface="Consolas"/>
              <a:ea typeface="Consolas"/>
              <a:cs typeface="Consolas"/>
              <a:sym typeface="Consolas"/>
            </a:endParaRPr>
          </a:p>
        </p:txBody>
      </p:sp>
      <p:sp>
        <p:nvSpPr>
          <p:cNvPr id="6090" name="Google Shape;6090;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w[L-2]</a:t>
            </a:r>
            <a:endParaRPr sz="1100" baseline="-25000">
              <a:latin typeface="Consolas"/>
              <a:ea typeface="Consolas"/>
              <a:cs typeface="Consolas"/>
              <a:sym typeface="Consolas"/>
            </a:endParaRPr>
          </a:p>
        </p:txBody>
      </p:sp>
      <p:sp>
        <p:nvSpPr>
          <p:cNvPr id="6091" name="Google Shape;6091;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w[L-1]</a:t>
            </a:r>
            <a:endParaRPr sz="1100" baseline="-25000">
              <a:latin typeface="Consolas"/>
              <a:ea typeface="Consolas"/>
              <a:cs typeface="Consolas"/>
              <a:sym typeface="Consolas"/>
            </a:endParaRPr>
          </a:p>
        </p:txBody>
      </p:sp>
      <p:sp>
        <p:nvSpPr>
          <p:cNvPr id="6092" name="Google Shape;6092;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w[L]</a:t>
            </a:r>
            <a:endParaRPr sz="1100" baseline="-25000">
              <a:latin typeface="Consolas"/>
              <a:ea typeface="Consolas"/>
              <a:cs typeface="Consolas"/>
              <a:sym typeface="Consolas"/>
            </a:endParaRPr>
          </a:p>
        </p:txBody>
      </p:sp>
      <p:sp>
        <p:nvSpPr>
          <p:cNvPr id="6093" name="Google Shape;6093;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FN</a:t>
            </a:r>
            <a:endParaRPr sz="1300">
              <a:latin typeface="Consolas"/>
              <a:ea typeface="Consolas"/>
              <a:cs typeface="Consolas"/>
              <a:sym typeface="Consolas"/>
            </a:endParaRPr>
          </a:p>
        </p:txBody>
      </p:sp>
      <p:sp>
        <p:nvSpPr>
          <p:cNvPr id="6098" name="Google Shape;6098;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TN</a:t>
            </a:r>
            <a:endParaRPr sz="1300">
              <a:latin typeface="Consolas"/>
              <a:ea typeface="Consolas"/>
              <a:cs typeface="Consolas"/>
              <a:sym typeface="Consolas"/>
            </a:endParaRPr>
          </a:p>
        </p:txBody>
      </p:sp>
      <p:sp>
        <p:nvSpPr>
          <p:cNvPr id="6099" name="Google Shape;6099;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TP</a:t>
            </a:r>
            <a:endParaRPr sz="1300">
              <a:latin typeface="Consolas"/>
              <a:ea typeface="Consolas"/>
              <a:cs typeface="Consolas"/>
              <a:sym typeface="Consolas"/>
            </a:endParaRPr>
          </a:p>
        </p:txBody>
      </p:sp>
      <p:sp>
        <p:nvSpPr>
          <p:cNvPr id="6100" name="Google Shape;6100;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latin typeface="Consolas"/>
                <a:ea typeface="Consolas"/>
                <a:cs typeface="Consolas"/>
                <a:sym typeface="Consolas"/>
              </a:rPr>
              <a:t>FP</a:t>
            </a:r>
            <a:endParaRPr sz="1300">
              <a:latin typeface="Consolas"/>
              <a:ea typeface="Consolas"/>
              <a:cs typeface="Consolas"/>
              <a:sym typeface="Consolas"/>
            </a:endParaRPr>
          </a:p>
        </p:txBody>
      </p:sp>
      <p:sp>
        <p:nvSpPr>
          <p:cNvPr id="6101" name="Google Shape;6101;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Deep neural networks</a:t>
            </a:r>
            <a:endParaRPr>
              <a:latin typeface="Consolas"/>
              <a:ea typeface="Consolas"/>
              <a:cs typeface="Consolas"/>
              <a:sym typeface="Consolas"/>
            </a:endParaRPr>
          </a:p>
        </p:txBody>
      </p:sp>
      <p:sp>
        <p:nvSpPr>
          <p:cNvPr id="6102" name="Google Shape;6102;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Understanding</a:t>
            </a:r>
            <a:endParaRPr>
              <a:latin typeface="Consolas"/>
              <a:ea typeface="Consolas"/>
              <a:cs typeface="Consolas"/>
              <a:sym typeface="Consolas"/>
            </a:endParaRPr>
          </a:p>
          <a:p>
            <a:pPr marL="0" lvl="0" indent="0" algn="ctr" rtl="0">
              <a:spcBef>
                <a:spcPts val="0"/>
              </a:spcBef>
              <a:spcAft>
                <a:spcPts val="0"/>
              </a:spcAft>
              <a:buNone/>
            </a:pPr>
            <a:r>
              <a:rPr lang="en">
                <a:latin typeface="Consolas"/>
                <a:ea typeface="Consolas"/>
                <a:cs typeface="Consolas"/>
                <a:sym typeface="Consolas"/>
              </a:rPr>
              <a:t>Precision &amp; Recall </a:t>
            </a:r>
            <a:endParaRPr>
              <a:latin typeface="Consolas"/>
              <a:ea typeface="Consolas"/>
              <a:cs typeface="Consolas"/>
              <a:sym typeface="Consolas"/>
            </a:endParaRPr>
          </a:p>
          <a:p>
            <a:pPr marL="0" lvl="0" indent="0" algn="ctr" rtl="0">
              <a:spcBef>
                <a:spcPts val="0"/>
              </a:spcBef>
              <a:spcAft>
                <a:spcPts val="0"/>
              </a:spcAft>
              <a:buNone/>
            </a:pPr>
            <a:endParaRPr>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06"/>
        <p:cNvGrpSpPr/>
        <p:nvPr/>
      </p:nvGrpSpPr>
      <p:grpSpPr>
        <a:xfrm>
          <a:off x="0" y="0"/>
          <a:ext cx="0" cy="0"/>
          <a:chOff x="0" y="0"/>
          <a:chExt cx="0" cy="0"/>
        </a:xfrm>
      </p:grpSpPr>
      <p:pic>
        <p:nvPicPr>
          <p:cNvPr id="6107" name="Google Shape;6107;p60"/>
          <p:cNvPicPr preferRelativeResize="0"/>
          <p:nvPr/>
        </p:nvPicPr>
        <p:blipFill>
          <a:blip r:embed="rId3">
            <a:alphaModFix/>
          </a:blip>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4">
            <a:alphaModFix/>
          </a:blip>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3">
            <a:alphaModFix/>
          </a:blip>
          <a:stretch>
            <a:fillRect/>
          </a:stretch>
        </p:blipFill>
        <p:spPr>
          <a:xfrm>
            <a:off x="3150900" y="159838"/>
            <a:ext cx="3222675" cy="2148450"/>
          </a:xfrm>
          <a:prstGeom prst="rect">
            <a:avLst/>
          </a:prstGeom>
          <a:noFill/>
          <a:ln>
            <a:noFill/>
          </a:ln>
        </p:spPr>
      </p:pic>
      <p:cxnSp>
        <p:nvCxnSpPr>
          <p:cNvPr id="6110" name="Google Shape;6110;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13" name="Google Shape;6113;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14" name="Google Shape;6114;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6" name="Google Shape;6116;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31" name="Google Shape;6131;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solidFill>
                  <a:srgbClr val="FF00FF"/>
                </a:solidFill>
                <a:latin typeface="Consolas"/>
                <a:ea typeface="Consolas"/>
                <a:cs typeface="Consolas"/>
                <a:sym typeface="Consolas"/>
              </a:rPr>
              <a:t>BGD</a:t>
            </a:r>
            <a:endParaRPr sz="1100">
              <a:solidFill>
                <a:srgbClr val="FF00FF"/>
              </a:solidFill>
              <a:latin typeface="Consolas"/>
              <a:ea typeface="Consolas"/>
              <a:cs typeface="Consolas"/>
              <a:sym typeface="Consolas"/>
            </a:endParaRPr>
          </a:p>
        </p:txBody>
      </p:sp>
      <p:cxnSp>
        <p:nvCxnSpPr>
          <p:cNvPr id="6132" name="Google Shape;6132;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w1</a:t>
            </a:r>
            <a:endParaRPr sz="1100">
              <a:latin typeface="Consolas"/>
              <a:ea typeface="Consolas"/>
              <a:cs typeface="Consolas"/>
              <a:sym typeface="Consolas"/>
            </a:endParaRPr>
          </a:p>
        </p:txBody>
      </p:sp>
      <p:sp>
        <p:nvSpPr>
          <p:cNvPr id="6135" name="Google Shape;6135;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Consolas"/>
                <a:ea typeface="Consolas"/>
                <a:cs typeface="Consolas"/>
                <a:sym typeface="Consolas"/>
              </a:rPr>
              <a:t>w2</a:t>
            </a:r>
            <a:endParaRPr sz="1100">
              <a:latin typeface="Consolas"/>
              <a:ea typeface="Consolas"/>
              <a:cs typeface="Consolas"/>
              <a:sym typeface="Consolas"/>
            </a:endParaRPr>
          </a:p>
        </p:txBody>
      </p:sp>
      <p:sp>
        <p:nvSpPr>
          <p:cNvPr id="6136" name="Google Shape;6136;p60"/>
          <p:cNvSpPr/>
          <p:nvPr/>
        </p:nvSpPr>
        <p:spPr>
          <a:xfrm rot="-789437">
            <a:off x="4263485"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38" name="Google Shape;6138;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100">
                <a:latin typeface="Consolas"/>
                <a:ea typeface="Consolas"/>
                <a:cs typeface="Consolas"/>
                <a:sym typeface="Consolas"/>
              </a:rPr>
              <a:t>SGD</a:t>
            </a:r>
            <a:endParaRPr sz="1100">
              <a:latin typeface="Consolas"/>
              <a:ea typeface="Consolas"/>
              <a:cs typeface="Consolas"/>
              <a:sym typeface="Consolas"/>
            </a:endParaRPr>
          </a:p>
        </p:txBody>
      </p:sp>
      <p:sp>
        <p:nvSpPr>
          <p:cNvPr id="6151" name="Google Shape;6151;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vs. Mini-batch </a:t>
            </a:r>
            <a:br>
              <a:rPr lang="en">
                <a:latin typeface="Consolas"/>
                <a:ea typeface="Consolas"/>
                <a:cs typeface="Consolas"/>
                <a:sym typeface="Consolas"/>
              </a:rPr>
            </a:br>
            <a:r>
              <a:rPr lang="en">
                <a:latin typeface="Consolas"/>
                <a:ea typeface="Consolas"/>
                <a:cs typeface="Consolas"/>
                <a:sym typeface="Consolas"/>
              </a:rPr>
              <a:t>Gradient Descent</a:t>
            </a:r>
            <a:endParaRPr>
              <a:latin typeface="Consolas"/>
              <a:ea typeface="Consolas"/>
              <a:cs typeface="Consolas"/>
              <a:sym typeface="Consolas"/>
            </a:endParaRPr>
          </a:p>
        </p:txBody>
      </p:sp>
      <p:sp>
        <p:nvSpPr>
          <p:cNvPr id="6152" name="Google Shape;6152;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Batch </a:t>
            </a:r>
            <a:br>
              <a:rPr lang="en">
                <a:latin typeface="Consolas"/>
                <a:ea typeface="Consolas"/>
                <a:cs typeface="Consolas"/>
                <a:sym typeface="Consolas"/>
              </a:rPr>
            </a:br>
            <a:r>
              <a:rPr lang="en">
                <a:latin typeface="Consolas"/>
                <a:ea typeface="Consolas"/>
                <a:cs typeface="Consolas"/>
                <a:sym typeface="Consolas"/>
              </a:rPr>
              <a:t>Gradient Descent vs. SGD</a:t>
            </a:r>
            <a:endParaRPr>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[3]</a:t>
                </a:r>
                <a:endParaRPr sz="1100" baseline="-250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x</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[1]</a:t>
              </a:r>
              <a:endParaRPr sz="1100" baseline="-250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 sz="1100">
                  <a:latin typeface="Consolas"/>
                  <a:ea typeface="Consolas"/>
                  <a:cs typeface="Consolas"/>
                  <a:sym typeface="Consolas"/>
                </a:rPr>
                <a:t>p</a:t>
              </a:r>
              <a:r>
                <a:rPr lang="en" sz="1100" baseline="-25000">
                  <a:latin typeface="Consolas"/>
                  <a:ea typeface="Consolas"/>
                  <a:cs typeface="Consolas"/>
                  <a:sym typeface="Consolas"/>
                </a:rPr>
                <a:t>[2]</a:t>
              </a:r>
              <a:endParaRPr sz="1100" baseline="-25000">
                <a:latin typeface="Consolas"/>
                <a:ea typeface="Consolas"/>
                <a:cs typeface="Consolas"/>
                <a:sym typeface="Consolas"/>
              </a:endParaRPr>
            </a:p>
          </p:txBody>
        </p:sp>
      </p:grpSp>
      <p:sp>
        <p:nvSpPr>
          <p:cNvPr id="6231" name="Google Shape;6231;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
                <a:latin typeface="Consolas"/>
                <a:ea typeface="Consolas"/>
                <a:cs typeface="Consolas"/>
                <a:sym typeface="Consolas"/>
              </a:rPr>
              <a:t>Softmax Prediction with 2 outputs</a:t>
            </a:r>
            <a:endParaRPr>
              <a:latin typeface="Consolas"/>
              <a:ea typeface="Consolas"/>
              <a:cs typeface="Consolas"/>
              <a:sym typeface="Consolas"/>
            </a:endParaRPr>
          </a:p>
        </p:txBody>
      </p:sp>
      <p:cxnSp>
        <p:nvCxnSpPr>
          <p:cNvPr id="6232" name="Google Shape;6232;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6"/>
        <p:cNvGrpSpPr/>
        <p:nvPr/>
      </p:nvGrpSpPr>
      <p:grpSpPr>
        <a:xfrm>
          <a:off x="0" y="0"/>
          <a:ext cx="0" cy="0"/>
          <a:chOff x="0" y="0"/>
          <a:chExt cx="0" cy="0"/>
        </a:xfrm>
      </p:grpSpPr>
      <p:sp>
        <p:nvSpPr>
          <p:cNvPr id="6237" name="Google Shape;6237;p62"/>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rPr>
              <a:t>Miscellaneous</a:t>
            </a:r>
            <a:endParaRPr>
              <a:solidFill>
                <a:srgbClr val="FFFFFF"/>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01" name="Google Shape;6301;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434343"/>
                </a:solidFill>
                <a:latin typeface="Roboto"/>
                <a:ea typeface="Roboto"/>
                <a:cs typeface="Roboto"/>
                <a:sym typeface="Roboto"/>
              </a:rPr>
              <a:t>3</a:t>
            </a:r>
            <a:endParaRPr sz="900">
              <a:solidFill>
                <a:srgbClr val="434343"/>
              </a:solidFill>
              <a:latin typeface="Roboto"/>
              <a:ea typeface="Roboto"/>
              <a:cs typeface="Roboto"/>
              <a:sym typeface="Roboto"/>
            </a:endParaRPr>
          </a:p>
        </p:txBody>
      </p:sp>
      <p:sp>
        <p:nvSpPr>
          <p:cNvPr id="6306" name="Google Shape;6306;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07" name="Google Shape;6307;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8" name="Google Shape;6308;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09" name="Google Shape;6309;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0" name="Google Shape;6310;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11" name="Google Shape;6311;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12" name="Google Shape;6312;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3" name="Google Shape;6313;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4" name="Google Shape;6314;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5" name="Google Shape;6315;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256</a:t>
            </a:r>
            <a:endParaRPr sz="1000">
              <a:solidFill>
                <a:srgbClr val="434343"/>
              </a:solidFill>
              <a:latin typeface="Roboto"/>
              <a:ea typeface="Roboto"/>
              <a:cs typeface="Roboto"/>
              <a:sym typeface="Roboto"/>
            </a:endParaRPr>
          </a:p>
        </p:txBody>
      </p:sp>
      <p:sp>
        <p:nvSpPr>
          <p:cNvPr id="6316" name="Google Shape;6316;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128+256</a:t>
            </a:r>
            <a:endParaRPr sz="1000">
              <a:solidFill>
                <a:srgbClr val="434343"/>
              </a:solidFill>
              <a:latin typeface="Roboto"/>
              <a:ea typeface="Roboto"/>
              <a:cs typeface="Roboto"/>
              <a:sym typeface="Roboto"/>
            </a:endParaRPr>
          </a:p>
        </p:txBody>
      </p:sp>
      <p:sp>
        <p:nvSpPr>
          <p:cNvPr id="6317" name="Google Shape;6317;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128</a:t>
            </a:r>
            <a:endParaRPr sz="1000">
              <a:solidFill>
                <a:srgbClr val="434343"/>
              </a:solidFill>
              <a:latin typeface="Roboto"/>
              <a:ea typeface="Roboto"/>
              <a:cs typeface="Roboto"/>
              <a:sym typeface="Roboto"/>
            </a:endParaRPr>
          </a:p>
        </p:txBody>
      </p:sp>
      <p:sp>
        <p:nvSpPr>
          <p:cNvPr id="6318" name="Google Shape;6318;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p:txBody>
      </p:sp>
      <p:sp>
        <p:nvSpPr>
          <p:cNvPr id="6319" name="Google Shape;6319;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64+128</a:t>
            </a:r>
            <a:endParaRPr sz="1000">
              <a:solidFill>
                <a:srgbClr val="434343"/>
              </a:solidFill>
              <a:latin typeface="Roboto"/>
              <a:ea typeface="Roboto"/>
              <a:cs typeface="Roboto"/>
              <a:sym typeface="Roboto"/>
            </a:endParaRPr>
          </a:p>
        </p:txBody>
      </p:sp>
      <p:sp>
        <p:nvSpPr>
          <p:cNvPr id="6320" name="Google Shape;6320;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64</a:t>
            </a:r>
            <a:endParaRPr sz="1000">
              <a:solidFill>
                <a:srgbClr val="434343"/>
              </a:solidFill>
              <a:latin typeface="Roboto"/>
              <a:ea typeface="Roboto"/>
              <a:cs typeface="Roboto"/>
              <a:sym typeface="Roboto"/>
            </a:endParaRPr>
          </a:p>
        </p:txBody>
      </p:sp>
      <p:sp>
        <p:nvSpPr>
          <p:cNvPr id="6321" name="Google Shape;6321;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32+64</a:t>
            </a:r>
            <a:endParaRPr sz="1000">
              <a:solidFill>
                <a:srgbClr val="434343"/>
              </a:solidFill>
              <a:latin typeface="Roboto"/>
              <a:ea typeface="Roboto"/>
              <a:cs typeface="Roboto"/>
              <a:sym typeface="Roboto"/>
            </a:endParaRPr>
          </a:p>
        </p:txBody>
      </p:sp>
      <p:sp>
        <p:nvSpPr>
          <p:cNvPr id="6322" name="Google Shape;6322;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32</a:t>
            </a:r>
            <a:endParaRPr sz="1000">
              <a:solidFill>
                <a:srgbClr val="434343"/>
              </a:solidFill>
              <a:latin typeface="Roboto"/>
              <a:ea typeface="Roboto"/>
              <a:cs typeface="Roboto"/>
              <a:sym typeface="Roboto"/>
            </a:endParaRPr>
          </a:p>
        </p:txBody>
      </p:sp>
      <p:sp>
        <p:nvSpPr>
          <p:cNvPr id="6323" name="Google Shape;6323;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16+32</a:t>
            </a:r>
            <a:endParaRPr sz="1000">
              <a:solidFill>
                <a:srgbClr val="434343"/>
              </a:solidFill>
              <a:latin typeface="Roboto"/>
              <a:ea typeface="Roboto"/>
              <a:cs typeface="Roboto"/>
              <a:sym typeface="Roboto"/>
            </a:endParaRPr>
          </a:p>
        </p:txBody>
      </p:sp>
      <p:sp>
        <p:nvSpPr>
          <p:cNvPr id="6324" name="Google Shape;6324;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5" name="Google Shape;6325;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16</a:t>
            </a:r>
            <a:endParaRPr sz="1000">
              <a:solidFill>
                <a:srgbClr val="434343"/>
              </a:solidFill>
              <a:latin typeface="Roboto"/>
              <a:ea typeface="Roboto"/>
              <a:cs typeface="Roboto"/>
              <a:sym typeface="Roboto"/>
            </a:endParaRPr>
          </a:p>
        </p:txBody>
      </p:sp>
      <p:sp>
        <p:nvSpPr>
          <p:cNvPr id="6326" name="Google Shape;6326;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9" name="Google Shape;6329;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3x3</a:t>
            </a:r>
            <a:endParaRPr sz="1000">
              <a:solidFill>
                <a:srgbClr val="434343"/>
              </a:solidFill>
              <a:latin typeface="Roboto"/>
              <a:ea typeface="Roboto"/>
              <a:cs typeface="Roboto"/>
              <a:sym typeface="Roboto"/>
            </a:endParaRPr>
          </a:p>
        </p:txBody>
      </p:sp>
      <p:sp>
        <p:nvSpPr>
          <p:cNvPr id="6346" name="Google Shape;6346;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Max Pooling 2x2</a:t>
            </a:r>
            <a:endParaRPr sz="1000">
              <a:solidFill>
                <a:srgbClr val="434343"/>
              </a:solidFill>
              <a:latin typeface="Roboto"/>
              <a:ea typeface="Roboto"/>
              <a:cs typeface="Roboto"/>
              <a:sym typeface="Roboto"/>
            </a:endParaRPr>
          </a:p>
        </p:txBody>
      </p:sp>
      <p:sp>
        <p:nvSpPr>
          <p:cNvPr id="6347" name="Google Shape;6347;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Convolution 1x1</a:t>
            </a:r>
            <a:endParaRPr sz="1000">
              <a:solidFill>
                <a:srgbClr val="434343"/>
              </a:solidFill>
              <a:latin typeface="Roboto"/>
              <a:ea typeface="Roboto"/>
              <a:cs typeface="Roboto"/>
              <a:sym typeface="Roboto"/>
            </a:endParaRPr>
          </a:p>
        </p:txBody>
      </p:sp>
      <p:sp>
        <p:nvSpPr>
          <p:cNvPr id="6348" name="Google Shape;6348;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Skip connection</a:t>
            </a:r>
            <a:endParaRPr sz="1000">
              <a:solidFill>
                <a:srgbClr val="434343"/>
              </a:solidFill>
              <a:latin typeface="Roboto"/>
              <a:ea typeface="Roboto"/>
              <a:cs typeface="Roboto"/>
              <a:sym typeface="Roboto"/>
            </a:endParaRPr>
          </a:p>
        </p:txBody>
      </p:sp>
      <p:sp>
        <p:nvSpPr>
          <p:cNvPr id="6349" name="Google Shape;6349;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Up Sampling 2x2</a:t>
            </a:r>
            <a:endParaRPr sz="1000">
              <a:solidFill>
                <a:srgbClr val="434343"/>
              </a:solidFill>
              <a:latin typeface="Roboto"/>
              <a:ea typeface="Roboto"/>
              <a:cs typeface="Roboto"/>
              <a:sym typeface="Roboto"/>
            </a:endParaRPr>
          </a:p>
        </p:txBody>
      </p:sp>
      <p:sp>
        <p:nvSpPr>
          <p:cNvPr id="6350" name="Google Shape;6350;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Block copied</a:t>
            </a:r>
            <a:endParaRPr sz="1000">
              <a:solidFill>
                <a:srgbClr val="434343"/>
              </a:solidFill>
              <a:latin typeface="Roboto"/>
              <a:ea typeface="Roboto"/>
              <a:cs typeface="Roboto"/>
              <a:sym typeface="Roboto"/>
            </a:endParaRPr>
          </a:p>
        </p:txBody>
      </p:sp>
      <p:sp>
        <p:nvSpPr>
          <p:cNvPr id="6351" name="Google Shape;6351;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0.1</a:t>
            </a:r>
            <a:endParaRPr sz="1000">
              <a:solidFill>
                <a:srgbClr val="434343"/>
              </a:solidFill>
              <a:latin typeface="Roboto"/>
              <a:ea typeface="Roboto"/>
              <a:cs typeface="Roboto"/>
              <a:sym typeface="Roboto"/>
            </a:endParaRPr>
          </a:p>
        </p:txBody>
      </p:sp>
      <p:sp>
        <p:nvSpPr>
          <p:cNvPr id="6352" name="Google Shape;6352;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0.2</a:t>
            </a:r>
            <a:endParaRPr sz="1000">
              <a:solidFill>
                <a:srgbClr val="434343"/>
              </a:solidFill>
              <a:latin typeface="Roboto"/>
              <a:ea typeface="Roboto"/>
              <a:cs typeface="Roboto"/>
              <a:sym typeface="Roboto"/>
            </a:endParaRPr>
          </a:p>
        </p:txBody>
      </p:sp>
      <p:sp>
        <p:nvSpPr>
          <p:cNvPr id="6353" name="Google Shape;6353;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434343"/>
                </a:solidFill>
                <a:latin typeface="Roboto"/>
                <a:ea typeface="Roboto"/>
                <a:cs typeface="Roboto"/>
                <a:sym typeface="Roboto"/>
              </a:rPr>
              <a:t>Dropout 0.3</a:t>
            </a:r>
            <a:endParaRPr sz="1000">
              <a:solidFill>
                <a:srgbClr val="434343"/>
              </a:solidFill>
              <a:latin typeface="Roboto"/>
              <a:ea typeface="Roboto"/>
              <a:cs typeface="Roboto"/>
              <a:sym typeface="Roboto"/>
            </a:endParaRPr>
          </a:p>
        </p:txBody>
      </p:sp>
      <p:sp>
        <p:nvSpPr>
          <p:cNvPr id="6354" name="Google Shape;6354;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9" name="Google Shape;6359;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0" name="Google Shape;6360;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898598" y="42320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Input</a:t>
            </a:r>
            <a:endParaRPr sz="1100"/>
          </a:p>
        </p:txBody>
      </p:sp>
      <p:sp>
        <p:nvSpPr>
          <p:cNvPr id="6389" name="Google Shape;6389;p64"/>
          <p:cNvSpPr/>
          <p:nvPr/>
        </p:nvSpPr>
        <p:spPr>
          <a:xfrm>
            <a:off x="898598" y="38825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0" name="Google Shape;6390;p64"/>
          <p:cNvSpPr/>
          <p:nvPr/>
        </p:nvSpPr>
        <p:spPr>
          <a:xfrm>
            <a:off x="898598" y="31833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Conv</a:t>
            </a:r>
            <a:endParaRPr sz="1100"/>
          </a:p>
        </p:txBody>
      </p:sp>
      <p:sp>
        <p:nvSpPr>
          <p:cNvPr id="6391" name="Google Shape;6391;p64"/>
          <p:cNvSpPr/>
          <p:nvPr/>
        </p:nvSpPr>
        <p:spPr>
          <a:xfrm>
            <a:off x="898598" y="35329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2" name="Google Shape;6392;p64"/>
          <p:cNvSpPr/>
          <p:nvPr/>
        </p:nvSpPr>
        <p:spPr>
          <a:xfrm>
            <a:off x="898598" y="28337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Max-Pool</a:t>
            </a:r>
            <a:endParaRPr sz="1100"/>
          </a:p>
        </p:txBody>
      </p:sp>
      <p:sp>
        <p:nvSpPr>
          <p:cNvPr id="6393" name="Google Shape;6393;p64"/>
          <p:cNvSpPr/>
          <p:nvPr/>
        </p:nvSpPr>
        <p:spPr>
          <a:xfrm>
            <a:off x="898598" y="24749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395" name="Google Shape;6395;p64"/>
          <p:cNvSpPr/>
          <p:nvPr/>
        </p:nvSpPr>
        <p:spPr>
          <a:xfrm>
            <a:off x="898598" y="1563404"/>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Softmax</a:t>
            </a:r>
            <a:endParaRPr sz="1100"/>
          </a:p>
        </p:txBody>
      </p:sp>
      <p:sp>
        <p:nvSpPr>
          <p:cNvPr id="6396" name="Google Shape;6396;p64"/>
          <p:cNvSpPr/>
          <p:nvPr/>
        </p:nvSpPr>
        <p:spPr>
          <a:xfrm>
            <a:off x="898598" y="21105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285148" y="34584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369899" y="3428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3" name="Google Shape;6443;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FC-512</a:t>
            </a:r>
            <a:endParaRPr sz="1200"/>
          </a:p>
        </p:txBody>
      </p:sp>
      <p:cxnSp>
        <p:nvCxnSpPr>
          <p:cNvPr id="6448" name="Google Shape;6448;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65" name="Google Shape;6465;p65"/>
          <p:cNvCxnSpPr>
            <a:stCxn id="6456" idx="0"/>
            <a:endCxn id="6458"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 </a:t>
            </a:r>
            <a:endParaRPr sz="1000"/>
          </a:p>
          <a:p>
            <a:pPr marL="0" lvl="0" indent="0" algn="ctr" rtl="0">
              <a:spcBef>
                <a:spcPts val="0"/>
              </a:spcBef>
              <a:spcAft>
                <a:spcPts val="0"/>
              </a:spcAft>
              <a:buNone/>
            </a:pPr>
            <a:r>
              <a:rPr lang="en" sz="1000"/>
              <a:t>1 padding</a:t>
            </a:r>
            <a:endParaRPr sz="1000"/>
          </a:p>
        </p:txBody>
      </p:sp>
      <p:sp>
        <p:nvSpPr>
          <p:cNvPr id="6482" name="Google Shape;6482;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1x5 conv,</a:t>
            </a:r>
            <a:endParaRPr sz="1000"/>
          </a:p>
          <a:p>
            <a:pPr marL="0" lvl="0" indent="0" algn="ctr" rtl="0">
              <a:spcBef>
                <a:spcPts val="0"/>
              </a:spcBef>
              <a:spcAft>
                <a:spcPts val="0"/>
              </a:spcAft>
              <a:buNone/>
            </a:pPr>
            <a:r>
              <a:rPr lang="en" sz="1000"/>
              <a:t>2 padding</a:t>
            </a:r>
            <a:endParaRPr sz="1000"/>
          </a:p>
        </p:txBody>
      </p:sp>
      <p:sp>
        <p:nvSpPr>
          <p:cNvPr id="6483" name="Google Shape;6483;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1x7 conv,</a:t>
            </a:r>
            <a:endParaRPr sz="1000"/>
          </a:p>
          <a:p>
            <a:pPr marL="0" lvl="0" indent="0" algn="ctr" rtl="0">
              <a:spcBef>
                <a:spcPts val="0"/>
              </a:spcBef>
              <a:spcAft>
                <a:spcPts val="0"/>
              </a:spcAft>
              <a:buNone/>
            </a:pPr>
            <a:r>
              <a:rPr lang="en" sz="1000"/>
              <a:t>3 padding</a:t>
            </a:r>
            <a:endParaRPr sz="1000"/>
          </a:p>
        </p:txBody>
      </p:sp>
      <p:sp>
        <p:nvSpPr>
          <p:cNvPr id="6485" name="Google Shape;6485;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486" name="Google Shape;6486;p66"/>
          <p:cNvCxnSpPr>
            <a:stCxn id="6485" idx="0"/>
            <a:endCxn id="6487"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a:buNone/>
            </a:pPr>
            <a:r>
              <a:rPr lang="en"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66" name="Google Shape;6566;p67"/>
          <p:cNvCxnSpPr>
            <a:stCxn id="6548" idx="3"/>
            <a:endCxn id="6560"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7" name="Google Shape;6597;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t>Auxiliary Classifier</a:t>
            </a:r>
            <a:endParaRPr sz="1100"/>
          </a:p>
        </p:txBody>
      </p:sp>
      <p:cxnSp>
        <p:nvCxnSpPr>
          <p:cNvPr id="6599" name="Google Shape;6599;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0" name="Google Shape;6630;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1" name="Google Shape;6631;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2" name="Google Shape;6632;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3" name="Google Shape;6633;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34" name="Google Shape;6634;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35" name="Google Shape;6635;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36" name="Google Shape;6636;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cxnSp>
        <p:nvCxnSpPr>
          <p:cNvPr id="6649" name="Google Shape;6649;p68"/>
          <p:cNvCxnSpPr>
            <a:stCxn id="6647" idx="0"/>
            <a:endCxn id="6636"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2" name="Google Shape;6652;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3" name="Google Shape;6653;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4" name="Google Shape;6654;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3x3 conv.</a:t>
            </a:r>
            <a:endParaRPr sz="1000"/>
          </a:p>
        </p:txBody>
      </p:sp>
      <p:sp>
        <p:nvSpPr>
          <p:cNvPr id="6655" name="Google Shape;6655;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Pool</a:t>
            </a:r>
            <a:endParaRPr sz="1000"/>
          </a:p>
        </p:txBody>
      </p:sp>
      <p:sp>
        <p:nvSpPr>
          <p:cNvPr id="6656" name="Google Shape;6656;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1x1 conv.</a:t>
            </a:r>
            <a:endParaRPr sz="1000"/>
          </a:p>
        </p:txBody>
      </p:sp>
      <p:sp>
        <p:nvSpPr>
          <p:cNvPr id="6657" name="Google Shape;6657;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cxnSp>
        <p:nvCxnSpPr>
          <p:cNvPr id="6670" name="Google Shape;6670;p68"/>
          <p:cNvCxnSpPr>
            <a:stCxn id="6668" idx="0"/>
            <a:endCxn id="6657"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sp>
        <p:nvSpPr>
          <p:cNvPr id="6672" name="Google Shape;6672;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1x3 conv.</a:t>
            </a:r>
            <a:endParaRPr sz="1000"/>
          </a:p>
        </p:txBody>
      </p:sp>
      <p:sp>
        <p:nvSpPr>
          <p:cNvPr id="6663" name="Google Shape;6663;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3x1 conv.</a:t>
            </a:r>
            <a:endParaRPr sz="1000"/>
          </a:p>
        </p:txBody>
      </p:sp>
      <p:cxnSp>
        <p:nvCxnSpPr>
          <p:cNvPr id="6673" name="Google Shape;6673;p68"/>
          <p:cNvCxnSpPr>
            <a:stCxn id="6652" idx="0"/>
            <a:endCxn id="6672"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679" name="Google Shape;6679;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685" name="Google Shape;6685;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686" name="Google Shape;6686;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687" name="Google Shape;6687;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0" name="Google Shape;6690;p69"/>
          <p:cNvCxnSpPr>
            <a:stCxn id="6689" idx="0"/>
            <a:endCxn id="6687"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3" name="Google Shape;6693;p69"/>
          <p:cNvCxnSpPr>
            <a:stCxn id="6688" idx="0"/>
            <a:endCxn id="6692"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02" name="Google Shape;6702;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03" name="Google Shape;6703;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R3</a:t>
            </a:r>
            <a:endParaRPr sz="1000"/>
          </a:p>
        </p:txBody>
      </p:sp>
      <p:sp>
        <p:nvSpPr>
          <p:cNvPr id="6704" name="Google Shape;6704;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07" name="Google Shape;6707;p69"/>
          <p:cNvCxnSpPr>
            <a:stCxn id="6706" idx="0"/>
            <a:endCxn id="6704"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0" name="Google Shape;6710;p69"/>
          <p:cNvCxnSpPr>
            <a:stCxn id="6705" idx="0"/>
            <a:endCxn id="6709"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19" name="Google Shape;6719;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0" name="Google Shape;6720;p69"/>
          <p:cNvCxnSpPr>
            <a:stCxn id="6718" idx="3"/>
            <a:endCxn id="6719"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2" name="Google Shape;6722;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3" name="Google Shape;6723;p69"/>
          <p:cNvCxnSpPr>
            <a:stCxn id="6721" idx="3"/>
            <a:endCxn id="6722"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R1</a:t>
            </a:r>
            <a:endParaRPr sz="1000"/>
          </a:p>
        </p:txBody>
      </p:sp>
      <p:sp>
        <p:nvSpPr>
          <p:cNvPr id="6725" name="Google Shape;6725;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26" name="Google Shape;6726;p69"/>
          <p:cNvCxnSpPr>
            <a:stCxn id="6724" idx="3"/>
            <a:endCxn id="6725"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R2</a:t>
            </a:r>
            <a:endParaRPr sz="1000"/>
          </a:p>
        </p:txBody>
      </p:sp>
      <p:sp>
        <p:nvSpPr>
          <p:cNvPr id="6731" name="Google Shape;6731;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32" name="Google Shape;6732;p69"/>
          <p:cNvCxnSpPr>
            <a:stCxn id="6719" idx="6"/>
            <a:endCxn id="6705"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44" name="Google Shape;6744;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45" name="Google Shape;6745;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a:t>
            </a:r>
            <a:endParaRPr sz="1200"/>
          </a:p>
        </p:txBody>
      </p:sp>
      <p:sp>
        <p:nvSpPr>
          <p:cNvPr id="6747" name="Google Shape;6747;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a:t>
            </a:r>
            <a:endParaRPr sz="1200"/>
          </a:p>
        </p:txBody>
      </p:sp>
      <p:sp>
        <p:nvSpPr>
          <p:cNvPr id="6751" name="Google Shape;6751;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F(x)</a:t>
            </a:r>
            <a:endParaRPr sz="1200"/>
          </a:p>
        </p:txBody>
      </p:sp>
      <p:cxnSp>
        <p:nvCxnSpPr>
          <p:cNvPr id="6752" name="Google Shape;6752;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y=F(x)+x</a:t>
            </a:r>
            <a:endParaRPr sz="1200"/>
          </a:p>
        </p:txBody>
      </p:sp>
      <p:sp>
        <p:nvSpPr>
          <p:cNvPr id="6754" name="Google Shape;6754;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5" name="Google Shape;6755;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x </a:t>
            </a:r>
            <a:endParaRPr sz="1200"/>
          </a:p>
          <a:p>
            <a:pPr marL="0" lvl="0" indent="0" algn="l" rtl="0">
              <a:spcBef>
                <a:spcPts val="0"/>
              </a:spcBef>
              <a:spcAft>
                <a:spcPts val="0"/>
              </a:spcAft>
              <a:buNone/>
            </a:pPr>
            <a:r>
              <a:rPr lang="en"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a:t>
            </a:r>
            <a:endParaRPr sz="12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9" name="Google Shape;6779;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84" name="Google Shape;6784;p70"/>
          <p:cNvCxnSpPr>
            <a:stCxn id="6779" idx="6"/>
            <a:endCxn id="6780"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5" name="Google Shape;6795;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00" name="Google Shape;6800;p70"/>
          <p:cNvCxnSpPr>
            <a:stCxn id="6795" idx="6"/>
            <a:endCxn id="6796"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Conv</a:t>
            </a:r>
            <a:endParaRPr sz="1200"/>
          </a:p>
        </p:txBody>
      </p:sp>
      <p:sp>
        <p:nvSpPr>
          <p:cNvPr id="6818" name="Google Shape;6818;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9" name="Google Shape;6819;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4" name="Google Shape;6824;p70"/>
          <p:cNvCxnSpPr>
            <a:stCxn id="6819" idx="6"/>
            <a:endCxn id="6820"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Softmax</a:t>
            </a:r>
            <a:endParaRPr sz="1200"/>
          </a:p>
        </p:txBody>
      </p:sp>
      <p:cxnSp>
        <p:nvCxnSpPr>
          <p:cNvPr id="6842" name="Google Shape;6842;p70"/>
          <p:cNvCxnSpPr>
            <a:stCxn id="6794" idx="3"/>
            <a:endCxn id="6839"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Transition layers</a:t>
            </a:r>
            <a:endParaRPr sz="1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a</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6861" name="Google Shape;6861;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62" name="Google Shape;6862;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 sz="900"/>
              <a:t>identity</a:t>
            </a:r>
            <a:endParaRPr sz="900"/>
          </a:p>
        </p:txBody>
      </p:sp>
      <p:sp>
        <p:nvSpPr>
          <p:cNvPr id="6863" name="Google Shape;6863;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64" name="Google Shape;6864;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65" name="Google Shape;6865;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6" name="Google Shape;6866;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900"/>
              <a:t>identity</a:t>
            </a:r>
            <a:endParaRPr sz="900"/>
          </a:p>
        </p:txBody>
      </p:sp>
      <p:sp>
        <p:nvSpPr>
          <p:cNvPr id="6867" name="Google Shape;6867;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8" name="Google Shape;6868;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869" name="Google Shape;6869;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870" name="Google Shape;6870;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871" name="Google Shape;6871;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800"/>
              <a:t>add</a:t>
            </a:r>
            <a:endParaRPr sz="800"/>
          </a:p>
        </p:txBody>
      </p:sp>
      <p:sp>
        <p:nvSpPr>
          <p:cNvPr id="6872" name="Google Shape;6872;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3" name="Google Shape;6873;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4" name="Google Shape;6874;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875" name="Google Shape;6875;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a:t>
            </a:r>
            <a:endParaRPr sz="1000" baseline="-25000"/>
          </a:p>
        </p:txBody>
      </p:sp>
      <p:sp>
        <p:nvSpPr>
          <p:cNvPr id="6877" name="Google Shape;6877;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878" name="Google Shape;6878;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9" name="Google Shape;6879;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880" name="Google Shape;6880;p71"/>
          <p:cNvCxnSpPr>
            <a:stCxn id="6877" idx="3"/>
            <a:endCxn id="6870"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1000"/>
              <a:t>h</a:t>
            </a:r>
            <a:r>
              <a:rPr lang="en" sz="1000" baseline="-25000"/>
              <a:t>i+1</a:t>
            </a:r>
            <a:endParaRPr sz="1000" baseline="-25000"/>
          </a:p>
        </p:txBody>
      </p:sp>
      <p:sp>
        <p:nvSpPr>
          <p:cNvPr id="6909" name="Google Shape;6909;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a:t>
            </a:r>
            <a:endParaRPr sz="900" baseline="-25000"/>
          </a:p>
        </p:txBody>
      </p:sp>
      <p:sp>
        <p:nvSpPr>
          <p:cNvPr id="6910" name="Google Shape;6910;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sp>
        <p:nvSpPr>
          <p:cNvPr id="6911" name="Google Shape;6911;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2" name="Google Shape;6912;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6" name="Google Shape;6916;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17" name="Google Shape;6917;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7x7 conv</a:t>
            </a:r>
            <a:endParaRPr sz="900"/>
          </a:p>
        </p:txBody>
      </p:sp>
      <p:sp>
        <p:nvSpPr>
          <p:cNvPr id="6918" name="Google Shape;6918;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19" name="Google Shape;6919;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5x5 conv</a:t>
            </a:r>
            <a:endParaRPr sz="900"/>
          </a:p>
        </p:txBody>
      </p:sp>
      <p:sp>
        <p:nvSpPr>
          <p:cNvPr id="6920" name="Google Shape;6920;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1" name="Google Shape;6921;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2" name="Google Shape;6922;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3" name="Google Shape;6923;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4" name="Google Shape;6924;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identity</a:t>
            </a:r>
            <a:endParaRPr sz="900"/>
          </a:p>
        </p:txBody>
      </p:sp>
      <p:sp>
        <p:nvSpPr>
          <p:cNvPr id="6925" name="Google Shape;6925;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avg</a:t>
            </a:r>
            <a:endParaRPr sz="900"/>
          </a:p>
        </p:txBody>
      </p:sp>
      <p:sp>
        <p:nvSpPr>
          <p:cNvPr id="6926" name="Google Shape;6926;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max</a:t>
            </a:r>
            <a:endParaRPr sz="900"/>
          </a:p>
        </p:txBody>
      </p:sp>
      <p:sp>
        <p:nvSpPr>
          <p:cNvPr id="6927" name="Google Shape;6927;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3x3 conv</a:t>
            </a:r>
            <a:endParaRPr sz="900"/>
          </a:p>
        </p:txBody>
      </p:sp>
      <p:sp>
        <p:nvSpPr>
          <p:cNvPr id="6928" name="Google Shape;6928;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29" name="Google Shape;6929;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add</a:t>
            </a:r>
            <a:endParaRPr sz="900"/>
          </a:p>
        </p:txBody>
      </p:sp>
      <p:sp>
        <p:nvSpPr>
          <p:cNvPr id="6930" name="Google Shape;6930;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 sz="900"/>
              <a:t>h</a:t>
            </a:r>
            <a:r>
              <a:rPr lang="en" sz="900" baseline="-25000"/>
              <a:t>i+1</a:t>
            </a:r>
            <a:endParaRPr sz="900" baseline="-25000"/>
          </a:p>
        </p:txBody>
      </p:sp>
      <p:cxnSp>
        <p:nvCxnSpPr>
          <p:cNvPr id="6933" name="Google Shape;6933;p71"/>
          <p:cNvCxnSpPr>
            <a:stCxn id="6910" idx="3"/>
            <a:endCxn id="6919"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b</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71" name="Google Shape;6971;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6" name="Google Shape;6986;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94" name="Google Shape;6994;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3">
            <a:alphaModFix/>
          </a:blip>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3">
            <a:alphaModFix/>
          </a:blip>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14*14</a:t>
                </a:r>
                <a:endParaRPr sz="600"/>
              </a:p>
            </p:txBody>
          </p:sp>
          <p:sp>
            <p:nvSpPr>
              <p:cNvPr id="7026" name="Google Shape;7026;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28*28</a:t>
                </a:r>
                <a:endParaRPr sz="600"/>
              </a:p>
            </p:txBody>
          </p:sp>
          <p:sp>
            <p:nvSpPr>
              <p:cNvPr id="7027" name="Google Shape;7027;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56*56</a:t>
                </a:r>
                <a:endParaRPr sz="600"/>
              </a:p>
            </p:txBody>
          </p:sp>
          <p:sp>
            <p:nvSpPr>
              <p:cNvPr id="7028" name="Google Shape;7028;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224*224</a:t>
                </a:r>
                <a:endParaRPr sz="600"/>
              </a:p>
            </p:txBody>
          </p:sp>
        </p:grpSp>
        <p:pic>
          <p:nvPicPr>
            <p:cNvPr id="7032" name="Google Shape;7032;p72"/>
            <p:cNvPicPr preferRelativeResize="0"/>
            <p:nvPr/>
          </p:nvPicPr>
          <p:blipFill>
            <a:blip r:embed="rId4">
              <a:alphaModFix/>
            </a:blip>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3" name="Google Shape;7043;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55" name="Google Shape;7055;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57" name="Google Shape;7057;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161" name="Google Shape;7161;p73"/>
          <p:cNvCxnSpPr>
            <a:endCxn id="7040"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cxnSp>
        <p:nvCxnSpPr>
          <p:cNvPr id="7265" name="Google Shape;7265;p73"/>
          <p:cNvCxnSpPr>
            <a:endCxn id="7054"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1" name="Google Shape;7271;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72" name="Google Shape;7272;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73" name="Google Shape;7273;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74" name="Google Shape;7274;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7275" name="Google Shape;7275;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76" name="Google Shape;7276;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7</a:t>
            </a:r>
            <a:endParaRPr/>
          </a:p>
        </p:txBody>
      </p:sp>
      <p:sp>
        <p:nvSpPr>
          <p:cNvPr id="7277" name="Google Shape;7277;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78" name="Google Shape;7278;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79" name="Google Shape;7279;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0" name="Google Shape;7280;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1" name="Google Shape;7281;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0</a:t>
            </a:r>
            <a:endParaRPr/>
          </a:p>
        </p:txBody>
      </p:sp>
      <p:sp>
        <p:nvSpPr>
          <p:cNvPr id="7282" name="Google Shape;7282;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83" name="Google Shape;7283;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84" name="Google Shape;7284;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5" name="Google Shape;7285;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286" name="Google Shape;7286;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287" name="Google Shape;7287;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8</a:t>
            </a:r>
            <a:endParaRPr/>
          </a:p>
        </p:txBody>
      </p:sp>
      <p:sp>
        <p:nvSpPr>
          <p:cNvPr id="7288" name="Google Shape;7288;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89" name="Google Shape;7289;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cxnSp>
        <p:nvCxnSpPr>
          <p:cNvPr id="7290" name="Google Shape;7290;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3" name="Google Shape;7293;p74"/>
          <p:cNvCxnSpPr>
            <a:stCxn id="7292" idx="0"/>
            <a:endCxn id="7286"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Max(1,1,5,6) = 6</a:t>
            </a:r>
            <a:endParaRPr/>
          </a:p>
        </p:txBody>
      </p:sp>
      <p:sp>
        <p:nvSpPr>
          <p:cNvPr id="7295" name="Google Shape;7295;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Image Representation</a:t>
            </a:r>
            <a:endParaRPr/>
          </a:p>
        </p:txBody>
      </p:sp>
      <p:sp>
        <p:nvSpPr>
          <p:cNvPr id="7296" name="Google Shape;7296;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Y</a:t>
            </a:r>
            <a:endParaRPr/>
          </a:p>
        </p:txBody>
      </p:sp>
      <p:sp>
        <p:nvSpPr>
          <p:cNvPr id="7297" name="Google Shape;7297;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X</a:t>
            </a:r>
            <a:endParaRPr/>
          </a:p>
        </p:txBody>
      </p:sp>
      <p:cxnSp>
        <p:nvCxnSpPr>
          <p:cNvPr id="7298" name="Google Shape;7298;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Pooling performed with a 2x2 kernel and a stride of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40101"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FF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dirty="0">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7CB029-9CCF-9E0B-6652-1D53E5E6181F}"/>
              </a:ext>
            </a:extLst>
          </p:cNvPr>
          <p:cNvSpPr txBox="1"/>
          <p:nvPr/>
        </p:nvSpPr>
        <p:spPr>
          <a:xfrm>
            <a:off x="6447428" y="291308"/>
            <a:ext cx="2510336" cy="3970318"/>
          </a:xfrm>
          <a:prstGeom prst="rect">
            <a:avLst/>
          </a:prstGeom>
          <a:noFill/>
        </p:spPr>
        <p:txBody>
          <a:bodyPr wrap="square">
            <a:spAutoFit/>
          </a:bodyPr>
          <a:lstStyle/>
          <a:p>
            <a:pPr algn="l"/>
            <a:r>
              <a:rPr lang="zh-CN" altLang="en-US" b="1" i="0" dirty="0">
                <a:solidFill>
                  <a:srgbClr val="333333"/>
                </a:solidFill>
                <a:effectLst/>
                <a:latin typeface="v-sans"/>
              </a:rPr>
              <a:t>第三周（</a:t>
            </a:r>
            <a:r>
              <a:rPr lang="en-US" altLang="zh-CN" b="1" i="0" dirty="0">
                <a:solidFill>
                  <a:srgbClr val="333333"/>
                </a:solidFill>
                <a:effectLst/>
                <a:latin typeface="v-sans"/>
              </a:rPr>
              <a:t>10</a:t>
            </a:r>
            <a:r>
              <a:rPr lang="zh-CN" altLang="en-US" b="1" i="0" dirty="0">
                <a:solidFill>
                  <a:srgbClr val="333333"/>
                </a:solidFill>
                <a:effectLst/>
                <a:latin typeface="v-sans"/>
              </a:rPr>
              <a:t>月</a:t>
            </a:r>
            <a:r>
              <a:rPr lang="en-US" altLang="zh-CN" b="1" i="0" dirty="0">
                <a:solidFill>
                  <a:srgbClr val="333333"/>
                </a:solidFill>
                <a:effectLst/>
                <a:latin typeface="v-sans"/>
              </a:rPr>
              <a:t>5</a:t>
            </a:r>
            <a:r>
              <a:rPr lang="zh-CN" altLang="en-US" b="1" i="0" dirty="0">
                <a:solidFill>
                  <a:srgbClr val="333333"/>
                </a:solidFill>
                <a:effectLst/>
                <a:latin typeface="v-sans"/>
              </a:rPr>
              <a:t>日 </a:t>
            </a:r>
            <a:r>
              <a:rPr lang="en-US" altLang="zh-CN" b="1" i="0" dirty="0">
                <a:solidFill>
                  <a:srgbClr val="333333"/>
                </a:solidFill>
                <a:effectLst/>
                <a:latin typeface="v-sans"/>
              </a:rPr>
              <a:t>- 10</a:t>
            </a:r>
            <a:r>
              <a:rPr lang="zh-CN" altLang="en-US" b="1" i="0" dirty="0">
                <a:solidFill>
                  <a:srgbClr val="333333"/>
                </a:solidFill>
                <a:effectLst/>
                <a:latin typeface="v-sans"/>
              </a:rPr>
              <a:t>月</a:t>
            </a:r>
            <a:r>
              <a:rPr lang="en-US" altLang="zh-CN" b="1" i="0" dirty="0">
                <a:solidFill>
                  <a:srgbClr val="333333"/>
                </a:solidFill>
                <a:effectLst/>
                <a:latin typeface="v-sans"/>
              </a:rPr>
              <a:t>13</a:t>
            </a:r>
            <a:r>
              <a:rPr lang="zh-CN" altLang="en-US" b="1" i="0" dirty="0">
                <a:solidFill>
                  <a:srgbClr val="333333"/>
                </a:solidFill>
                <a:effectLst/>
                <a:latin typeface="v-sans"/>
              </a:rPr>
              <a:t>日）</a:t>
            </a:r>
          </a:p>
          <a:p>
            <a:pPr algn="l"/>
            <a:r>
              <a:rPr lang="zh-CN" altLang="en-US" b="1" i="0" dirty="0">
                <a:solidFill>
                  <a:srgbClr val="333333"/>
                </a:solidFill>
                <a:effectLst/>
                <a:latin typeface="v-sans"/>
              </a:rPr>
              <a:t>目标</a:t>
            </a:r>
            <a:r>
              <a:rPr lang="zh-CN" altLang="en-US" b="0" i="0" dirty="0">
                <a:solidFill>
                  <a:srgbClr val="333333"/>
                </a:solidFill>
                <a:effectLst/>
                <a:latin typeface="v-sans"/>
              </a:rPr>
              <a:t>：完成报告，进行修改和准备汇报。</a:t>
            </a:r>
          </a:p>
          <a:p>
            <a:pPr algn="l">
              <a:buFont typeface="+mj-lt"/>
              <a:buAutoNum type="arabicPeriod"/>
            </a:pPr>
            <a:r>
              <a:rPr lang="zh-CN" altLang="en-US" b="1" i="0" dirty="0">
                <a:solidFill>
                  <a:srgbClr val="333333"/>
                </a:solidFill>
                <a:effectLst/>
                <a:latin typeface="v-sans"/>
              </a:rPr>
              <a:t>报告整合与修改</a:t>
            </a:r>
            <a:r>
              <a:rPr lang="zh-CN" altLang="en-US" b="0" i="0" dirty="0">
                <a:solidFill>
                  <a:srgbClr val="333333"/>
                </a:solidFill>
                <a:effectLst/>
                <a:latin typeface="v-sans"/>
              </a:rPr>
              <a:t>（</a:t>
            </a:r>
            <a:r>
              <a:rPr lang="en-US" altLang="zh-CN" b="0" i="0" dirty="0">
                <a:solidFill>
                  <a:srgbClr val="333333"/>
                </a:solidFill>
                <a:effectLst/>
                <a:latin typeface="v-sans"/>
              </a:rPr>
              <a:t>10</a:t>
            </a:r>
            <a:r>
              <a:rPr lang="zh-CN" altLang="en-US" b="0" i="0" dirty="0">
                <a:solidFill>
                  <a:srgbClr val="333333"/>
                </a:solidFill>
                <a:effectLst/>
                <a:latin typeface="v-sans"/>
              </a:rPr>
              <a:t>月</a:t>
            </a:r>
            <a:r>
              <a:rPr lang="en-US" altLang="zh-CN" b="0" i="0" dirty="0">
                <a:solidFill>
                  <a:srgbClr val="333333"/>
                </a:solidFill>
                <a:effectLst/>
                <a:latin typeface="v-sans"/>
              </a:rPr>
              <a:t>5</a:t>
            </a:r>
            <a:r>
              <a:rPr lang="zh-CN" altLang="en-US" b="0" i="0" dirty="0">
                <a:solidFill>
                  <a:srgbClr val="333333"/>
                </a:solidFill>
                <a:effectLst/>
                <a:latin typeface="v-sans"/>
              </a:rPr>
              <a:t>日 </a:t>
            </a:r>
            <a:r>
              <a:rPr lang="en-US" altLang="zh-CN" b="0" i="0" dirty="0">
                <a:solidFill>
                  <a:srgbClr val="333333"/>
                </a:solidFill>
                <a:effectLst/>
                <a:latin typeface="v-sans"/>
              </a:rPr>
              <a:t>- 10</a:t>
            </a:r>
            <a:r>
              <a:rPr lang="zh-CN" altLang="en-US" b="0" i="0" dirty="0">
                <a:solidFill>
                  <a:srgbClr val="333333"/>
                </a:solidFill>
                <a:effectLst/>
                <a:latin typeface="v-sans"/>
              </a:rPr>
              <a:t>月</a:t>
            </a:r>
            <a:r>
              <a:rPr lang="en-US" altLang="zh-CN" b="0" i="0" dirty="0">
                <a:solidFill>
                  <a:srgbClr val="333333"/>
                </a:solidFill>
                <a:effectLst/>
                <a:latin typeface="v-sans"/>
              </a:rPr>
              <a:t>8</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合并各部分，进行整体修改，确保一致性和流畅性。</a:t>
            </a:r>
          </a:p>
          <a:p>
            <a:pPr marL="742950" lvl="1" indent="-285750" algn="l">
              <a:buFont typeface="+mj-lt"/>
              <a:buAutoNum type="arabicPeriod"/>
            </a:pPr>
            <a:r>
              <a:rPr lang="zh-CN" altLang="en-US" b="0" i="0" dirty="0">
                <a:solidFill>
                  <a:srgbClr val="333333"/>
                </a:solidFill>
                <a:effectLst/>
                <a:latin typeface="v-sans"/>
              </a:rPr>
              <a:t>邀请小组外的人进行审核，获取反馈。</a:t>
            </a:r>
          </a:p>
          <a:p>
            <a:pPr algn="l">
              <a:buFont typeface="+mj-lt"/>
              <a:buAutoNum type="arabicPeriod"/>
            </a:pPr>
            <a:r>
              <a:rPr lang="zh-CN" altLang="en-US" b="1" i="0" dirty="0">
                <a:solidFill>
                  <a:srgbClr val="333333"/>
                </a:solidFill>
                <a:effectLst/>
                <a:latin typeface="v-sans"/>
              </a:rPr>
              <a:t>最终小组会议</a:t>
            </a:r>
            <a:r>
              <a:rPr lang="zh-CN" altLang="en-US" b="0" i="0" dirty="0">
                <a:solidFill>
                  <a:srgbClr val="333333"/>
                </a:solidFill>
                <a:effectLst/>
                <a:latin typeface="v-sans"/>
              </a:rPr>
              <a:t>（</a:t>
            </a:r>
            <a:r>
              <a:rPr lang="en-US" altLang="zh-CN" b="0" i="0" dirty="0">
                <a:solidFill>
                  <a:srgbClr val="333333"/>
                </a:solidFill>
                <a:effectLst/>
                <a:latin typeface="v-sans"/>
              </a:rPr>
              <a:t>10</a:t>
            </a:r>
            <a:r>
              <a:rPr lang="zh-CN" altLang="en-US" b="0" i="0" dirty="0">
                <a:solidFill>
                  <a:srgbClr val="333333"/>
                </a:solidFill>
                <a:effectLst/>
                <a:latin typeface="v-sans"/>
              </a:rPr>
              <a:t>月</a:t>
            </a:r>
            <a:r>
              <a:rPr lang="en-US" altLang="zh-CN" b="0" i="0" dirty="0">
                <a:solidFill>
                  <a:srgbClr val="333333"/>
                </a:solidFill>
                <a:effectLst/>
                <a:latin typeface="v-sans"/>
              </a:rPr>
              <a:t>12</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汇报材料的最后审核和修订，确保一切准备就绪。</a:t>
            </a:r>
          </a:p>
          <a:p>
            <a:pPr algn="l">
              <a:buFont typeface="+mj-lt"/>
              <a:buAutoNum type="arabicPeriod"/>
            </a:pPr>
            <a:r>
              <a:rPr lang="zh-CN" altLang="en-US" b="1" i="0" dirty="0">
                <a:solidFill>
                  <a:srgbClr val="333333"/>
                </a:solidFill>
                <a:effectLst/>
                <a:latin typeface="v-sans"/>
              </a:rPr>
              <a:t>提交报告和汇报</a:t>
            </a:r>
            <a:r>
              <a:rPr lang="zh-CN" altLang="en-US" b="0" i="0" dirty="0">
                <a:solidFill>
                  <a:srgbClr val="333333"/>
                </a:solidFill>
                <a:effectLst/>
                <a:latin typeface="v-sans"/>
              </a:rPr>
              <a:t>（</a:t>
            </a:r>
            <a:r>
              <a:rPr lang="en-US" altLang="zh-CN" b="0" i="0" dirty="0">
                <a:solidFill>
                  <a:srgbClr val="333333"/>
                </a:solidFill>
                <a:effectLst/>
                <a:latin typeface="v-sans"/>
              </a:rPr>
              <a:t>10</a:t>
            </a:r>
            <a:r>
              <a:rPr lang="zh-CN" altLang="en-US" b="0" i="0" dirty="0">
                <a:solidFill>
                  <a:srgbClr val="333333"/>
                </a:solidFill>
                <a:effectLst/>
                <a:latin typeface="v-sans"/>
              </a:rPr>
              <a:t>月</a:t>
            </a:r>
            <a:r>
              <a:rPr lang="en-US" altLang="zh-CN" b="0" i="0" dirty="0">
                <a:solidFill>
                  <a:srgbClr val="333333"/>
                </a:solidFill>
                <a:effectLst/>
                <a:latin typeface="v-sans"/>
              </a:rPr>
              <a:t>13</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在截止日期前提交报告，进行最终的口头汇报。</a:t>
            </a:r>
          </a:p>
        </p:txBody>
      </p:sp>
      <p:sp>
        <p:nvSpPr>
          <p:cNvPr id="6" name="文本框 5">
            <a:extLst>
              <a:ext uri="{FF2B5EF4-FFF2-40B4-BE49-F238E27FC236}">
                <a16:creationId xmlns:a16="http://schemas.microsoft.com/office/drawing/2014/main" id="{DBFBFFDD-25D5-A7CD-CC2D-AC6189F59AB9}"/>
              </a:ext>
            </a:extLst>
          </p:cNvPr>
          <p:cNvSpPr txBox="1"/>
          <p:nvPr/>
        </p:nvSpPr>
        <p:spPr>
          <a:xfrm>
            <a:off x="142693" y="93784"/>
            <a:ext cx="2872650" cy="4616648"/>
          </a:xfrm>
          <a:prstGeom prst="rect">
            <a:avLst/>
          </a:prstGeom>
          <a:noFill/>
        </p:spPr>
        <p:txBody>
          <a:bodyPr wrap="square">
            <a:spAutoFit/>
          </a:bodyPr>
          <a:lstStyle/>
          <a:p>
            <a:pPr algn="l"/>
            <a:r>
              <a:rPr lang="zh-CN" altLang="en-US" b="1" i="0" dirty="0">
                <a:solidFill>
                  <a:srgbClr val="333333"/>
                </a:solidFill>
                <a:effectLst/>
                <a:latin typeface="v-sans"/>
              </a:rPr>
              <a:t>时间规划</a:t>
            </a:r>
          </a:p>
          <a:p>
            <a:pPr algn="l"/>
            <a:r>
              <a:rPr lang="zh-CN" altLang="en-US" b="1" i="0" dirty="0">
                <a:solidFill>
                  <a:srgbClr val="333333"/>
                </a:solidFill>
                <a:effectLst/>
                <a:latin typeface="v-sans"/>
              </a:rPr>
              <a:t>第一周（</a:t>
            </a:r>
            <a:r>
              <a:rPr lang="en-US" altLang="zh-CN" b="1" i="0" dirty="0">
                <a:solidFill>
                  <a:srgbClr val="333333"/>
                </a:solidFill>
                <a:effectLst/>
                <a:latin typeface="v-sans"/>
              </a:rPr>
              <a:t>9</a:t>
            </a:r>
            <a:r>
              <a:rPr lang="zh-CN" altLang="en-US" b="1" i="0" dirty="0">
                <a:solidFill>
                  <a:srgbClr val="333333"/>
                </a:solidFill>
                <a:effectLst/>
                <a:latin typeface="v-sans"/>
              </a:rPr>
              <a:t>月</a:t>
            </a:r>
            <a:r>
              <a:rPr lang="en-US" altLang="zh-CN" b="1" i="0" dirty="0">
                <a:solidFill>
                  <a:srgbClr val="333333"/>
                </a:solidFill>
                <a:effectLst/>
                <a:latin typeface="v-sans"/>
              </a:rPr>
              <a:t>21</a:t>
            </a:r>
            <a:r>
              <a:rPr lang="zh-CN" altLang="en-US" b="1" i="0" dirty="0">
                <a:solidFill>
                  <a:srgbClr val="333333"/>
                </a:solidFill>
                <a:effectLst/>
                <a:latin typeface="v-sans"/>
              </a:rPr>
              <a:t>日 </a:t>
            </a:r>
            <a:r>
              <a:rPr lang="en-US" altLang="zh-CN" b="1" i="0" dirty="0">
                <a:solidFill>
                  <a:srgbClr val="333333"/>
                </a:solidFill>
                <a:effectLst/>
                <a:latin typeface="v-sans"/>
              </a:rPr>
              <a:t>- 9</a:t>
            </a:r>
            <a:r>
              <a:rPr lang="zh-CN" altLang="en-US" b="1" i="0" dirty="0">
                <a:solidFill>
                  <a:srgbClr val="333333"/>
                </a:solidFill>
                <a:effectLst/>
                <a:latin typeface="v-sans"/>
              </a:rPr>
              <a:t>月</a:t>
            </a:r>
            <a:r>
              <a:rPr lang="en-US" altLang="zh-CN" b="1" i="0" dirty="0">
                <a:solidFill>
                  <a:srgbClr val="333333"/>
                </a:solidFill>
                <a:effectLst/>
                <a:latin typeface="v-sans"/>
              </a:rPr>
              <a:t>27</a:t>
            </a:r>
            <a:r>
              <a:rPr lang="zh-CN" altLang="en-US" b="1" i="0" dirty="0">
                <a:solidFill>
                  <a:srgbClr val="333333"/>
                </a:solidFill>
                <a:effectLst/>
                <a:latin typeface="v-sans"/>
              </a:rPr>
              <a:t>日）</a:t>
            </a:r>
          </a:p>
          <a:p>
            <a:pPr algn="l"/>
            <a:r>
              <a:rPr lang="zh-CN" altLang="en-US" b="1" i="0" dirty="0">
                <a:solidFill>
                  <a:srgbClr val="333333"/>
                </a:solidFill>
                <a:effectLst/>
                <a:latin typeface="v-sans"/>
              </a:rPr>
              <a:t>目标</a:t>
            </a:r>
            <a:r>
              <a:rPr lang="zh-CN" altLang="en-US" b="0" i="0" dirty="0">
                <a:solidFill>
                  <a:srgbClr val="333333"/>
                </a:solidFill>
                <a:effectLst/>
                <a:latin typeface="v-sans"/>
              </a:rPr>
              <a:t>：理解论文内容，初步分析关键部分，开展小组讨论。</a:t>
            </a:r>
          </a:p>
          <a:p>
            <a:pPr algn="l">
              <a:buFont typeface="+mj-lt"/>
              <a:buAutoNum type="arabicPeriod"/>
            </a:pPr>
            <a:r>
              <a:rPr lang="zh-CN" altLang="en-US" b="1" i="0" dirty="0">
                <a:solidFill>
                  <a:srgbClr val="333333"/>
                </a:solidFill>
                <a:effectLst/>
                <a:latin typeface="v-sans"/>
              </a:rPr>
              <a:t>小组会议</a:t>
            </a:r>
            <a:r>
              <a:rPr lang="zh-CN" altLang="en-US" b="0" i="0" dirty="0">
                <a:solidFill>
                  <a:srgbClr val="333333"/>
                </a:solidFill>
                <a:effectLst/>
                <a:latin typeface="v-sans"/>
              </a:rPr>
              <a:t>（</a:t>
            </a:r>
            <a:r>
              <a:rPr lang="en-US" altLang="zh-CN" b="0" i="0" dirty="0">
                <a:solidFill>
                  <a:srgbClr val="333333"/>
                </a:solidFill>
                <a:effectLst/>
                <a:latin typeface="v-sans"/>
              </a:rPr>
              <a:t>9</a:t>
            </a:r>
            <a:r>
              <a:rPr lang="zh-CN" altLang="en-US" b="0" i="0" dirty="0">
                <a:solidFill>
                  <a:srgbClr val="333333"/>
                </a:solidFill>
                <a:effectLst/>
                <a:latin typeface="v-sans"/>
              </a:rPr>
              <a:t>月</a:t>
            </a:r>
            <a:r>
              <a:rPr lang="en-US" altLang="zh-CN" b="0" i="0" dirty="0">
                <a:solidFill>
                  <a:srgbClr val="333333"/>
                </a:solidFill>
                <a:effectLst/>
                <a:latin typeface="v-sans"/>
              </a:rPr>
              <a:t>21</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讨论作业要求和时间规划。</a:t>
            </a:r>
          </a:p>
          <a:p>
            <a:pPr marL="742950" lvl="1" indent="-285750" algn="l">
              <a:buFont typeface="+mj-lt"/>
              <a:buAutoNum type="arabicPeriod"/>
            </a:pPr>
            <a:r>
              <a:rPr lang="zh-CN" altLang="en-US" b="0" i="0" dirty="0">
                <a:solidFill>
                  <a:srgbClr val="333333"/>
                </a:solidFill>
                <a:effectLst/>
                <a:latin typeface="v-sans"/>
              </a:rPr>
              <a:t>确定每位成员的分工。</a:t>
            </a:r>
          </a:p>
          <a:p>
            <a:pPr algn="l">
              <a:buFont typeface="+mj-lt"/>
              <a:buAutoNum type="arabicPeriod"/>
            </a:pPr>
            <a:r>
              <a:rPr lang="zh-CN" altLang="en-US" b="1" i="0" dirty="0">
                <a:solidFill>
                  <a:srgbClr val="333333"/>
                </a:solidFill>
                <a:effectLst/>
                <a:latin typeface="v-sans"/>
              </a:rPr>
              <a:t>论文初读</a:t>
            </a:r>
            <a:r>
              <a:rPr lang="zh-CN" altLang="en-US" b="0" i="0" dirty="0">
                <a:solidFill>
                  <a:srgbClr val="333333"/>
                </a:solidFill>
                <a:effectLst/>
                <a:latin typeface="v-sans"/>
              </a:rPr>
              <a:t>（</a:t>
            </a:r>
            <a:r>
              <a:rPr lang="en-US" altLang="zh-CN" b="0" i="0" dirty="0">
                <a:solidFill>
                  <a:srgbClr val="333333"/>
                </a:solidFill>
                <a:effectLst/>
                <a:latin typeface="v-sans"/>
              </a:rPr>
              <a:t>9</a:t>
            </a:r>
            <a:r>
              <a:rPr lang="zh-CN" altLang="en-US" b="0" i="0" dirty="0">
                <a:solidFill>
                  <a:srgbClr val="333333"/>
                </a:solidFill>
                <a:effectLst/>
                <a:latin typeface="v-sans"/>
              </a:rPr>
              <a:t>月</a:t>
            </a:r>
            <a:r>
              <a:rPr lang="en-US" altLang="zh-CN" b="0" i="0" dirty="0">
                <a:solidFill>
                  <a:srgbClr val="333333"/>
                </a:solidFill>
                <a:effectLst/>
                <a:latin typeface="v-sans"/>
              </a:rPr>
              <a:t>22</a:t>
            </a:r>
            <a:r>
              <a:rPr lang="zh-CN" altLang="en-US" b="0" i="0" dirty="0">
                <a:solidFill>
                  <a:srgbClr val="333333"/>
                </a:solidFill>
                <a:effectLst/>
                <a:latin typeface="v-sans"/>
              </a:rPr>
              <a:t>日 </a:t>
            </a:r>
            <a:r>
              <a:rPr lang="en-US" altLang="zh-CN" b="0" i="0" dirty="0">
                <a:solidFill>
                  <a:srgbClr val="333333"/>
                </a:solidFill>
                <a:effectLst/>
                <a:latin typeface="v-sans"/>
              </a:rPr>
              <a:t>- 9</a:t>
            </a:r>
            <a:r>
              <a:rPr lang="zh-CN" altLang="en-US" b="0" i="0" dirty="0">
                <a:solidFill>
                  <a:srgbClr val="333333"/>
                </a:solidFill>
                <a:effectLst/>
                <a:latin typeface="v-sans"/>
              </a:rPr>
              <a:t>月</a:t>
            </a:r>
            <a:r>
              <a:rPr lang="en-US" altLang="zh-CN" b="0" i="0" dirty="0">
                <a:solidFill>
                  <a:srgbClr val="333333"/>
                </a:solidFill>
                <a:effectLst/>
                <a:latin typeface="v-sans"/>
              </a:rPr>
              <a:t>24</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每位组员独立阅读论文的摘要、引言和结论部分，初步理解论文的背景和目标。</a:t>
            </a:r>
          </a:p>
          <a:p>
            <a:pPr algn="l">
              <a:buFont typeface="+mj-lt"/>
              <a:buAutoNum type="arabicPeriod"/>
            </a:pPr>
            <a:r>
              <a:rPr lang="zh-CN" altLang="en-US" b="1" i="0" dirty="0">
                <a:solidFill>
                  <a:srgbClr val="333333"/>
                </a:solidFill>
                <a:effectLst/>
                <a:latin typeface="v-sans"/>
              </a:rPr>
              <a:t>小组讨论</a:t>
            </a:r>
            <a:r>
              <a:rPr lang="zh-CN" altLang="en-US" b="0" i="0" dirty="0">
                <a:solidFill>
                  <a:srgbClr val="333333"/>
                </a:solidFill>
                <a:effectLst/>
                <a:latin typeface="v-sans"/>
              </a:rPr>
              <a:t>（</a:t>
            </a:r>
            <a:r>
              <a:rPr lang="en-US" altLang="zh-CN" b="0" i="0" dirty="0">
                <a:solidFill>
                  <a:srgbClr val="333333"/>
                </a:solidFill>
                <a:effectLst/>
                <a:latin typeface="v-sans"/>
              </a:rPr>
              <a:t>9</a:t>
            </a:r>
            <a:r>
              <a:rPr lang="zh-CN" altLang="en-US" b="0" i="0" dirty="0">
                <a:solidFill>
                  <a:srgbClr val="333333"/>
                </a:solidFill>
                <a:effectLst/>
                <a:latin typeface="v-sans"/>
              </a:rPr>
              <a:t>月</a:t>
            </a:r>
            <a:r>
              <a:rPr lang="en-US" altLang="zh-CN" b="0" i="0" dirty="0">
                <a:solidFill>
                  <a:srgbClr val="333333"/>
                </a:solidFill>
                <a:effectLst/>
                <a:latin typeface="v-sans"/>
              </a:rPr>
              <a:t>25</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交流初步阅读的感受和理解，讨论论文解决的问题、研究动机。</a:t>
            </a:r>
          </a:p>
          <a:p>
            <a:pPr algn="l">
              <a:buFont typeface="+mj-lt"/>
              <a:buAutoNum type="arabicPeriod"/>
            </a:pPr>
            <a:r>
              <a:rPr lang="zh-CN" altLang="en-US" b="1" i="0" dirty="0">
                <a:solidFill>
                  <a:srgbClr val="333333"/>
                </a:solidFill>
                <a:effectLst/>
                <a:latin typeface="v-sans"/>
              </a:rPr>
              <a:t>细读分配</a:t>
            </a:r>
            <a:r>
              <a:rPr lang="zh-CN" altLang="en-US" b="0" i="0" dirty="0">
                <a:solidFill>
                  <a:srgbClr val="333333"/>
                </a:solidFill>
                <a:effectLst/>
                <a:latin typeface="v-sans"/>
              </a:rPr>
              <a:t>（</a:t>
            </a:r>
            <a:r>
              <a:rPr lang="en-US" altLang="zh-CN" b="0" i="0" dirty="0">
                <a:solidFill>
                  <a:srgbClr val="333333"/>
                </a:solidFill>
                <a:effectLst/>
                <a:latin typeface="v-sans"/>
              </a:rPr>
              <a:t>9</a:t>
            </a:r>
            <a:r>
              <a:rPr lang="zh-CN" altLang="en-US" b="0" i="0" dirty="0">
                <a:solidFill>
                  <a:srgbClr val="333333"/>
                </a:solidFill>
                <a:effectLst/>
                <a:latin typeface="v-sans"/>
              </a:rPr>
              <a:t>月</a:t>
            </a:r>
            <a:r>
              <a:rPr lang="en-US" altLang="zh-CN" b="0" i="0" dirty="0">
                <a:solidFill>
                  <a:srgbClr val="333333"/>
                </a:solidFill>
                <a:effectLst/>
                <a:latin typeface="v-sans"/>
              </a:rPr>
              <a:t>26</a:t>
            </a:r>
            <a:r>
              <a:rPr lang="zh-CN" altLang="en-US" b="0" i="0" dirty="0">
                <a:solidFill>
                  <a:srgbClr val="333333"/>
                </a:solidFill>
                <a:effectLst/>
                <a:latin typeface="v-sans"/>
              </a:rPr>
              <a:t>日 </a:t>
            </a:r>
            <a:r>
              <a:rPr lang="en-US" altLang="zh-CN" b="0" i="0" dirty="0">
                <a:solidFill>
                  <a:srgbClr val="333333"/>
                </a:solidFill>
                <a:effectLst/>
                <a:latin typeface="v-sans"/>
              </a:rPr>
              <a:t>- 9</a:t>
            </a:r>
            <a:r>
              <a:rPr lang="zh-CN" altLang="en-US" b="0" i="0" dirty="0">
                <a:solidFill>
                  <a:srgbClr val="333333"/>
                </a:solidFill>
                <a:effectLst/>
                <a:latin typeface="v-sans"/>
              </a:rPr>
              <a:t>月</a:t>
            </a:r>
            <a:r>
              <a:rPr lang="en-US" altLang="zh-CN" b="0" i="0" dirty="0">
                <a:solidFill>
                  <a:srgbClr val="333333"/>
                </a:solidFill>
                <a:effectLst/>
                <a:latin typeface="v-sans"/>
              </a:rPr>
              <a:t>27</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按照小组成员的兴趣和擅长领域，分配论文的各个部分进行深入阅读</a:t>
            </a:r>
          </a:p>
        </p:txBody>
      </p:sp>
      <p:sp>
        <p:nvSpPr>
          <p:cNvPr id="8" name="文本框 7">
            <a:extLst>
              <a:ext uri="{FF2B5EF4-FFF2-40B4-BE49-F238E27FC236}">
                <a16:creationId xmlns:a16="http://schemas.microsoft.com/office/drawing/2014/main" id="{86982B66-42BC-FE9D-4B94-0B99CD021F2A}"/>
              </a:ext>
            </a:extLst>
          </p:cNvPr>
          <p:cNvSpPr txBox="1"/>
          <p:nvPr/>
        </p:nvSpPr>
        <p:spPr>
          <a:xfrm>
            <a:off x="3015343" y="291308"/>
            <a:ext cx="3069771" cy="3970318"/>
          </a:xfrm>
          <a:prstGeom prst="rect">
            <a:avLst/>
          </a:prstGeom>
          <a:noFill/>
        </p:spPr>
        <p:txBody>
          <a:bodyPr wrap="square">
            <a:spAutoFit/>
          </a:bodyPr>
          <a:lstStyle/>
          <a:p>
            <a:pPr algn="l"/>
            <a:r>
              <a:rPr lang="zh-CN" altLang="en-US" b="1" i="0" dirty="0">
                <a:solidFill>
                  <a:srgbClr val="333333"/>
                </a:solidFill>
                <a:effectLst/>
                <a:latin typeface="v-sans"/>
              </a:rPr>
              <a:t>第二周（</a:t>
            </a:r>
            <a:r>
              <a:rPr lang="en-US" altLang="zh-CN" b="1" i="0" dirty="0">
                <a:solidFill>
                  <a:srgbClr val="333333"/>
                </a:solidFill>
                <a:effectLst/>
                <a:latin typeface="v-sans"/>
              </a:rPr>
              <a:t>9</a:t>
            </a:r>
            <a:r>
              <a:rPr lang="zh-CN" altLang="en-US" b="1" i="0" dirty="0">
                <a:solidFill>
                  <a:srgbClr val="333333"/>
                </a:solidFill>
                <a:effectLst/>
                <a:latin typeface="v-sans"/>
              </a:rPr>
              <a:t>月</a:t>
            </a:r>
            <a:r>
              <a:rPr lang="en-US" altLang="zh-CN" b="1" i="0" dirty="0">
                <a:solidFill>
                  <a:srgbClr val="333333"/>
                </a:solidFill>
                <a:effectLst/>
                <a:latin typeface="v-sans"/>
              </a:rPr>
              <a:t>28</a:t>
            </a:r>
            <a:r>
              <a:rPr lang="zh-CN" altLang="en-US" b="1" i="0" dirty="0">
                <a:solidFill>
                  <a:srgbClr val="333333"/>
                </a:solidFill>
                <a:effectLst/>
                <a:latin typeface="v-sans"/>
              </a:rPr>
              <a:t>日 </a:t>
            </a:r>
            <a:r>
              <a:rPr lang="en-US" altLang="zh-CN" b="1" i="0" dirty="0">
                <a:solidFill>
                  <a:srgbClr val="333333"/>
                </a:solidFill>
                <a:effectLst/>
                <a:latin typeface="v-sans"/>
              </a:rPr>
              <a:t>- 10</a:t>
            </a:r>
            <a:r>
              <a:rPr lang="zh-CN" altLang="en-US" b="1" i="0" dirty="0">
                <a:solidFill>
                  <a:srgbClr val="333333"/>
                </a:solidFill>
                <a:effectLst/>
                <a:latin typeface="v-sans"/>
              </a:rPr>
              <a:t>月</a:t>
            </a:r>
            <a:r>
              <a:rPr lang="en-US" altLang="zh-CN" b="1" i="0" dirty="0">
                <a:solidFill>
                  <a:srgbClr val="333333"/>
                </a:solidFill>
                <a:effectLst/>
                <a:latin typeface="v-sans"/>
              </a:rPr>
              <a:t>4</a:t>
            </a:r>
            <a:r>
              <a:rPr lang="zh-CN" altLang="en-US" b="1" i="0" dirty="0">
                <a:solidFill>
                  <a:srgbClr val="333333"/>
                </a:solidFill>
                <a:effectLst/>
                <a:latin typeface="v-sans"/>
              </a:rPr>
              <a:t>日）</a:t>
            </a:r>
          </a:p>
          <a:p>
            <a:pPr algn="l"/>
            <a:r>
              <a:rPr lang="zh-CN" altLang="en-US" b="1" i="0" dirty="0">
                <a:solidFill>
                  <a:srgbClr val="333333"/>
                </a:solidFill>
                <a:effectLst/>
                <a:latin typeface="v-sans"/>
              </a:rPr>
              <a:t>目标</a:t>
            </a:r>
            <a:r>
              <a:rPr lang="zh-CN" altLang="en-US" b="0" i="0" dirty="0">
                <a:solidFill>
                  <a:srgbClr val="333333"/>
                </a:solidFill>
                <a:effectLst/>
                <a:latin typeface="v-sans"/>
              </a:rPr>
              <a:t>：完成论文的深入阅读，开始撰写报告。</a:t>
            </a:r>
          </a:p>
          <a:p>
            <a:pPr algn="l">
              <a:buFont typeface="+mj-lt"/>
              <a:buAutoNum type="arabicPeriod"/>
            </a:pPr>
            <a:r>
              <a:rPr lang="zh-CN" altLang="en-US" b="1" i="0" dirty="0">
                <a:solidFill>
                  <a:srgbClr val="333333"/>
                </a:solidFill>
                <a:effectLst/>
                <a:latin typeface="v-sans"/>
              </a:rPr>
              <a:t>深入阅读</a:t>
            </a:r>
            <a:r>
              <a:rPr lang="zh-CN" altLang="en-US" b="0" i="0" dirty="0">
                <a:solidFill>
                  <a:srgbClr val="333333"/>
                </a:solidFill>
                <a:effectLst/>
                <a:latin typeface="v-sans"/>
              </a:rPr>
              <a:t>（</a:t>
            </a:r>
            <a:r>
              <a:rPr lang="en-US" altLang="zh-CN" b="0" i="0" dirty="0">
                <a:solidFill>
                  <a:srgbClr val="333333"/>
                </a:solidFill>
                <a:effectLst/>
                <a:latin typeface="v-sans"/>
              </a:rPr>
              <a:t>9</a:t>
            </a:r>
            <a:r>
              <a:rPr lang="zh-CN" altLang="en-US" b="0" i="0" dirty="0">
                <a:solidFill>
                  <a:srgbClr val="333333"/>
                </a:solidFill>
                <a:effectLst/>
                <a:latin typeface="v-sans"/>
              </a:rPr>
              <a:t>月</a:t>
            </a:r>
            <a:r>
              <a:rPr lang="en-US" altLang="zh-CN" b="0" i="0" dirty="0">
                <a:solidFill>
                  <a:srgbClr val="333333"/>
                </a:solidFill>
                <a:effectLst/>
                <a:latin typeface="v-sans"/>
              </a:rPr>
              <a:t>28</a:t>
            </a:r>
            <a:r>
              <a:rPr lang="zh-CN" altLang="en-US" b="0" i="0" dirty="0">
                <a:solidFill>
                  <a:srgbClr val="333333"/>
                </a:solidFill>
                <a:effectLst/>
                <a:latin typeface="v-sans"/>
              </a:rPr>
              <a:t>日 </a:t>
            </a:r>
            <a:r>
              <a:rPr lang="en-US" altLang="zh-CN" b="0" i="0" dirty="0">
                <a:solidFill>
                  <a:srgbClr val="333333"/>
                </a:solidFill>
                <a:effectLst/>
                <a:latin typeface="v-sans"/>
              </a:rPr>
              <a:t>- 10</a:t>
            </a:r>
            <a:r>
              <a:rPr lang="zh-CN" altLang="en-US" b="0" i="0" dirty="0">
                <a:solidFill>
                  <a:srgbClr val="333333"/>
                </a:solidFill>
                <a:effectLst/>
                <a:latin typeface="v-sans"/>
              </a:rPr>
              <a:t>月</a:t>
            </a:r>
            <a:r>
              <a:rPr lang="en-US" altLang="zh-CN" b="0" i="0" dirty="0">
                <a:solidFill>
                  <a:srgbClr val="333333"/>
                </a:solidFill>
                <a:effectLst/>
                <a:latin typeface="v-sans"/>
              </a:rPr>
              <a:t>1</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每位成员深入阅读自己负责的部分，并做好笔记，准备分析内容。</a:t>
            </a:r>
          </a:p>
          <a:p>
            <a:pPr algn="l">
              <a:buFont typeface="+mj-lt"/>
              <a:buAutoNum type="arabicPeriod"/>
            </a:pPr>
            <a:r>
              <a:rPr lang="zh-CN" altLang="en-US" b="1" i="0" dirty="0">
                <a:solidFill>
                  <a:srgbClr val="333333"/>
                </a:solidFill>
                <a:effectLst/>
                <a:latin typeface="v-sans"/>
              </a:rPr>
              <a:t>小组讨论</a:t>
            </a:r>
            <a:r>
              <a:rPr lang="zh-CN" altLang="en-US" b="0" i="0" dirty="0">
                <a:solidFill>
                  <a:srgbClr val="333333"/>
                </a:solidFill>
                <a:effectLst/>
                <a:latin typeface="v-sans"/>
              </a:rPr>
              <a:t>（</a:t>
            </a:r>
            <a:r>
              <a:rPr lang="en-US" altLang="zh-CN" b="0" i="0" dirty="0">
                <a:solidFill>
                  <a:srgbClr val="333333"/>
                </a:solidFill>
                <a:effectLst/>
                <a:latin typeface="v-sans"/>
              </a:rPr>
              <a:t>10</a:t>
            </a:r>
            <a:r>
              <a:rPr lang="zh-CN" altLang="en-US" b="0" i="0" dirty="0">
                <a:solidFill>
                  <a:srgbClr val="333333"/>
                </a:solidFill>
                <a:effectLst/>
                <a:latin typeface="v-sans"/>
              </a:rPr>
              <a:t>月</a:t>
            </a:r>
            <a:r>
              <a:rPr lang="en-US" altLang="zh-CN" b="0" i="0" dirty="0">
                <a:solidFill>
                  <a:srgbClr val="333333"/>
                </a:solidFill>
                <a:effectLst/>
                <a:latin typeface="v-sans"/>
              </a:rPr>
              <a:t>2</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各成员分享各自负责部分的关键发现，讨论方法、贡献和实验设计。</a:t>
            </a:r>
          </a:p>
          <a:p>
            <a:pPr marL="742950" lvl="1" indent="-285750" algn="l">
              <a:buFont typeface="+mj-lt"/>
              <a:buAutoNum type="arabicPeriod"/>
            </a:pPr>
            <a:r>
              <a:rPr lang="zh-CN" altLang="en-US" b="0" i="0" dirty="0">
                <a:solidFill>
                  <a:srgbClr val="333333"/>
                </a:solidFill>
                <a:effectLst/>
                <a:latin typeface="v-sans"/>
              </a:rPr>
              <a:t>开始收集各部分的关键点和数据，进行汇总。</a:t>
            </a:r>
          </a:p>
          <a:p>
            <a:pPr algn="l">
              <a:buFont typeface="+mj-lt"/>
              <a:buAutoNum type="arabicPeriod"/>
            </a:pPr>
            <a:r>
              <a:rPr lang="zh-CN" altLang="en-US" b="1" i="0" dirty="0">
                <a:solidFill>
                  <a:srgbClr val="333333"/>
                </a:solidFill>
                <a:effectLst/>
                <a:latin typeface="v-sans"/>
              </a:rPr>
              <a:t>报告撰写</a:t>
            </a:r>
            <a:r>
              <a:rPr lang="zh-CN" altLang="en-US" b="0" i="0" dirty="0">
                <a:solidFill>
                  <a:srgbClr val="333333"/>
                </a:solidFill>
                <a:effectLst/>
                <a:latin typeface="v-sans"/>
              </a:rPr>
              <a:t>（</a:t>
            </a:r>
            <a:r>
              <a:rPr lang="en-US" altLang="zh-CN" b="0" i="0" dirty="0">
                <a:solidFill>
                  <a:srgbClr val="333333"/>
                </a:solidFill>
                <a:effectLst/>
                <a:latin typeface="v-sans"/>
              </a:rPr>
              <a:t>10</a:t>
            </a:r>
            <a:r>
              <a:rPr lang="zh-CN" altLang="en-US" b="0" i="0" dirty="0">
                <a:solidFill>
                  <a:srgbClr val="333333"/>
                </a:solidFill>
                <a:effectLst/>
                <a:latin typeface="v-sans"/>
              </a:rPr>
              <a:t>月</a:t>
            </a:r>
            <a:r>
              <a:rPr lang="en-US" altLang="zh-CN" b="0" i="0" dirty="0">
                <a:solidFill>
                  <a:srgbClr val="333333"/>
                </a:solidFill>
                <a:effectLst/>
                <a:latin typeface="v-sans"/>
              </a:rPr>
              <a:t>3</a:t>
            </a:r>
            <a:r>
              <a:rPr lang="zh-CN" altLang="en-US" b="0" i="0" dirty="0">
                <a:solidFill>
                  <a:srgbClr val="333333"/>
                </a:solidFill>
                <a:effectLst/>
                <a:latin typeface="v-sans"/>
              </a:rPr>
              <a:t>日 </a:t>
            </a:r>
            <a:r>
              <a:rPr lang="en-US" altLang="zh-CN" b="0" i="0" dirty="0">
                <a:solidFill>
                  <a:srgbClr val="333333"/>
                </a:solidFill>
                <a:effectLst/>
                <a:latin typeface="v-sans"/>
              </a:rPr>
              <a:t>- 10</a:t>
            </a:r>
            <a:r>
              <a:rPr lang="zh-CN" altLang="en-US" b="0" i="0" dirty="0">
                <a:solidFill>
                  <a:srgbClr val="333333"/>
                </a:solidFill>
                <a:effectLst/>
                <a:latin typeface="v-sans"/>
              </a:rPr>
              <a:t>月</a:t>
            </a:r>
            <a:r>
              <a:rPr lang="en-US" altLang="zh-CN" b="0" i="0" dirty="0">
                <a:solidFill>
                  <a:srgbClr val="333333"/>
                </a:solidFill>
                <a:effectLst/>
                <a:latin typeface="v-sans"/>
              </a:rPr>
              <a:t>4</a:t>
            </a:r>
            <a:r>
              <a:rPr lang="zh-CN" altLang="en-US" b="0" i="0" dirty="0">
                <a:solidFill>
                  <a:srgbClr val="333333"/>
                </a:solidFill>
                <a:effectLst/>
                <a:latin typeface="v-sans"/>
              </a:rPr>
              <a:t>日）</a:t>
            </a:r>
          </a:p>
          <a:p>
            <a:pPr marL="742950" lvl="1" indent="-285750" algn="l">
              <a:buFont typeface="+mj-lt"/>
              <a:buAutoNum type="arabicPeriod"/>
            </a:pPr>
            <a:r>
              <a:rPr lang="zh-CN" altLang="en-US" b="0" i="0" dirty="0">
                <a:solidFill>
                  <a:srgbClr val="333333"/>
                </a:solidFill>
                <a:effectLst/>
                <a:latin typeface="v-sans"/>
              </a:rPr>
              <a:t>各成员根据讨论结果撰写自己负责的部分。</a:t>
            </a:r>
          </a:p>
          <a:p>
            <a:pPr marL="742950" lvl="1" indent="-285750" algn="l">
              <a:buFont typeface="+mj-lt"/>
              <a:buAutoNum type="arabicPeriod"/>
            </a:pPr>
            <a:r>
              <a:rPr lang="zh-CN" altLang="en-US" b="0" i="0" dirty="0">
                <a:solidFill>
                  <a:srgbClr val="333333"/>
                </a:solidFill>
                <a:effectLst/>
                <a:latin typeface="v-sans"/>
              </a:rPr>
              <a:t>统一报告格式，并确保每个部分逻辑连贯</a:t>
            </a:r>
            <a:endParaRPr lang="zh-CN" altLang="en-US" dirty="0"/>
          </a:p>
        </p:txBody>
      </p:sp>
    </p:spTree>
    <p:extLst>
      <p:ext uri="{BB962C8B-B14F-4D97-AF65-F5344CB8AC3E}">
        <p14:creationId xmlns:p14="http://schemas.microsoft.com/office/powerpoint/2010/main" val="3330158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055F757-E0C1-58E3-1270-F2573F252C61}"/>
              </a:ext>
            </a:extLst>
          </p:cNvPr>
          <p:cNvGrpSpPr>
            <a:grpSpLocks noChangeAspect="1"/>
          </p:cNvGrpSpPr>
          <p:nvPr>
            <p:custDataLst>
              <p:tags r:id="rId1"/>
            </p:custDataLst>
          </p:nvPr>
        </p:nvGrpSpPr>
        <p:grpSpPr>
          <a:xfrm>
            <a:off x="772103" y="173011"/>
            <a:ext cx="7904206" cy="4946248"/>
            <a:chOff x="-458086" y="1150999"/>
            <a:chExt cx="7904206" cy="4946248"/>
          </a:xfrm>
        </p:grpSpPr>
        <p:grpSp>
          <p:nvGrpSpPr>
            <p:cNvPr id="4" name="组合 3">
              <a:extLst>
                <a:ext uri="{FF2B5EF4-FFF2-40B4-BE49-F238E27FC236}">
                  <a16:creationId xmlns:a16="http://schemas.microsoft.com/office/drawing/2014/main" id="{6E8396A3-35AB-4131-3B91-8804F8432B4B}"/>
                </a:ext>
              </a:extLst>
            </p:cNvPr>
            <p:cNvGrpSpPr/>
            <p:nvPr/>
          </p:nvGrpSpPr>
          <p:grpSpPr>
            <a:xfrm>
              <a:off x="-458086" y="1150999"/>
              <a:ext cx="1764939" cy="2005483"/>
              <a:chOff x="-458086" y="1150999"/>
              <a:chExt cx="1764939" cy="2005483"/>
            </a:xfrm>
          </p:grpSpPr>
          <p:sp>
            <p:nvSpPr>
              <p:cNvPr id="16" name="Title-1">
                <a:extLst>
                  <a:ext uri="{FF2B5EF4-FFF2-40B4-BE49-F238E27FC236}">
                    <a16:creationId xmlns:a16="http://schemas.microsoft.com/office/drawing/2014/main" id="{C84CF40D-3DC4-E85D-EC6B-B3D2DE0610B5}"/>
                  </a:ext>
                </a:extLst>
              </p:cNvPr>
              <p:cNvSpPr/>
              <p:nvPr>
                <p:custDataLst>
                  <p:tags r:id="rId8"/>
                </p:custDataLst>
              </p:nvPr>
            </p:nvSpPr>
            <p:spPr>
              <a:xfrm>
                <a:off x="-458086" y="1150999"/>
                <a:ext cx="1764939" cy="347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mn-ea"/>
                  </a:rPr>
                  <a:t>第一周</a:t>
                </a:r>
              </a:p>
            </p:txBody>
          </p:sp>
          <p:sp>
            <p:nvSpPr>
              <p:cNvPr id="17" name="Body-1">
                <a:extLst>
                  <a:ext uri="{FF2B5EF4-FFF2-40B4-BE49-F238E27FC236}">
                    <a16:creationId xmlns:a16="http://schemas.microsoft.com/office/drawing/2014/main" id="{3EB87A8B-6B1A-BBDD-2FF3-C9640824E85D}"/>
                  </a:ext>
                </a:extLst>
              </p:cNvPr>
              <p:cNvSpPr txBox="1"/>
              <p:nvPr>
                <p:custDataLst>
                  <p:tags r:id="rId9"/>
                </p:custDataLst>
              </p:nvPr>
            </p:nvSpPr>
            <p:spPr>
              <a:xfrm>
                <a:off x="-458086" y="2829854"/>
                <a:ext cx="1513902" cy="326628"/>
              </a:xfrm>
              <a:prstGeom prst="rect">
                <a:avLst/>
              </a:prstGeom>
              <a:noFill/>
            </p:spPr>
            <p:txBody>
              <a:bodyPr wrap="square" rtlCol="0">
                <a:spAutoFit/>
              </a:bodyPr>
              <a:lstStyle/>
              <a:p>
                <a:pPr algn="just">
                  <a:lnSpc>
                    <a:spcPct val="120000"/>
                  </a:lnSpc>
                </a:pPr>
                <a:endParaRPr kumimoji="0" lang="zh-CN" altLang="en-US" sz="1400" i="0" u="none" strike="noStrike" kern="1200" cap="none" spc="0" normalizeH="0" baseline="0" noProof="0" dirty="0">
                  <a:ln>
                    <a:noFill/>
                  </a:ln>
                  <a:effectLst/>
                  <a:uLnTx/>
                  <a:uFillTx/>
                  <a:latin typeface="+mn-ea"/>
                </a:endParaRPr>
              </a:p>
            </p:txBody>
          </p:sp>
        </p:grpSp>
        <p:grpSp>
          <p:nvGrpSpPr>
            <p:cNvPr id="5" name="组合 4">
              <a:extLst>
                <a:ext uri="{FF2B5EF4-FFF2-40B4-BE49-F238E27FC236}">
                  <a16:creationId xmlns:a16="http://schemas.microsoft.com/office/drawing/2014/main" id="{D00D0515-F46E-D373-7A6C-AC0680095964}"/>
                </a:ext>
              </a:extLst>
            </p:cNvPr>
            <p:cNvGrpSpPr/>
            <p:nvPr/>
          </p:nvGrpSpPr>
          <p:grpSpPr>
            <a:xfrm>
              <a:off x="1818707" y="1150999"/>
              <a:ext cx="2799482" cy="4946248"/>
              <a:chOff x="1818707" y="1150999"/>
              <a:chExt cx="2799482" cy="4946248"/>
            </a:xfrm>
          </p:grpSpPr>
          <p:sp>
            <p:nvSpPr>
              <p:cNvPr id="12" name="Title-2">
                <a:extLst>
                  <a:ext uri="{FF2B5EF4-FFF2-40B4-BE49-F238E27FC236}">
                    <a16:creationId xmlns:a16="http://schemas.microsoft.com/office/drawing/2014/main" id="{E6267231-2ABF-8838-DF7A-C97B7EC28841}"/>
                  </a:ext>
                </a:extLst>
              </p:cNvPr>
              <p:cNvSpPr/>
              <p:nvPr>
                <p:custDataLst>
                  <p:tags r:id="rId5"/>
                </p:custDataLst>
              </p:nvPr>
            </p:nvSpPr>
            <p:spPr>
              <a:xfrm>
                <a:off x="2465510" y="1150999"/>
                <a:ext cx="1887657" cy="3476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mn-ea"/>
                  </a:rPr>
                  <a:t>第二周</a:t>
                </a:r>
              </a:p>
            </p:txBody>
          </p:sp>
          <p:sp>
            <p:nvSpPr>
              <p:cNvPr id="13" name="Body-2">
                <a:extLst>
                  <a:ext uri="{FF2B5EF4-FFF2-40B4-BE49-F238E27FC236}">
                    <a16:creationId xmlns:a16="http://schemas.microsoft.com/office/drawing/2014/main" id="{070DC591-BD33-92D1-A2B0-79C39138D151}"/>
                  </a:ext>
                </a:extLst>
              </p:cNvPr>
              <p:cNvSpPr txBox="1"/>
              <p:nvPr>
                <p:custDataLst>
                  <p:tags r:id="rId6"/>
                </p:custDataLst>
              </p:nvPr>
            </p:nvSpPr>
            <p:spPr>
              <a:xfrm>
                <a:off x="1953657" y="1696042"/>
                <a:ext cx="2664532" cy="4401205"/>
              </a:xfrm>
              <a:prstGeom prst="rect">
                <a:avLst/>
              </a:prstGeom>
              <a:noFill/>
            </p:spPr>
            <p:txBody>
              <a:bodyPr wrap="square" rtlCol="0">
                <a:spAutoFit/>
              </a:bodyPr>
              <a:lstStyle/>
              <a:p>
                <a:pPr algn="l"/>
                <a:r>
                  <a:rPr lang="zh-CN" altLang="en-US" b="1" i="0" dirty="0">
                    <a:solidFill>
                      <a:srgbClr val="333333"/>
                    </a:solidFill>
                    <a:effectLst/>
                    <a:latin typeface="+mn-ea"/>
                    <a:ea typeface="+mn-ea"/>
                  </a:rPr>
                  <a:t>目标</a:t>
                </a:r>
                <a:r>
                  <a:rPr lang="zh-CN" altLang="en-US" b="0" i="0" dirty="0">
                    <a:solidFill>
                      <a:srgbClr val="333333"/>
                    </a:solidFill>
                    <a:effectLst/>
                    <a:latin typeface="+mn-ea"/>
                    <a:ea typeface="+mn-ea"/>
                  </a:rPr>
                  <a:t>：完成论文的深入阅读，开始撰写报告。</a:t>
                </a:r>
              </a:p>
              <a:p>
                <a:pPr algn="l">
                  <a:buFont typeface="+mj-lt"/>
                  <a:buAutoNum type="arabicPeriod"/>
                </a:pPr>
                <a:r>
                  <a:rPr lang="zh-CN" altLang="en-US" b="1" i="0" dirty="0">
                    <a:solidFill>
                      <a:srgbClr val="333333"/>
                    </a:solidFill>
                    <a:effectLst/>
                    <a:latin typeface="+mn-ea"/>
                    <a:ea typeface="+mn-ea"/>
                  </a:rPr>
                  <a:t>深入阅读</a:t>
                </a:r>
                <a:r>
                  <a:rPr lang="zh-CN" altLang="en-US" b="0" i="0" dirty="0">
                    <a:solidFill>
                      <a:srgbClr val="333333"/>
                    </a:solidFill>
                    <a:effectLst/>
                    <a:latin typeface="+mn-ea"/>
                    <a:ea typeface="+mn-ea"/>
                  </a:rPr>
                  <a:t>（</a:t>
                </a:r>
                <a:r>
                  <a:rPr lang="en-US" altLang="zh-CN" b="0" i="0" dirty="0">
                    <a:solidFill>
                      <a:srgbClr val="333333"/>
                    </a:solidFill>
                    <a:effectLst/>
                    <a:latin typeface="+mn-ea"/>
                    <a:ea typeface="+mn-ea"/>
                  </a:rPr>
                  <a:t>9</a:t>
                </a:r>
                <a:r>
                  <a:rPr lang="en-US" altLang="zh-CN" dirty="0">
                    <a:solidFill>
                      <a:srgbClr val="333333"/>
                    </a:solidFill>
                    <a:latin typeface="+mn-ea"/>
                    <a:ea typeface="+mn-ea"/>
                  </a:rPr>
                  <a:t>.</a:t>
                </a:r>
                <a:r>
                  <a:rPr lang="en-US" altLang="zh-CN" b="0" i="0" dirty="0">
                    <a:solidFill>
                      <a:srgbClr val="333333"/>
                    </a:solidFill>
                    <a:effectLst/>
                    <a:latin typeface="+mn-ea"/>
                    <a:ea typeface="+mn-ea"/>
                  </a:rPr>
                  <a:t>28</a:t>
                </a:r>
                <a:r>
                  <a:rPr lang="zh-CN" altLang="en-US" b="0" i="0" dirty="0">
                    <a:solidFill>
                      <a:srgbClr val="333333"/>
                    </a:solidFill>
                    <a:effectLst/>
                    <a:latin typeface="+mn-ea"/>
                    <a:ea typeface="+mn-ea"/>
                  </a:rPr>
                  <a:t> </a:t>
                </a:r>
                <a:r>
                  <a:rPr lang="en-US" altLang="zh-CN" b="0" i="0" dirty="0">
                    <a:solidFill>
                      <a:srgbClr val="333333"/>
                    </a:solidFill>
                    <a:effectLst/>
                    <a:latin typeface="+mn-ea"/>
                    <a:ea typeface="+mn-ea"/>
                  </a:rPr>
                  <a:t>– 10</a:t>
                </a:r>
                <a:r>
                  <a:rPr lang="en-US" altLang="zh-CN" dirty="0">
                    <a:solidFill>
                      <a:srgbClr val="333333"/>
                    </a:solidFill>
                    <a:latin typeface="+mn-ea"/>
                    <a:ea typeface="+mn-ea"/>
                  </a:rPr>
                  <a:t>.</a:t>
                </a:r>
                <a:r>
                  <a:rPr lang="en-US" altLang="zh-CN" b="0" i="0" dirty="0">
                    <a:solidFill>
                      <a:srgbClr val="333333"/>
                    </a:solidFill>
                    <a:effectLst/>
                    <a:latin typeface="+mn-ea"/>
                    <a:ea typeface="+mn-ea"/>
                  </a:rPr>
                  <a:t>1</a:t>
                </a:r>
                <a:r>
                  <a:rPr lang="zh-CN" altLang="en-US" b="0" i="0" dirty="0">
                    <a:solidFill>
                      <a:srgbClr val="333333"/>
                    </a:solidFill>
                    <a:effectLst/>
                    <a:latin typeface="+mn-ea"/>
                    <a:ea typeface="+mn-ea"/>
                  </a:rPr>
                  <a:t>）</a:t>
                </a:r>
              </a:p>
              <a:p>
                <a:pPr marL="742950" lvl="1" indent="-285750" algn="l">
                  <a:buFont typeface="+mj-lt"/>
                  <a:buAutoNum type="arabicPeriod"/>
                </a:pPr>
                <a:r>
                  <a:rPr lang="zh-CN" altLang="en-US" b="0" i="0" dirty="0">
                    <a:solidFill>
                      <a:srgbClr val="333333"/>
                    </a:solidFill>
                    <a:effectLst/>
                    <a:latin typeface="+mn-ea"/>
                    <a:ea typeface="+mn-ea"/>
                  </a:rPr>
                  <a:t>每位成员深入阅读自己负责的部分，并做好笔记，准备分析内容。</a:t>
                </a:r>
              </a:p>
              <a:p>
                <a:pPr algn="l">
                  <a:buFont typeface="+mj-lt"/>
                  <a:buAutoNum type="arabicPeriod"/>
                </a:pPr>
                <a:r>
                  <a:rPr lang="zh-CN" altLang="en-US" b="1" i="0" dirty="0">
                    <a:solidFill>
                      <a:srgbClr val="333333"/>
                    </a:solidFill>
                    <a:effectLst/>
                    <a:latin typeface="+mn-ea"/>
                    <a:ea typeface="+mn-ea"/>
                  </a:rPr>
                  <a:t>小组讨论</a:t>
                </a:r>
                <a:r>
                  <a:rPr lang="zh-CN" altLang="en-US" b="0" i="0" dirty="0">
                    <a:solidFill>
                      <a:srgbClr val="333333"/>
                    </a:solidFill>
                    <a:effectLst/>
                    <a:latin typeface="+mn-ea"/>
                    <a:ea typeface="+mn-ea"/>
                  </a:rPr>
                  <a:t>（</a:t>
                </a:r>
                <a:r>
                  <a:rPr lang="en-US" altLang="zh-CN" b="0" i="0" dirty="0">
                    <a:solidFill>
                      <a:srgbClr val="333333"/>
                    </a:solidFill>
                    <a:effectLst/>
                    <a:latin typeface="+mn-ea"/>
                    <a:ea typeface="+mn-ea"/>
                  </a:rPr>
                  <a:t>10</a:t>
                </a:r>
                <a:r>
                  <a:rPr lang="en-US" altLang="zh-CN" dirty="0">
                    <a:solidFill>
                      <a:srgbClr val="333333"/>
                    </a:solidFill>
                    <a:latin typeface="+mn-ea"/>
                    <a:ea typeface="+mn-ea"/>
                  </a:rPr>
                  <a:t>.</a:t>
                </a:r>
                <a:r>
                  <a:rPr lang="en-US" altLang="zh-CN" b="0" i="0" dirty="0">
                    <a:solidFill>
                      <a:srgbClr val="333333"/>
                    </a:solidFill>
                    <a:effectLst/>
                    <a:latin typeface="+mn-ea"/>
                    <a:ea typeface="+mn-ea"/>
                  </a:rPr>
                  <a:t>2</a:t>
                </a:r>
                <a:r>
                  <a:rPr lang="zh-CN" altLang="en-US" b="0" i="0" dirty="0">
                    <a:solidFill>
                      <a:srgbClr val="333333"/>
                    </a:solidFill>
                    <a:effectLst/>
                    <a:latin typeface="+mn-ea"/>
                    <a:ea typeface="+mn-ea"/>
                  </a:rPr>
                  <a:t>）</a:t>
                </a:r>
              </a:p>
              <a:p>
                <a:pPr marL="742950" lvl="1" indent="-285750" algn="l">
                  <a:buFont typeface="+mj-lt"/>
                  <a:buAutoNum type="arabicPeriod"/>
                </a:pPr>
                <a:r>
                  <a:rPr lang="zh-CN" altLang="en-US" b="0" i="0" dirty="0">
                    <a:solidFill>
                      <a:srgbClr val="333333"/>
                    </a:solidFill>
                    <a:effectLst/>
                    <a:latin typeface="+mn-ea"/>
                    <a:ea typeface="+mn-ea"/>
                  </a:rPr>
                  <a:t>各成员分享各自负责部分的关键发现，讨论方法、贡献和实验设计。</a:t>
                </a:r>
              </a:p>
              <a:p>
                <a:pPr marL="742950" lvl="1" indent="-285750" algn="l">
                  <a:buFont typeface="+mj-lt"/>
                  <a:buAutoNum type="arabicPeriod"/>
                </a:pPr>
                <a:r>
                  <a:rPr lang="zh-CN" altLang="en-US" b="0" i="0" dirty="0">
                    <a:solidFill>
                      <a:srgbClr val="333333"/>
                    </a:solidFill>
                    <a:effectLst/>
                    <a:latin typeface="+mn-ea"/>
                    <a:ea typeface="+mn-ea"/>
                  </a:rPr>
                  <a:t>开始收集各部分的关键点和数据，进行汇总。</a:t>
                </a:r>
              </a:p>
              <a:p>
                <a:pPr algn="l">
                  <a:buFont typeface="+mj-lt"/>
                  <a:buAutoNum type="arabicPeriod"/>
                </a:pPr>
                <a:r>
                  <a:rPr lang="zh-CN" altLang="en-US" b="1" i="0" dirty="0">
                    <a:solidFill>
                      <a:srgbClr val="333333"/>
                    </a:solidFill>
                    <a:effectLst/>
                    <a:latin typeface="+mn-ea"/>
                    <a:ea typeface="+mn-ea"/>
                  </a:rPr>
                  <a:t>报告撰写</a:t>
                </a:r>
                <a:r>
                  <a:rPr lang="zh-CN" altLang="en-US" b="0" i="0" dirty="0">
                    <a:solidFill>
                      <a:srgbClr val="333333"/>
                    </a:solidFill>
                    <a:effectLst/>
                    <a:latin typeface="+mn-ea"/>
                    <a:ea typeface="+mn-ea"/>
                  </a:rPr>
                  <a:t>（</a:t>
                </a:r>
                <a:r>
                  <a:rPr lang="en-US" altLang="zh-CN" b="0" i="0" dirty="0">
                    <a:solidFill>
                      <a:srgbClr val="333333"/>
                    </a:solidFill>
                    <a:effectLst/>
                    <a:latin typeface="+mn-ea"/>
                    <a:ea typeface="+mn-ea"/>
                  </a:rPr>
                  <a:t>10</a:t>
                </a:r>
                <a:r>
                  <a:rPr lang="en-US" altLang="zh-CN" dirty="0">
                    <a:solidFill>
                      <a:srgbClr val="333333"/>
                    </a:solidFill>
                    <a:latin typeface="+mn-ea"/>
                    <a:ea typeface="+mn-ea"/>
                  </a:rPr>
                  <a:t>.3</a:t>
                </a:r>
                <a:r>
                  <a:rPr lang="zh-CN" altLang="en-US" b="0" i="0" dirty="0">
                    <a:solidFill>
                      <a:srgbClr val="333333"/>
                    </a:solidFill>
                    <a:effectLst/>
                    <a:latin typeface="+mn-ea"/>
                    <a:ea typeface="+mn-ea"/>
                  </a:rPr>
                  <a:t> </a:t>
                </a:r>
                <a:r>
                  <a:rPr lang="en-US" altLang="zh-CN" b="0" i="0" dirty="0">
                    <a:solidFill>
                      <a:srgbClr val="333333"/>
                    </a:solidFill>
                    <a:effectLst/>
                    <a:latin typeface="+mn-ea"/>
                    <a:ea typeface="+mn-ea"/>
                  </a:rPr>
                  <a:t>– 10</a:t>
                </a:r>
                <a:r>
                  <a:rPr lang="en-US" altLang="zh-CN" dirty="0">
                    <a:solidFill>
                      <a:srgbClr val="333333"/>
                    </a:solidFill>
                    <a:latin typeface="+mn-ea"/>
                    <a:ea typeface="+mn-ea"/>
                  </a:rPr>
                  <a:t>.</a:t>
                </a:r>
                <a:r>
                  <a:rPr lang="en-US" altLang="zh-CN" b="0" i="0" dirty="0">
                    <a:solidFill>
                      <a:srgbClr val="333333"/>
                    </a:solidFill>
                    <a:effectLst/>
                    <a:latin typeface="+mn-ea"/>
                    <a:ea typeface="+mn-ea"/>
                  </a:rPr>
                  <a:t>4</a:t>
                </a:r>
                <a:r>
                  <a:rPr lang="zh-CN" altLang="en-US" b="0" i="0" dirty="0">
                    <a:solidFill>
                      <a:srgbClr val="333333"/>
                    </a:solidFill>
                    <a:effectLst/>
                    <a:latin typeface="+mn-ea"/>
                    <a:ea typeface="+mn-ea"/>
                  </a:rPr>
                  <a:t>）</a:t>
                </a:r>
              </a:p>
              <a:p>
                <a:pPr marL="742950" lvl="1" indent="-285750" algn="l">
                  <a:buFont typeface="+mj-lt"/>
                  <a:buAutoNum type="arabicPeriod"/>
                </a:pPr>
                <a:r>
                  <a:rPr lang="zh-CN" altLang="en-US" b="0" i="0" dirty="0">
                    <a:solidFill>
                      <a:srgbClr val="333333"/>
                    </a:solidFill>
                    <a:effectLst/>
                    <a:latin typeface="+mn-ea"/>
                    <a:ea typeface="+mn-ea"/>
                  </a:rPr>
                  <a:t>各成员根据讨论结果撰写自己负责的部分。</a:t>
                </a:r>
              </a:p>
              <a:p>
                <a:pPr marL="742950" lvl="1" indent="-285750" algn="l">
                  <a:buFont typeface="+mj-lt"/>
                  <a:buAutoNum type="arabicPeriod"/>
                </a:pPr>
                <a:r>
                  <a:rPr lang="zh-CN" altLang="en-US" b="0" i="0" dirty="0">
                    <a:solidFill>
                      <a:srgbClr val="333333"/>
                    </a:solidFill>
                    <a:effectLst/>
                    <a:latin typeface="+mn-ea"/>
                    <a:ea typeface="+mn-ea"/>
                  </a:rPr>
                  <a:t>统一报告格式，并确保每个部分逻辑连贯</a:t>
                </a:r>
                <a:endParaRPr lang="zh-CN" altLang="en-US" dirty="0">
                  <a:latin typeface="+mn-ea"/>
                  <a:ea typeface="+mn-ea"/>
                </a:endParaRPr>
              </a:p>
            </p:txBody>
          </p:sp>
          <p:sp>
            <p:nvSpPr>
              <p:cNvPr id="14" name="2">
                <a:extLst>
                  <a:ext uri="{FF2B5EF4-FFF2-40B4-BE49-F238E27FC236}">
                    <a16:creationId xmlns:a16="http://schemas.microsoft.com/office/drawing/2014/main" id="{06AB81EC-5CA4-B4EB-59EC-A614FC338EEE}"/>
                  </a:ext>
                </a:extLst>
              </p:cNvPr>
              <p:cNvSpPr/>
              <p:nvPr>
                <p:custDataLst>
                  <p:tags r:id="rId7"/>
                </p:custDataLst>
              </p:nvPr>
            </p:nvSpPr>
            <p:spPr>
              <a:xfrm rot="5400000">
                <a:off x="1807912" y="1257370"/>
                <a:ext cx="156540" cy="13494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nvGrpSpPr>
            <p:cNvPr id="6" name="组合 5">
              <a:extLst>
                <a:ext uri="{FF2B5EF4-FFF2-40B4-BE49-F238E27FC236}">
                  <a16:creationId xmlns:a16="http://schemas.microsoft.com/office/drawing/2014/main" id="{5BFF6111-483D-D958-CFF6-FD7C28F9A222}"/>
                </a:ext>
              </a:extLst>
            </p:cNvPr>
            <p:cNvGrpSpPr/>
            <p:nvPr/>
          </p:nvGrpSpPr>
          <p:grpSpPr>
            <a:xfrm>
              <a:off x="4880793" y="1150999"/>
              <a:ext cx="2565327" cy="4082407"/>
              <a:chOff x="4880793" y="1150999"/>
              <a:chExt cx="2565327" cy="4082407"/>
            </a:xfrm>
          </p:grpSpPr>
          <p:sp>
            <p:nvSpPr>
              <p:cNvPr id="8" name="Title-3">
                <a:extLst>
                  <a:ext uri="{FF2B5EF4-FFF2-40B4-BE49-F238E27FC236}">
                    <a16:creationId xmlns:a16="http://schemas.microsoft.com/office/drawing/2014/main" id="{E003B8D7-E2F4-8845-3DFA-A6847BD80553}"/>
                  </a:ext>
                </a:extLst>
              </p:cNvPr>
              <p:cNvSpPr/>
              <p:nvPr>
                <p:custDataLst>
                  <p:tags r:id="rId2"/>
                </p:custDataLst>
              </p:nvPr>
            </p:nvSpPr>
            <p:spPr>
              <a:xfrm>
                <a:off x="5415540" y="1150999"/>
                <a:ext cx="1726168" cy="3476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mn-ea"/>
                  </a:rPr>
                  <a:t>第三周</a:t>
                </a:r>
              </a:p>
            </p:txBody>
          </p:sp>
          <p:sp>
            <p:nvSpPr>
              <p:cNvPr id="9" name="Body-3">
                <a:extLst>
                  <a:ext uri="{FF2B5EF4-FFF2-40B4-BE49-F238E27FC236}">
                    <a16:creationId xmlns:a16="http://schemas.microsoft.com/office/drawing/2014/main" id="{901270D5-6119-5F76-E234-BF1D336A2925}"/>
                  </a:ext>
                </a:extLst>
              </p:cNvPr>
              <p:cNvSpPr txBox="1"/>
              <p:nvPr>
                <p:custDataLst>
                  <p:tags r:id="rId3"/>
                </p:custDataLst>
              </p:nvPr>
            </p:nvSpPr>
            <p:spPr>
              <a:xfrm>
                <a:off x="5015743" y="1693976"/>
                <a:ext cx="2430377" cy="3539430"/>
              </a:xfrm>
              <a:prstGeom prst="rect">
                <a:avLst/>
              </a:prstGeom>
              <a:noFill/>
            </p:spPr>
            <p:txBody>
              <a:bodyPr wrap="square" rtlCol="0">
                <a:spAutoFit/>
              </a:bodyPr>
              <a:lstStyle/>
              <a:p>
                <a:pPr algn="l"/>
                <a:r>
                  <a:rPr lang="zh-CN" altLang="en-US" b="1" i="0" dirty="0">
                    <a:solidFill>
                      <a:srgbClr val="333333"/>
                    </a:solidFill>
                    <a:effectLst/>
                    <a:latin typeface="+mn-ea"/>
                    <a:ea typeface="+mn-ea"/>
                  </a:rPr>
                  <a:t>目标</a:t>
                </a:r>
                <a:r>
                  <a:rPr lang="zh-CN" altLang="en-US" b="0" i="0" dirty="0">
                    <a:solidFill>
                      <a:srgbClr val="333333"/>
                    </a:solidFill>
                    <a:effectLst/>
                    <a:latin typeface="+mn-ea"/>
                    <a:ea typeface="+mn-ea"/>
                  </a:rPr>
                  <a:t>：完成报告，进行修改和准备汇报。</a:t>
                </a:r>
              </a:p>
              <a:p>
                <a:pPr algn="l">
                  <a:buFont typeface="+mj-lt"/>
                  <a:buAutoNum type="arabicPeriod"/>
                </a:pPr>
                <a:r>
                  <a:rPr lang="zh-CN" altLang="en-US" b="1" i="0" dirty="0">
                    <a:solidFill>
                      <a:srgbClr val="333333"/>
                    </a:solidFill>
                    <a:effectLst/>
                    <a:latin typeface="+mn-ea"/>
                    <a:ea typeface="+mn-ea"/>
                  </a:rPr>
                  <a:t>报告整合与修改</a:t>
                </a:r>
                <a:r>
                  <a:rPr lang="zh-CN" altLang="en-US" b="0" i="0" dirty="0">
                    <a:solidFill>
                      <a:srgbClr val="333333"/>
                    </a:solidFill>
                    <a:effectLst/>
                    <a:latin typeface="+mn-ea"/>
                    <a:ea typeface="+mn-ea"/>
                  </a:rPr>
                  <a:t>（</a:t>
                </a:r>
                <a:r>
                  <a:rPr lang="en-US" altLang="zh-CN" b="0" i="0" dirty="0">
                    <a:solidFill>
                      <a:srgbClr val="333333"/>
                    </a:solidFill>
                    <a:effectLst/>
                    <a:latin typeface="+mn-ea"/>
                    <a:ea typeface="+mn-ea"/>
                  </a:rPr>
                  <a:t>10</a:t>
                </a:r>
                <a:r>
                  <a:rPr lang="en-US" altLang="zh-CN" dirty="0">
                    <a:solidFill>
                      <a:srgbClr val="333333"/>
                    </a:solidFill>
                    <a:latin typeface="+mn-ea"/>
                    <a:ea typeface="+mn-ea"/>
                  </a:rPr>
                  <a:t>.</a:t>
                </a:r>
                <a:r>
                  <a:rPr lang="en-US" altLang="zh-CN" b="0" i="0" dirty="0">
                    <a:solidFill>
                      <a:srgbClr val="333333"/>
                    </a:solidFill>
                    <a:effectLst/>
                    <a:latin typeface="+mn-ea"/>
                    <a:ea typeface="+mn-ea"/>
                  </a:rPr>
                  <a:t>5</a:t>
                </a:r>
                <a:r>
                  <a:rPr lang="zh-CN" altLang="en-US" b="0" i="0" dirty="0">
                    <a:solidFill>
                      <a:srgbClr val="333333"/>
                    </a:solidFill>
                    <a:effectLst/>
                    <a:latin typeface="+mn-ea"/>
                    <a:ea typeface="+mn-ea"/>
                  </a:rPr>
                  <a:t> </a:t>
                </a:r>
                <a:r>
                  <a:rPr lang="en-US" altLang="zh-CN" b="0" i="0" dirty="0">
                    <a:solidFill>
                      <a:srgbClr val="333333"/>
                    </a:solidFill>
                    <a:effectLst/>
                    <a:latin typeface="+mn-ea"/>
                    <a:ea typeface="+mn-ea"/>
                  </a:rPr>
                  <a:t>– 10.8</a:t>
                </a:r>
                <a:r>
                  <a:rPr lang="zh-CN" altLang="en-US" b="0" i="0" dirty="0">
                    <a:solidFill>
                      <a:srgbClr val="333333"/>
                    </a:solidFill>
                    <a:effectLst/>
                    <a:latin typeface="+mn-ea"/>
                    <a:ea typeface="+mn-ea"/>
                  </a:rPr>
                  <a:t>）</a:t>
                </a:r>
              </a:p>
              <a:p>
                <a:pPr marL="742950" lvl="1" indent="-285750" algn="l">
                  <a:buFont typeface="+mj-lt"/>
                  <a:buAutoNum type="arabicPeriod"/>
                </a:pPr>
                <a:r>
                  <a:rPr lang="zh-CN" altLang="en-US" b="0" i="0" dirty="0">
                    <a:solidFill>
                      <a:srgbClr val="333333"/>
                    </a:solidFill>
                    <a:effectLst/>
                    <a:latin typeface="+mn-ea"/>
                    <a:ea typeface="+mn-ea"/>
                  </a:rPr>
                  <a:t>合并各部分，进行整体修改，确保一致性和流畅性。</a:t>
                </a:r>
              </a:p>
              <a:p>
                <a:pPr marL="742950" lvl="1" indent="-285750" algn="l">
                  <a:buFont typeface="+mj-lt"/>
                  <a:buAutoNum type="arabicPeriod"/>
                </a:pPr>
                <a:r>
                  <a:rPr lang="zh-CN" altLang="en-US" b="0" i="0" dirty="0">
                    <a:solidFill>
                      <a:srgbClr val="333333"/>
                    </a:solidFill>
                    <a:effectLst/>
                    <a:latin typeface="+mn-ea"/>
                    <a:ea typeface="+mn-ea"/>
                  </a:rPr>
                  <a:t>邀请小组外的人进行审核，获取反馈。</a:t>
                </a:r>
              </a:p>
              <a:p>
                <a:pPr algn="l">
                  <a:buFont typeface="+mj-lt"/>
                  <a:buAutoNum type="arabicPeriod"/>
                </a:pPr>
                <a:r>
                  <a:rPr lang="zh-CN" altLang="en-US" b="1" i="0" dirty="0">
                    <a:solidFill>
                      <a:srgbClr val="333333"/>
                    </a:solidFill>
                    <a:effectLst/>
                    <a:latin typeface="+mn-ea"/>
                    <a:ea typeface="+mn-ea"/>
                  </a:rPr>
                  <a:t>最终小组会议</a:t>
                </a:r>
                <a:r>
                  <a:rPr lang="zh-CN" altLang="en-US" b="0" i="0" dirty="0">
                    <a:solidFill>
                      <a:srgbClr val="333333"/>
                    </a:solidFill>
                    <a:effectLst/>
                    <a:latin typeface="+mn-ea"/>
                    <a:ea typeface="+mn-ea"/>
                  </a:rPr>
                  <a:t>（</a:t>
                </a:r>
                <a:r>
                  <a:rPr lang="en-US" altLang="zh-CN" b="0" i="0" dirty="0">
                    <a:solidFill>
                      <a:srgbClr val="333333"/>
                    </a:solidFill>
                    <a:effectLst/>
                    <a:latin typeface="+mn-ea"/>
                    <a:ea typeface="+mn-ea"/>
                  </a:rPr>
                  <a:t>10</a:t>
                </a:r>
                <a:r>
                  <a:rPr lang="en-US" altLang="zh-CN" dirty="0">
                    <a:solidFill>
                      <a:srgbClr val="333333"/>
                    </a:solidFill>
                    <a:latin typeface="+mn-ea"/>
                    <a:ea typeface="+mn-ea"/>
                  </a:rPr>
                  <a:t>.</a:t>
                </a:r>
                <a:r>
                  <a:rPr lang="en-US" altLang="zh-CN" b="0" i="0" dirty="0">
                    <a:solidFill>
                      <a:srgbClr val="333333"/>
                    </a:solidFill>
                    <a:effectLst/>
                    <a:latin typeface="+mn-ea"/>
                    <a:ea typeface="+mn-ea"/>
                  </a:rPr>
                  <a:t>12</a:t>
                </a:r>
                <a:r>
                  <a:rPr lang="zh-CN" altLang="en-US" b="0" i="0" dirty="0">
                    <a:solidFill>
                      <a:srgbClr val="333333"/>
                    </a:solidFill>
                    <a:effectLst/>
                    <a:latin typeface="+mn-ea"/>
                    <a:ea typeface="+mn-ea"/>
                  </a:rPr>
                  <a:t>）</a:t>
                </a:r>
              </a:p>
              <a:p>
                <a:pPr marL="742950" lvl="1" indent="-285750" algn="l">
                  <a:buFont typeface="+mj-lt"/>
                  <a:buAutoNum type="arabicPeriod"/>
                </a:pPr>
                <a:r>
                  <a:rPr lang="zh-CN" altLang="en-US" b="0" i="0" dirty="0">
                    <a:solidFill>
                      <a:srgbClr val="333333"/>
                    </a:solidFill>
                    <a:effectLst/>
                    <a:latin typeface="+mn-ea"/>
                    <a:ea typeface="+mn-ea"/>
                  </a:rPr>
                  <a:t>材料的最后审核和修订，确保一切准备就绪。</a:t>
                </a:r>
              </a:p>
              <a:p>
                <a:pPr algn="l">
                  <a:buFont typeface="+mj-lt"/>
                  <a:buAutoNum type="arabicPeriod"/>
                </a:pPr>
                <a:r>
                  <a:rPr lang="zh-CN" altLang="en-US" b="1" i="0" dirty="0">
                    <a:solidFill>
                      <a:srgbClr val="333333"/>
                    </a:solidFill>
                    <a:effectLst/>
                    <a:latin typeface="+mn-ea"/>
                    <a:ea typeface="+mn-ea"/>
                  </a:rPr>
                  <a:t>提交报告和汇报</a:t>
                </a:r>
                <a:r>
                  <a:rPr lang="zh-CN" altLang="en-US" b="0" i="0" dirty="0">
                    <a:solidFill>
                      <a:srgbClr val="333333"/>
                    </a:solidFill>
                    <a:effectLst/>
                    <a:latin typeface="+mn-ea"/>
                    <a:ea typeface="+mn-ea"/>
                  </a:rPr>
                  <a:t>（</a:t>
                </a:r>
                <a:r>
                  <a:rPr lang="en-US" altLang="zh-CN" b="0" i="0" dirty="0">
                    <a:solidFill>
                      <a:srgbClr val="333333"/>
                    </a:solidFill>
                    <a:effectLst/>
                    <a:latin typeface="+mn-ea"/>
                    <a:ea typeface="+mn-ea"/>
                  </a:rPr>
                  <a:t>10</a:t>
                </a:r>
                <a:r>
                  <a:rPr lang="en-US" altLang="zh-CN" dirty="0">
                    <a:solidFill>
                      <a:srgbClr val="333333"/>
                    </a:solidFill>
                    <a:latin typeface="+mn-ea"/>
                    <a:ea typeface="+mn-ea"/>
                  </a:rPr>
                  <a:t>.</a:t>
                </a:r>
                <a:r>
                  <a:rPr lang="en-US" altLang="zh-CN" b="0" i="0" dirty="0">
                    <a:solidFill>
                      <a:srgbClr val="333333"/>
                    </a:solidFill>
                    <a:effectLst/>
                    <a:latin typeface="+mn-ea"/>
                    <a:ea typeface="+mn-ea"/>
                  </a:rPr>
                  <a:t>13</a:t>
                </a:r>
                <a:r>
                  <a:rPr lang="zh-CN" altLang="en-US" b="0" i="0" dirty="0">
                    <a:solidFill>
                      <a:srgbClr val="333333"/>
                    </a:solidFill>
                    <a:effectLst/>
                    <a:latin typeface="+mn-ea"/>
                    <a:ea typeface="+mn-ea"/>
                  </a:rPr>
                  <a:t>）</a:t>
                </a:r>
              </a:p>
              <a:p>
                <a:pPr marL="742950" lvl="1" indent="-285750" algn="l">
                  <a:buFont typeface="+mj-lt"/>
                  <a:buAutoNum type="arabicPeriod"/>
                </a:pPr>
                <a:r>
                  <a:rPr lang="zh-CN" altLang="en-US" b="0" i="0" dirty="0">
                    <a:solidFill>
                      <a:srgbClr val="333333"/>
                    </a:solidFill>
                    <a:effectLst/>
                    <a:latin typeface="+mn-ea"/>
                    <a:ea typeface="+mn-ea"/>
                  </a:rPr>
                  <a:t>在截止日期前提交报告</a:t>
                </a:r>
                <a:r>
                  <a:rPr lang="zh-CN" altLang="en-US" dirty="0">
                    <a:solidFill>
                      <a:srgbClr val="333333"/>
                    </a:solidFill>
                    <a:latin typeface="+mn-ea"/>
                    <a:ea typeface="+mn-ea"/>
                  </a:rPr>
                  <a:t>。</a:t>
                </a:r>
                <a:endParaRPr lang="zh-CN" altLang="en-US" b="0" i="0" dirty="0">
                  <a:solidFill>
                    <a:srgbClr val="333333"/>
                  </a:solidFill>
                  <a:effectLst/>
                  <a:latin typeface="+mn-ea"/>
                  <a:ea typeface="+mn-ea"/>
                </a:endParaRPr>
              </a:p>
            </p:txBody>
          </p:sp>
          <p:sp>
            <p:nvSpPr>
              <p:cNvPr id="10" name="3">
                <a:extLst>
                  <a:ext uri="{FF2B5EF4-FFF2-40B4-BE49-F238E27FC236}">
                    <a16:creationId xmlns:a16="http://schemas.microsoft.com/office/drawing/2014/main" id="{C144884F-36C0-C49D-E548-BD10D5B5B89E}"/>
                  </a:ext>
                </a:extLst>
              </p:cNvPr>
              <p:cNvSpPr/>
              <p:nvPr>
                <p:custDataLst>
                  <p:tags r:id="rId4"/>
                </p:custDataLst>
              </p:nvPr>
            </p:nvSpPr>
            <p:spPr>
              <a:xfrm rot="5400000">
                <a:off x="4869998" y="1257371"/>
                <a:ext cx="156540" cy="13494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grpSp>
      <p:sp>
        <p:nvSpPr>
          <p:cNvPr id="19" name="文本框 18">
            <a:extLst>
              <a:ext uri="{FF2B5EF4-FFF2-40B4-BE49-F238E27FC236}">
                <a16:creationId xmlns:a16="http://schemas.microsoft.com/office/drawing/2014/main" id="{7BD9E783-E16C-7DB7-0654-67B4C03738FA}"/>
              </a:ext>
            </a:extLst>
          </p:cNvPr>
          <p:cNvSpPr txBox="1"/>
          <p:nvPr/>
        </p:nvSpPr>
        <p:spPr>
          <a:xfrm>
            <a:off x="244928" y="715988"/>
            <a:ext cx="2628901" cy="4401205"/>
          </a:xfrm>
          <a:prstGeom prst="rect">
            <a:avLst/>
          </a:prstGeom>
          <a:noFill/>
        </p:spPr>
        <p:txBody>
          <a:bodyPr wrap="square">
            <a:spAutoFit/>
          </a:bodyPr>
          <a:lstStyle/>
          <a:p>
            <a:pPr algn="l"/>
            <a:r>
              <a:rPr lang="zh-CN" altLang="en-US" b="1" i="0" dirty="0">
                <a:solidFill>
                  <a:srgbClr val="333333"/>
                </a:solidFill>
                <a:effectLst/>
                <a:latin typeface="+mj-ea"/>
                <a:ea typeface="+mj-ea"/>
              </a:rPr>
              <a:t>目标</a:t>
            </a:r>
            <a:r>
              <a:rPr lang="zh-CN" altLang="en-US" b="0" i="0" dirty="0">
                <a:solidFill>
                  <a:srgbClr val="333333"/>
                </a:solidFill>
                <a:effectLst/>
                <a:latin typeface="+mj-ea"/>
                <a:ea typeface="+mj-ea"/>
              </a:rPr>
              <a:t>：理解论文内容，初步分析关键部分，开展小组讨论。</a:t>
            </a:r>
          </a:p>
          <a:p>
            <a:pPr algn="l">
              <a:buFont typeface="+mj-lt"/>
              <a:buAutoNum type="arabicPeriod"/>
            </a:pPr>
            <a:r>
              <a:rPr lang="zh-CN" altLang="en-US" b="1" i="0" dirty="0">
                <a:solidFill>
                  <a:srgbClr val="333333"/>
                </a:solidFill>
                <a:effectLst/>
                <a:latin typeface="+mj-ea"/>
                <a:ea typeface="+mj-ea"/>
              </a:rPr>
              <a:t>小组会议</a:t>
            </a:r>
            <a:r>
              <a:rPr lang="zh-CN" altLang="en-US" b="0" i="0" dirty="0">
                <a:solidFill>
                  <a:srgbClr val="333333"/>
                </a:solidFill>
                <a:effectLst/>
                <a:latin typeface="+mj-ea"/>
                <a:ea typeface="+mj-ea"/>
              </a:rPr>
              <a:t>（</a:t>
            </a:r>
            <a:r>
              <a:rPr lang="en-US" altLang="zh-CN" b="0" i="0" dirty="0">
                <a:solidFill>
                  <a:srgbClr val="333333"/>
                </a:solidFill>
                <a:effectLst/>
                <a:latin typeface="+mj-ea"/>
                <a:ea typeface="+mj-ea"/>
              </a:rPr>
              <a:t>9</a:t>
            </a:r>
            <a:r>
              <a:rPr lang="en-US" altLang="zh-CN" dirty="0">
                <a:solidFill>
                  <a:srgbClr val="333333"/>
                </a:solidFill>
                <a:latin typeface="+mj-ea"/>
                <a:ea typeface="+mj-ea"/>
              </a:rPr>
              <a:t>.</a:t>
            </a:r>
            <a:r>
              <a:rPr lang="en-US" altLang="zh-CN" b="0" i="0" dirty="0">
                <a:solidFill>
                  <a:srgbClr val="333333"/>
                </a:solidFill>
                <a:effectLst/>
                <a:latin typeface="+mj-ea"/>
                <a:ea typeface="+mj-ea"/>
              </a:rPr>
              <a:t>21</a:t>
            </a:r>
            <a:r>
              <a:rPr lang="zh-CN" altLang="en-US" b="0" i="0" dirty="0">
                <a:solidFill>
                  <a:srgbClr val="333333"/>
                </a:solidFill>
                <a:effectLst/>
                <a:latin typeface="+mj-ea"/>
                <a:ea typeface="+mj-ea"/>
              </a:rPr>
              <a:t>）</a:t>
            </a:r>
          </a:p>
          <a:p>
            <a:pPr marL="742950" lvl="1" indent="-285750" algn="l">
              <a:buFont typeface="+mj-lt"/>
              <a:buAutoNum type="arabicPeriod"/>
            </a:pPr>
            <a:r>
              <a:rPr lang="zh-CN" altLang="en-US" b="0" i="0" dirty="0">
                <a:solidFill>
                  <a:srgbClr val="333333"/>
                </a:solidFill>
                <a:effectLst/>
                <a:latin typeface="+mj-ea"/>
                <a:ea typeface="+mj-ea"/>
              </a:rPr>
              <a:t>讨论作业要求和时间规划。</a:t>
            </a:r>
          </a:p>
          <a:p>
            <a:pPr marL="742950" lvl="1" indent="-285750" algn="l">
              <a:buFont typeface="+mj-lt"/>
              <a:buAutoNum type="arabicPeriod"/>
            </a:pPr>
            <a:r>
              <a:rPr lang="zh-CN" altLang="en-US" b="0" i="0" dirty="0">
                <a:solidFill>
                  <a:srgbClr val="333333"/>
                </a:solidFill>
                <a:effectLst/>
                <a:latin typeface="+mj-ea"/>
                <a:ea typeface="+mj-ea"/>
              </a:rPr>
              <a:t>确定每位成员的分工。</a:t>
            </a:r>
          </a:p>
          <a:p>
            <a:pPr algn="l">
              <a:buFont typeface="+mj-lt"/>
              <a:buAutoNum type="arabicPeriod"/>
            </a:pPr>
            <a:r>
              <a:rPr lang="zh-CN" altLang="en-US" b="1" i="0" dirty="0">
                <a:solidFill>
                  <a:srgbClr val="333333"/>
                </a:solidFill>
                <a:effectLst/>
                <a:latin typeface="+mj-ea"/>
                <a:ea typeface="+mj-ea"/>
              </a:rPr>
              <a:t>论文初读</a:t>
            </a:r>
            <a:r>
              <a:rPr lang="zh-CN" altLang="en-US" b="0" i="0" dirty="0">
                <a:solidFill>
                  <a:srgbClr val="333333"/>
                </a:solidFill>
                <a:effectLst/>
                <a:latin typeface="+mj-ea"/>
                <a:ea typeface="+mj-ea"/>
              </a:rPr>
              <a:t>（</a:t>
            </a:r>
            <a:r>
              <a:rPr lang="en-US" altLang="zh-CN" b="0" i="0" dirty="0">
                <a:solidFill>
                  <a:srgbClr val="333333"/>
                </a:solidFill>
                <a:effectLst/>
                <a:latin typeface="+mj-ea"/>
                <a:ea typeface="+mj-ea"/>
              </a:rPr>
              <a:t>9.22</a:t>
            </a:r>
            <a:r>
              <a:rPr lang="zh-CN" altLang="en-US" b="0" i="0" dirty="0">
                <a:solidFill>
                  <a:srgbClr val="333333"/>
                </a:solidFill>
                <a:effectLst/>
                <a:latin typeface="+mj-ea"/>
                <a:ea typeface="+mj-ea"/>
              </a:rPr>
              <a:t> </a:t>
            </a:r>
            <a:r>
              <a:rPr lang="en-US" altLang="zh-CN" b="0" i="0" dirty="0">
                <a:solidFill>
                  <a:srgbClr val="333333"/>
                </a:solidFill>
                <a:effectLst/>
                <a:latin typeface="+mj-ea"/>
                <a:ea typeface="+mj-ea"/>
              </a:rPr>
              <a:t>– 9</a:t>
            </a:r>
            <a:r>
              <a:rPr lang="en-US" altLang="zh-CN" dirty="0">
                <a:solidFill>
                  <a:srgbClr val="333333"/>
                </a:solidFill>
                <a:latin typeface="+mj-ea"/>
                <a:ea typeface="+mj-ea"/>
              </a:rPr>
              <a:t>.</a:t>
            </a:r>
            <a:r>
              <a:rPr lang="en-US" altLang="zh-CN" b="0" i="0" dirty="0">
                <a:solidFill>
                  <a:srgbClr val="333333"/>
                </a:solidFill>
                <a:effectLst/>
                <a:latin typeface="+mj-ea"/>
                <a:ea typeface="+mj-ea"/>
              </a:rPr>
              <a:t>24</a:t>
            </a:r>
            <a:r>
              <a:rPr lang="zh-CN" altLang="en-US" b="0" i="0" dirty="0">
                <a:solidFill>
                  <a:srgbClr val="333333"/>
                </a:solidFill>
                <a:effectLst/>
                <a:latin typeface="+mj-ea"/>
                <a:ea typeface="+mj-ea"/>
              </a:rPr>
              <a:t>）</a:t>
            </a:r>
          </a:p>
          <a:p>
            <a:pPr marL="742950" lvl="1" indent="-285750" algn="l">
              <a:buFont typeface="+mj-lt"/>
              <a:buAutoNum type="arabicPeriod"/>
            </a:pPr>
            <a:r>
              <a:rPr lang="zh-CN" altLang="en-US" b="0" i="0" dirty="0">
                <a:solidFill>
                  <a:srgbClr val="333333"/>
                </a:solidFill>
                <a:effectLst/>
                <a:latin typeface="+mj-ea"/>
                <a:ea typeface="+mj-ea"/>
              </a:rPr>
              <a:t>每位组员独立阅读论文的摘要、引言和结论部分，初步理解论文的背景和目标。</a:t>
            </a:r>
          </a:p>
          <a:p>
            <a:pPr algn="l">
              <a:buFont typeface="+mj-lt"/>
              <a:buAutoNum type="arabicPeriod"/>
            </a:pPr>
            <a:r>
              <a:rPr lang="zh-CN" altLang="en-US" b="1" i="0" dirty="0">
                <a:solidFill>
                  <a:srgbClr val="333333"/>
                </a:solidFill>
                <a:effectLst/>
                <a:latin typeface="+mj-ea"/>
                <a:ea typeface="+mj-ea"/>
              </a:rPr>
              <a:t>小组讨论</a:t>
            </a:r>
            <a:r>
              <a:rPr lang="zh-CN" altLang="en-US" b="0" i="0" dirty="0">
                <a:solidFill>
                  <a:srgbClr val="333333"/>
                </a:solidFill>
                <a:effectLst/>
                <a:latin typeface="+mj-ea"/>
                <a:ea typeface="+mj-ea"/>
              </a:rPr>
              <a:t>（</a:t>
            </a:r>
            <a:r>
              <a:rPr lang="en-US" altLang="zh-CN" b="0" i="0" dirty="0">
                <a:solidFill>
                  <a:srgbClr val="333333"/>
                </a:solidFill>
                <a:effectLst/>
                <a:latin typeface="+mj-ea"/>
                <a:ea typeface="+mj-ea"/>
              </a:rPr>
              <a:t>9</a:t>
            </a:r>
            <a:r>
              <a:rPr lang="en-US" altLang="zh-CN" dirty="0">
                <a:solidFill>
                  <a:srgbClr val="333333"/>
                </a:solidFill>
                <a:latin typeface="+mj-ea"/>
                <a:ea typeface="+mj-ea"/>
              </a:rPr>
              <a:t>.</a:t>
            </a:r>
            <a:r>
              <a:rPr lang="en-US" altLang="zh-CN" b="0" i="0" dirty="0">
                <a:solidFill>
                  <a:srgbClr val="333333"/>
                </a:solidFill>
                <a:effectLst/>
                <a:latin typeface="+mj-ea"/>
                <a:ea typeface="+mj-ea"/>
              </a:rPr>
              <a:t>25</a:t>
            </a:r>
            <a:r>
              <a:rPr lang="zh-CN" altLang="en-US" b="0" i="0" dirty="0">
                <a:solidFill>
                  <a:srgbClr val="333333"/>
                </a:solidFill>
                <a:effectLst/>
                <a:latin typeface="+mj-ea"/>
                <a:ea typeface="+mj-ea"/>
              </a:rPr>
              <a:t>）</a:t>
            </a:r>
          </a:p>
          <a:p>
            <a:pPr marL="742950" lvl="1" indent="-285750" algn="l">
              <a:buFont typeface="+mj-lt"/>
              <a:buAutoNum type="arabicPeriod"/>
            </a:pPr>
            <a:r>
              <a:rPr lang="zh-CN" altLang="en-US" b="0" i="0" dirty="0">
                <a:solidFill>
                  <a:srgbClr val="333333"/>
                </a:solidFill>
                <a:effectLst/>
                <a:latin typeface="+mj-ea"/>
                <a:ea typeface="+mj-ea"/>
              </a:rPr>
              <a:t>交流初步阅读的感受和理解，讨论论文解决的问题、研究动机。</a:t>
            </a:r>
          </a:p>
          <a:p>
            <a:pPr algn="l">
              <a:buFont typeface="+mj-lt"/>
              <a:buAutoNum type="arabicPeriod"/>
            </a:pPr>
            <a:r>
              <a:rPr lang="zh-CN" altLang="en-US" b="1" i="0" dirty="0">
                <a:solidFill>
                  <a:srgbClr val="333333"/>
                </a:solidFill>
                <a:effectLst/>
                <a:latin typeface="+mj-ea"/>
                <a:ea typeface="+mj-ea"/>
              </a:rPr>
              <a:t>细读分配</a:t>
            </a:r>
            <a:r>
              <a:rPr lang="zh-CN" altLang="en-US" b="0" i="0" dirty="0">
                <a:solidFill>
                  <a:srgbClr val="333333"/>
                </a:solidFill>
                <a:effectLst/>
                <a:latin typeface="+mj-ea"/>
                <a:ea typeface="+mj-ea"/>
              </a:rPr>
              <a:t>（</a:t>
            </a:r>
            <a:r>
              <a:rPr lang="en-US" altLang="zh-CN" b="0" i="0" dirty="0">
                <a:solidFill>
                  <a:srgbClr val="333333"/>
                </a:solidFill>
                <a:effectLst/>
                <a:latin typeface="+mj-ea"/>
                <a:ea typeface="+mj-ea"/>
              </a:rPr>
              <a:t>9</a:t>
            </a:r>
            <a:r>
              <a:rPr lang="en-US" altLang="zh-CN" dirty="0">
                <a:solidFill>
                  <a:srgbClr val="333333"/>
                </a:solidFill>
                <a:latin typeface="+mj-ea"/>
                <a:ea typeface="+mj-ea"/>
              </a:rPr>
              <a:t>.</a:t>
            </a:r>
            <a:r>
              <a:rPr lang="en-US" altLang="zh-CN" b="0" i="0" dirty="0">
                <a:solidFill>
                  <a:srgbClr val="333333"/>
                </a:solidFill>
                <a:effectLst/>
                <a:latin typeface="+mj-ea"/>
                <a:ea typeface="+mj-ea"/>
              </a:rPr>
              <a:t>26</a:t>
            </a:r>
            <a:r>
              <a:rPr lang="zh-CN" altLang="en-US" b="0" i="0" dirty="0">
                <a:solidFill>
                  <a:srgbClr val="333333"/>
                </a:solidFill>
                <a:effectLst/>
                <a:latin typeface="+mj-ea"/>
                <a:ea typeface="+mj-ea"/>
              </a:rPr>
              <a:t> </a:t>
            </a:r>
            <a:r>
              <a:rPr lang="en-US" altLang="zh-CN" b="0" i="0" dirty="0">
                <a:solidFill>
                  <a:srgbClr val="333333"/>
                </a:solidFill>
                <a:effectLst/>
                <a:latin typeface="+mj-ea"/>
                <a:ea typeface="+mj-ea"/>
              </a:rPr>
              <a:t>– 9</a:t>
            </a:r>
            <a:r>
              <a:rPr lang="en-US" altLang="zh-CN" dirty="0">
                <a:solidFill>
                  <a:srgbClr val="333333"/>
                </a:solidFill>
                <a:latin typeface="+mj-ea"/>
                <a:ea typeface="+mj-ea"/>
              </a:rPr>
              <a:t>.</a:t>
            </a:r>
            <a:r>
              <a:rPr lang="en-US" altLang="zh-CN" b="0" i="0" dirty="0">
                <a:solidFill>
                  <a:srgbClr val="333333"/>
                </a:solidFill>
                <a:effectLst/>
                <a:latin typeface="+mj-ea"/>
                <a:ea typeface="+mj-ea"/>
              </a:rPr>
              <a:t>27</a:t>
            </a:r>
            <a:r>
              <a:rPr lang="zh-CN" altLang="en-US" b="0" i="0" dirty="0">
                <a:solidFill>
                  <a:srgbClr val="333333"/>
                </a:solidFill>
                <a:effectLst/>
                <a:latin typeface="+mj-ea"/>
                <a:ea typeface="+mj-ea"/>
              </a:rPr>
              <a:t>）</a:t>
            </a:r>
          </a:p>
          <a:p>
            <a:pPr marL="742950" lvl="1" indent="-285750" algn="l">
              <a:buFont typeface="+mj-lt"/>
              <a:buAutoNum type="arabicPeriod"/>
            </a:pPr>
            <a:r>
              <a:rPr lang="zh-CN" altLang="en-US" b="0" i="0" dirty="0">
                <a:solidFill>
                  <a:srgbClr val="333333"/>
                </a:solidFill>
                <a:effectLst/>
                <a:latin typeface="+mj-ea"/>
                <a:ea typeface="+mj-ea"/>
              </a:rPr>
              <a:t>按照小组成员的兴趣和擅长领域，分配论文的各个部分进行深入阅读</a:t>
            </a:r>
          </a:p>
        </p:txBody>
      </p:sp>
    </p:spTree>
    <p:extLst>
      <p:ext uri="{BB962C8B-B14F-4D97-AF65-F5344CB8AC3E}">
        <p14:creationId xmlns:p14="http://schemas.microsoft.com/office/powerpoint/2010/main" val="198974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9"/>
          <p:cNvGrpSpPr/>
          <p:nvPr/>
        </p:nvGrpSpPr>
        <p:grpSpPr>
          <a:xfrm>
            <a:off x="5571353" y="3215476"/>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5" name="Google Shape;235;p19"/>
          <p:cNvGrpSpPr/>
          <p:nvPr/>
        </p:nvGrpSpPr>
        <p:grpSpPr>
          <a:xfrm>
            <a:off x="3541271" y="2839226"/>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19"/>
              <p:cNvGrpSpPr/>
              <p:nvPr/>
            </p:nvGrpSpPr>
            <p:grpSpPr>
              <a:xfrm>
                <a:off x="5936312" y="1713442"/>
                <a:ext cx="190571" cy="227991"/>
                <a:chOff x="5936312" y="1713442"/>
                <a:chExt cx="190571"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03" name="Google Shape;303;p19"/>
          <p:cNvSpPr/>
          <p:nvPr/>
        </p:nvSpPr>
        <p:spPr>
          <a:xfrm>
            <a:off x="521850" y="718825"/>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3">
              <a:alphaModFix/>
            </a:blip>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4">
              <a:alphaModFix/>
            </a:blip>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5">
              <a:alphaModFix/>
            </a:blip>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6">
              <a:alphaModFix/>
            </a:blip>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4"/>
  <p:tag name="OP_SCP_COMPONENT_INFO" val="{&quot;title&quot;:&quot;渐变3项流程PPT组件&quot;,&quot;description&quot;:&quot;渐变3项流程PPT组件&quot;,&quot;keywords&quot;:[&quot;渐变&quot;,&quot;3项&quot;,&quot;流程&quot;,&quot;PPT组件&quot;],&quot;labels&quot;:[]}"/>
  <p:tag name="OP_SCP_GROUP_ID" val="4ca9eeef-6849-fa4d-e332-3e3621188d1e"/>
  <p:tag name="OP_SCP_ITEM_COUNT" val="3"/>
</p:tagLst>
</file>

<file path=ppt/tags/tag2.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3.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单击此处添加文本，单击此处添加文本。"/>
</p:tagLst>
</file>

<file path=ppt/tags/tag4.xml><?xml version="1.0" encoding="utf-8"?>
<p:tagLst xmlns:a="http://schemas.openxmlformats.org/drawingml/2006/main" xmlns:r="http://schemas.openxmlformats.org/officeDocument/2006/relationships" xmlns:p="http://schemas.openxmlformats.org/presentationml/2006/main">
  <p:tag name="OP_SCP_ITEM_INDEX" val="3"/>
</p:tagLst>
</file>

<file path=ppt/tags/tag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6.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单击此处添加文本。"/>
</p:tagLst>
</file>

<file path=ppt/tags/tag7.xml><?xml version="1.0" encoding="utf-8"?>
<p:tagLst xmlns:a="http://schemas.openxmlformats.org/drawingml/2006/main" xmlns:r="http://schemas.openxmlformats.org/officeDocument/2006/relationships" xmlns:p="http://schemas.openxmlformats.org/presentationml/2006/main">
  <p:tag name="OP_SCP_ITEM_INDEX" val="2"/>
</p:tagLst>
</file>

<file path=ppt/tags/tag8.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9.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1418</TotalTime>
  <Words>3528</Words>
  <Application>Microsoft Office PowerPoint</Application>
  <PresentationFormat>全屏显示(16:9)</PresentationFormat>
  <Paragraphs>954</Paragraphs>
  <Slides>71</Slides>
  <Notes>65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71</vt:i4>
      </vt:variant>
    </vt:vector>
  </HeadingPairs>
  <TitlesOfParts>
    <vt:vector size="79" baseType="lpstr">
      <vt:lpstr>Nanum Gothic</vt:lpstr>
      <vt:lpstr>v-sans</vt:lpstr>
      <vt:lpstr>Arial</vt:lpstr>
      <vt:lpstr>Cambria Math</vt:lpstr>
      <vt:lpstr>Consolas</vt:lpstr>
      <vt:lpstr>Roboto</vt:lpstr>
      <vt:lpstr>Times New Roman</vt:lpstr>
      <vt:lpstr>Simple Light</vt:lpstr>
      <vt:lpstr>ML Visuals By dair.ai  https://github.com/dair-ai/ml-visuals</vt:lpstr>
      <vt:lpstr>PowerPoint 演示文稿</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为 王</cp:lastModifiedBy>
  <cp:revision>6</cp:revision>
  <dcterms:modified xsi:type="dcterms:W3CDTF">2024-12-01T16:32:09Z</dcterms:modified>
</cp:coreProperties>
</file>