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18"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62" y="6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air.ai/"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github.com/dair-ai/visuals/issues/new" TargetMode="External"/><Relationship Id="rId5" Type="http://schemas.openxmlformats.org/officeDocument/2006/relationships/hyperlink" Target="mailto:ellfae@gmail.com" TargetMode="External"/><Relationship Id="rId4" Type="http://schemas.openxmlformats.org/officeDocument/2006/relationships/hyperlink" Target="https://github.com/dair-ai/ml-visuals"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mailto:sourav@yahoo.com"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uigradients.com/#GradeGrey"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rgbClr val="24292E"/>
                </a:solidFill>
                <a:highlight>
                  <a:srgbClr val="FFFF00"/>
                </a:highlight>
              </a:rPr>
              <a:t>IMPORTANT NOTE:</a:t>
            </a:r>
            <a:r>
              <a:rPr lang="en" sz="1200">
                <a:solidFill>
                  <a:srgbClr val="24292E"/>
                </a:solidFill>
                <a:highlight>
                  <a:srgbClr val="FFFF00"/>
                </a:highlight>
              </a:rPr>
              <a:t> Please don’t request editing permission if you do not plan to add anything to the slides. If you want to edit the slides for your own purposes, just make a copy of the slides.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This is a project made by the </a:t>
            </a:r>
            <a:r>
              <a:rPr lang="en" sz="1200" u="sng">
                <a:solidFill>
                  <a:schemeClr val="hlink"/>
                </a:solidFill>
                <a:highlight>
                  <a:srgbClr val="FFFFFF"/>
                </a:highlight>
                <a:hlinkClick r:id="rId3"/>
              </a:rPr>
              <a:t>dair.ai </a:t>
            </a:r>
            <a:r>
              <a:rPr lang="en" sz="1200">
                <a:solidFill>
                  <a:srgbClr val="24292E"/>
                </a:solidFill>
                <a:highlight>
                  <a:srgbClr val="FFFFFF"/>
                </a:highlight>
              </a:rPr>
              <a:t>community and maintained in this </a:t>
            </a:r>
            <a:r>
              <a:rPr lang="en" sz="1200" u="sng">
                <a:solidFill>
                  <a:schemeClr val="hlink"/>
                </a:solidFill>
                <a:highlight>
                  <a:srgbClr val="FFFFFF"/>
                </a:highlight>
                <a:hlinkClick r:id="rId4"/>
              </a:rPr>
              <a:t>GitHub repo</a:t>
            </a:r>
            <a:r>
              <a:rPr lang="en" sz="1200">
                <a:solidFill>
                  <a:srgbClr val="24292E"/>
                </a:solidFill>
                <a:highlight>
                  <a:srgbClr val="FFFFFF"/>
                </a:highlight>
              </a:rPr>
              <a:t>. Our community members will continue to add more common figures and basic elements in upcoming versions. Think of this as free and open artefacts and templates which you can freely and easily download, copy, distribute, reuse and customize to your own needs. I am maintaining this set of slides on a bi-weekly basis where I will regularly organize and keep the slides clean from spam or unfinished content. </a:t>
            </a:r>
            <a:endParaRPr sz="1200">
              <a:solidFill>
                <a:srgbClr val="24292E"/>
              </a:solidFill>
              <a:highlight>
                <a:srgbClr val="FFFF00"/>
              </a:highlight>
            </a:endParaRPr>
          </a:p>
          <a:p>
            <a:pPr marL="0" lvl="0" indent="0" algn="l" rtl="0">
              <a:lnSpc>
                <a:spcPct val="115000"/>
              </a:lnSpc>
              <a:spcBef>
                <a:spcPts val="1200"/>
              </a:spcBef>
              <a:spcAft>
                <a:spcPts val="0"/>
              </a:spcAft>
              <a:buNone/>
            </a:pPr>
            <a:r>
              <a:rPr lang="en" sz="1200" b="1">
                <a:solidFill>
                  <a:srgbClr val="24292E"/>
                </a:solidFill>
                <a:highlight>
                  <a:srgbClr val="FFFFFF"/>
                </a:highlight>
              </a:rPr>
              <a:t>Contributing:</a:t>
            </a:r>
            <a:r>
              <a:rPr lang="en" sz="1200">
                <a:solidFill>
                  <a:srgbClr val="24292E"/>
                </a:solidFill>
                <a:highlight>
                  <a:srgbClr val="FFFFFF"/>
                </a:highlight>
              </a:rPr>
              <a:t> To add your own custom figures, simply add a new slide and reuse any of the basic visual components (remember to request edit permissions). We encourage authors/designers to add their visuals here and allow others to reuse them. Make sure to include your author information (in the notes section of the slide) so that others can provide the proper credit if they use the visuals elsewhere (e.g. blog/presentations). Add your name and email just in case someone has any questions related to the figures you added. Also, provide a short description of your visual to help the user understand what it is about and how they can use it. If you need "Edit" permission, just click on the "request edit access" option under the "view only" toolbar above or send me an email at </a:t>
            </a:r>
            <a:r>
              <a:rPr lang="en" sz="1200" u="sng">
                <a:solidFill>
                  <a:schemeClr val="hlink"/>
                </a:solidFill>
                <a:highlight>
                  <a:srgbClr val="FFFFFF"/>
                </a:highlight>
                <a:hlinkClick r:id="rId5"/>
              </a:rPr>
              <a:t>ellfae@gmail.com</a:t>
            </a:r>
            <a:r>
              <a:rPr lang="en" sz="1200">
                <a:solidFill>
                  <a:srgbClr val="24292E"/>
                </a:solidFill>
                <a:highlight>
                  <a:srgbClr val="FFFFFF"/>
                </a:highlight>
              </a:rPr>
              <a:t>. If you have editing rights, please make sure not to delete any of the work that other authors have added. You can try to improve it by creating a new slide and adding that improved version (that’s actually encouraged).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 sz="1200">
                <a:solidFill>
                  <a:srgbClr val="24292E"/>
                </a:solidFill>
                <a:highlight>
                  <a:srgbClr val="FFFFFF"/>
                </a:highlight>
              </a:rPr>
              <a:t>If you need help with customizing a figure or have an idea of something that could be valuable to others, we can help. Just open an issue </a:t>
            </a:r>
            <a:r>
              <a:rPr lang="en" sz="1200">
                <a:solidFill>
                  <a:srgbClr val="0366D6"/>
                </a:solidFill>
                <a:highlight>
                  <a:srgbClr val="FFFFFF"/>
                </a:highlight>
                <a:uFill>
                  <a:noFill/>
                </a:uFill>
                <a:hlinkClick r:id="rId6">
                  <a:extLst>
                    <a:ext uri="{A12FA001-AC4F-418D-AE19-62706E023703}">
                      <ahyp:hlinkClr xmlns:ahyp="http://schemas.microsoft.com/office/drawing/2018/hyperlinkcolor" val="tx"/>
                    </a:ext>
                  </a:extLst>
                </a:hlinkClick>
              </a:rPr>
              <a:t>here</a:t>
            </a:r>
            <a:r>
              <a:rPr lang="en"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78327f1586_0_1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Using the same visual components from before and a few new custom ones, I was able to come up with the Transformer architecture</a:t>
            </a:r>
            <a:endParaRPr/>
          </a:p>
          <a:p>
            <a:pPr marL="457200" lvl="0" indent="-298450" algn="l" rtl="0">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3"/>
              </a:rPr>
              <a:t>Vaswani et al. 2017</a:t>
            </a:r>
            <a:endParaRPr/>
          </a:p>
          <a:p>
            <a:pPr marL="457200" lvl="0" indent="-298450" algn="l" rtl="0">
              <a:spcBef>
                <a:spcPts val="0"/>
              </a:spcBef>
              <a:spcAft>
                <a:spcPts val="0"/>
              </a:spcAft>
              <a:buSzPts val="1100"/>
              <a:buChar char="-"/>
            </a:pPr>
            <a:r>
              <a:rPr lang="en"/>
              <a:t>You can further customize it however you want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aeaf79e6c_37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aeaf79e6c_37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Using the same visual components from before and a few new custom ones, I was able to come up with the Transformer architecture</a:t>
            </a:r>
            <a:endParaRPr/>
          </a:p>
          <a:p>
            <a:pPr marL="457200" lvl="0" indent="-298450" algn="l" rtl="0">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3"/>
              </a:rPr>
              <a:t>Vaswani et al. 2017</a:t>
            </a:r>
            <a:endParaRPr/>
          </a:p>
          <a:p>
            <a:pPr marL="457200" lvl="0" indent="-298450" algn="l" rtl="0">
              <a:spcBef>
                <a:spcPts val="0"/>
              </a:spcBef>
              <a:spcAft>
                <a:spcPts val="0"/>
              </a:spcAft>
              <a:buSzPts val="1100"/>
              <a:buChar char="-"/>
            </a:pPr>
            <a:r>
              <a:rPr lang="en"/>
              <a:t>You can further customize it however you want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78327f1586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78327f1586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figure aims to demonstrate the process of tokenization</a:t>
            </a:r>
            <a:endParaRPr/>
          </a:p>
          <a:p>
            <a:pPr marL="457200" lvl="0" indent="-298450" algn="l" rtl="0">
              <a:spcBef>
                <a:spcPts val="0"/>
              </a:spcBef>
              <a:spcAft>
                <a:spcPts val="0"/>
              </a:spcAft>
              <a:buSzPts val="1100"/>
              <a:buChar char="-"/>
            </a:pPr>
            <a:r>
              <a:rPr lang="en"/>
              <a:t>If you want to change the gradient colors of this shape, you can simply click on the shape and then select “Fill color” (the bucket looking icon at the top).</a:t>
            </a:r>
            <a:endParaRPr/>
          </a:p>
          <a:p>
            <a:pPr marL="457200" lvl="0" indent="-298450" algn="l" rtl="0">
              <a:spcBef>
                <a:spcPts val="0"/>
              </a:spcBef>
              <a:spcAft>
                <a:spcPts val="0"/>
              </a:spcAft>
              <a:buSzPts val="1100"/>
              <a:buChar char="-"/>
            </a:pPr>
            <a:r>
              <a:rPr lang="en"/>
              <a:t>This is a gradient color so you can customize however you want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Author: Elvis Saravia (ellfae@gmail.com)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85a0789696_9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85a0789696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Created 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None/>
            </a:pPr>
            <a:r>
              <a:rPr lang="en"/>
              <a:t>sourav@yahoo.com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85a0789696_74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85a0789696_74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Original 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None/>
            </a:pPr>
            <a:r>
              <a:rPr lang="en" u="sng">
                <a:solidFill>
                  <a:schemeClr val="hlink"/>
                </a:solidFill>
                <a:hlinkClick r:id="rId4"/>
              </a:rPr>
              <a:t>sourav@yahoo.com</a:t>
            </a:r>
            <a:endParaRPr/>
          </a:p>
          <a:p>
            <a:pPr marL="0" lvl="0" indent="0" algn="l" rtl="0">
              <a:spcBef>
                <a:spcPts val="0"/>
              </a:spcBef>
              <a:spcAft>
                <a:spcPts val="0"/>
              </a:spcAft>
              <a:buNone/>
            </a:pPr>
            <a:endParaRPr/>
          </a:p>
          <a:p>
            <a:pPr marL="0" lvl="0" indent="0" algn="l" rtl="0">
              <a:spcBef>
                <a:spcPts val="0"/>
              </a:spcBef>
              <a:spcAft>
                <a:spcPts val="0"/>
              </a:spcAft>
              <a:buNone/>
            </a:pPr>
            <a:r>
              <a:rPr lang="en"/>
              <a:t>Dark themed version by (Elvis Saravia - </a:t>
            </a:r>
            <a:r>
              <a:rPr lang="en">
                <a:solidFill>
                  <a:schemeClr val="dk1"/>
                </a:solidFill>
              </a:rPr>
              <a:t>ellfae@gmail.com</a:t>
            </a:r>
            <a:r>
              <a:rPr lang="en"/>
              <a: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62c40195a_31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62c40195a_3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Created 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None/>
            </a:pPr>
            <a:r>
              <a:rPr lang="en"/>
              <a:t>sourav@yahoo.com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85a0789696_233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5a0789696_233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8a7331a6e5_20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8a7331a6e5_20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g8a7331a6e5_206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8a7331a6e5_206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g78327f1586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78327f158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You can add abstract backgrounds here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78327f1586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8327f158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Basic components go here.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1"/>
        <p:cNvGrpSpPr/>
        <p:nvPr/>
      </p:nvGrpSpPr>
      <p:grpSpPr>
        <a:xfrm>
          <a:off x="0" y="0"/>
          <a:ext cx="0" cy="0"/>
          <a:chOff x="0" y="0"/>
          <a:chExt cx="0" cy="0"/>
        </a:xfrm>
      </p:grpSpPr>
      <p:sp>
        <p:nvSpPr>
          <p:cNvPr id="1812" name="Google Shape;1812;g78327f1586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3" name="Google Shape;1813;g78327f158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r>
              <a:rPr lang="en"/>
              <a:t>Author: Elvis Saravia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5"/>
        <p:cNvGrpSpPr/>
        <p:nvPr/>
      </p:nvGrpSpPr>
      <p:grpSpPr>
        <a:xfrm>
          <a:off x="0" y="0"/>
          <a:ext cx="0" cy="0"/>
          <a:chOff x="0" y="0"/>
          <a:chExt cx="0" cy="0"/>
        </a:xfrm>
      </p:grpSpPr>
      <p:sp>
        <p:nvSpPr>
          <p:cNvPr id="2006" name="Google Shape;2006;g78327f1586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78327f1586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457200" lvl="0" indent="-298450" algn="l" rtl="0">
              <a:spcBef>
                <a:spcPts val="0"/>
              </a:spcBef>
              <a:spcAft>
                <a:spcPts val="0"/>
              </a:spcAft>
              <a:buSzPts val="1100"/>
              <a:buChar char="-"/>
            </a:pPr>
            <a:r>
              <a:rPr lang="en"/>
              <a:t>You can customize the background as well by right clicking and changing to another gradient or static color</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78327f1586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78327f1586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p:cNvGrpSpPr/>
        <p:nvPr/>
      </p:nvGrpSpPr>
      <p:grpSpPr>
        <a:xfrm>
          <a:off x="0" y="0"/>
          <a:ext cx="0" cy="0"/>
          <a:chOff x="0" y="0"/>
          <a:chExt cx="0" cy="0"/>
        </a:xfrm>
      </p:grpSpPr>
      <p:sp>
        <p:nvSpPr>
          <p:cNvPr id="2395" name="Google Shape;2395;g78327f1586_0_6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78327f1586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9"/>
        <p:cNvGrpSpPr/>
        <p:nvPr/>
      </p:nvGrpSpPr>
      <p:grpSpPr>
        <a:xfrm>
          <a:off x="0" y="0"/>
          <a:ext cx="0" cy="0"/>
          <a:chOff x="0" y="0"/>
          <a:chExt cx="0" cy="0"/>
        </a:xfrm>
      </p:grpSpPr>
      <p:sp>
        <p:nvSpPr>
          <p:cNvPr id="2590" name="Google Shape;2590;g78327f1586_0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1" name="Google Shape;2591;g78327f1586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Gradient background shows some inspirations and ideas for color themes that could be used for backgrounds</a:t>
            </a:r>
            <a:endParaRPr/>
          </a:p>
          <a:p>
            <a:pPr marL="457200" lvl="0" indent="-298450" algn="l" rtl="0">
              <a:spcBef>
                <a:spcPts val="0"/>
              </a:spcBef>
              <a:spcAft>
                <a:spcPts val="0"/>
              </a:spcAft>
              <a:buSzPts val="1100"/>
              <a:buChar char="-"/>
            </a:pPr>
            <a:r>
              <a:rPr lang="en"/>
              <a:t>The examples used in this section are inspired by </a:t>
            </a:r>
            <a:r>
              <a:rPr lang="en" u="sng">
                <a:solidFill>
                  <a:schemeClr val="hlink"/>
                </a:solidFill>
                <a:hlinkClick r:id="rId3"/>
              </a:rPr>
              <a:t>https://uigradients.com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4"/>
        <p:cNvGrpSpPr/>
        <p:nvPr/>
      </p:nvGrpSpPr>
      <p:grpSpPr>
        <a:xfrm>
          <a:off x="0" y="0"/>
          <a:ext cx="0" cy="0"/>
          <a:chOff x="0" y="0"/>
          <a:chExt cx="0" cy="0"/>
        </a:xfrm>
      </p:grpSpPr>
      <p:sp>
        <p:nvSpPr>
          <p:cNvPr id="2595" name="Google Shape;2595;g78327f1586_0_4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78327f1586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8"/>
        <p:cNvGrpSpPr/>
        <p:nvPr/>
      </p:nvGrpSpPr>
      <p:grpSpPr>
        <a:xfrm>
          <a:off x="0" y="0"/>
          <a:ext cx="0" cy="0"/>
          <a:chOff x="0" y="0"/>
          <a:chExt cx="0" cy="0"/>
        </a:xfrm>
      </p:grpSpPr>
      <p:sp>
        <p:nvSpPr>
          <p:cNvPr id="2599" name="Google Shape;2599;g78327f1586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0" name="Google Shape;2600;g78327f1586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2"/>
        <p:cNvGrpSpPr/>
        <p:nvPr/>
      </p:nvGrpSpPr>
      <p:grpSpPr>
        <a:xfrm>
          <a:off x="0" y="0"/>
          <a:ext cx="0" cy="0"/>
          <a:chOff x="0" y="0"/>
          <a:chExt cx="0" cy="0"/>
        </a:xfrm>
      </p:grpSpPr>
      <p:sp>
        <p:nvSpPr>
          <p:cNvPr id="2603" name="Google Shape;2603;g78327f1586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4" name="Google Shape;2604;g78327f1586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p:cNvGrpSpPr/>
        <p:nvPr/>
      </p:nvGrpSpPr>
      <p:grpSpPr>
        <a:xfrm>
          <a:off x="0" y="0"/>
          <a:ext cx="0" cy="0"/>
          <a:chOff x="0" y="0"/>
          <a:chExt cx="0" cy="0"/>
        </a:xfrm>
      </p:grpSpPr>
      <p:sp>
        <p:nvSpPr>
          <p:cNvPr id="2607" name="Google Shape;2607;g9aeaf79e6c_37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9aeaf79e6c_37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You can add abstract backgrounds here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85a0789696_235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85a0789696_235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8327f15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8327f15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a simple round rectangle that can represent some process, operation, or transformation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c3ed6abf22_2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c3ed6abf22_2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8"/>
        <p:cNvGrpSpPr/>
        <p:nvPr/>
      </p:nvGrpSpPr>
      <p:grpSpPr>
        <a:xfrm>
          <a:off x="0" y="0"/>
          <a:ext cx="0" cy="0"/>
          <a:chOff x="0" y="0"/>
          <a:chExt cx="0" cy="0"/>
        </a:xfrm>
      </p:grpSpPr>
      <p:sp>
        <p:nvSpPr>
          <p:cNvPr id="4409" name="Google Shape;4409;gc3ed6abf22_2_2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0" name="Google Shape;4410;gc3ed6abf22_2_2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4"/>
        <p:cNvGrpSpPr/>
        <p:nvPr/>
      </p:nvGrpSpPr>
      <p:grpSpPr>
        <a:xfrm>
          <a:off x="0" y="0"/>
          <a:ext cx="0" cy="0"/>
          <a:chOff x="0" y="0"/>
          <a:chExt cx="0" cy="0"/>
        </a:xfrm>
      </p:grpSpPr>
      <p:sp>
        <p:nvSpPr>
          <p:cNvPr id="4855" name="Google Shape;4855;g878bb028e8_88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6" name="Google Shape;4856;g878bb028e8_88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9"/>
        <p:cNvGrpSpPr/>
        <p:nvPr/>
      </p:nvGrpSpPr>
      <p:grpSpPr>
        <a:xfrm>
          <a:off x="0" y="0"/>
          <a:ext cx="0" cy="0"/>
          <a:chOff x="0" y="0"/>
          <a:chExt cx="0" cy="0"/>
        </a:xfrm>
      </p:grpSpPr>
      <p:sp>
        <p:nvSpPr>
          <p:cNvPr id="4880" name="Google Shape;4880;gc88160a497_3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1" name="Google Shape;4881;gc88160a497_3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0"/>
        <p:cNvGrpSpPr/>
        <p:nvPr/>
      </p:nvGrpSpPr>
      <p:grpSpPr>
        <a:xfrm>
          <a:off x="0" y="0"/>
          <a:ext cx="0" cy="0"/>
          <a:chOff x="0" y="0"/>
          <a:chExt cx="0" cy="0"/>
        </a:xfrm>
      </p:grpSpPr>
      <p:sp>
        <p:nvSpPr>
          <p:cNvPr id="4921" name="Google Shape;4921;gc88160a497_35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2" name="Google Shape;4922;gc88160a497_35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9"/>
        <p:cNvGrpSpPr/>
        <p:nvPr/>
      </p:nvGrpSpPr>
      <p:grpSpPr>
        <a:xfrm>
          <a:off x="0" y="0"/>
          <a:ext cx="0" cy="0"/>
          <a:chOff x="0" y="0"/>
          <a:chExt cx="0" cy="0"/>
        </a:xfrm>
      </p:grpSpPr>
      <p:sp>
        <p:nvSpPr>
          <p:cNvPr id="4990" name="Google Shape;4990;gc88160a497_35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1" name="Google Shape;4991;gc88160a497_35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8"/>
        <p:cNvGrpSpPr/>
        <p:nvPr/>
      </p:nvGrpSpPr>
      <p:grpSpPr>
        <a:xfrm>
          <a:off x="0" y="0"/>
          <a:ext cx="0" cy="0"/>
          <a:chOff x="0" y="0"/>
          <a:chExt cx="0" cy="0"/>
        </a:xfrm>
      </p:grpSpPr>
      <p:sp>
        <p:nvSpPr>
          <p:cNvPr id="5069" name="Google Shape;5069;gc88160a497_35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0" name="Google Shape;5070;gc88160a497_35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6"/>
        <p:cNvGrpSpPr/>
        <p:nvPr/>
      </p:nvGrpSpPr>
      <p:grpSpPr>
        <a:xfrm>
          <a:off x="0" y="0"/>
          <a:ext cx="0" cy="0"/>
          <a:chOff x="0" y="0"/>
          <a:chExt cx="0" cy="0"/>
        </a:xfrm>
      </p:grpSpPr>
      <p:sp>
        <p:nvSpPr>
          <p:cNvPr id="5187" name="Google Shape;5187;g78327f1586_21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8" name="Google Shape;5188;g78327f1586_2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t>
            </a:r>
            <a:r>
              <a:rPr lang="en" u="sng">
                <a:solidFill>
                  <a:schemeClr val="hlink"/>
                </a:solidFill>
                <a:hlinkClick r:id="rId3"/>
              </a:rPr>
              <a:t>@srvmshr</a:t>
            </a:r>
            <a:endParaRPr/>
          </a:p>
          <a:p>
            <a:pPr marL="0" lvl="0" indent="0" algn="l" rtl="0">
              <a:spcBef>
                <a:spcPts val="0"/>
              </a:spcBef>
              <a:spcAft>
                <a:spcPts val="0"/>
              </a:spcAft>
              <a:buNone/>
            </a:pPr>
            <a:r>
              <a:rPr lang="en"/>
              <a:t>sourav@yahoo.com</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6"/>
        <p:cNvGrpSpPr/>
        <p:nvPr/>
      </p:nvGrpSpPr>
      <p:grpSpPr>
        <a:xfrm>
          <a:off x="0" y="0"/>
          <a:ext cx="0" cy="0"/>
          <a:chOff x="0" y="0"/>
          <a:chExt cx="0" cy="0"/>
        </a:xfrm>
      </p:grpSpPr>
      <p:sp>
        <p:nvSpPr>
          <p:cNvPr id="5227" name="Google Shape;5227;g78327f1586_217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8" name="Google Shape;5228;g78327f1586_217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9"/>
        <p:cNvGrpSpPr/>
        <p:nvPr/>
      </p:nvGrpSpPr>
      <p:grpSpPr>
        <a:xfrm>
          <a:off x="0" y="0"/>
          <a:ext cx="0" cy="0"/>
          <a:chOff x="0" y="0"/>
          <a:chExt cx="0" cy="0"/>
        </a:xfrm>
      </p:grpSpPr>
      <p:sp>
        <p:nvSpPr>
          <p:cNvPr id="5330" name="Google Shape;5330;g78327f1586_21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1" name="Google Shape;5331;g78327f1586_21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8327f158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8327f158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This can be used to represent a vector. If you want to edit the distance between each element, you can “ungroup” the shapes and then modify the distance between the individual lines.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2"/>
        <p:cNvGrpSpPr/>
        <p:nvPr/>
      </p:nvGrpSpPr>
      <p:grpSpPr>
        <a:xfrm>
          <a:off x="0" y="0"/>
          <a:ext cx="0" cy="0"/>
          <a:chOff x="0" y="0"/>
          <a:chExt cx="0" cy="0"/>
        </a:xfrm>
      </p:grpSpPr>
      <p:sp>
        <p:nvSpPr>
          <p:cNvPr id="5383" name="Google Shape;5383;g78327f1586_217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4" name="Google Shape;5384;g78327f1586_217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9"/>
        <p:cNvGrpSpPr/>
        <p:nvPr/>
      </p:nvGrpSpPr>
      <p:grpSpPr>
        <a:xfrm>
          <a:off x="0" y="0"/>
          <a:ext cx="0" cy="0"/>
          <a:chOff x="0" y="0"/>
          <a:chExt cx="0" cy="0"/>
        </a:xfrm>
      </p:grpSpPr>
      <p:sp>
        <p:nvSpPr>
          <p:cNvPr id="5400" name="Google Shape;5400;g78327f1586_217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1" name="Google Shape;5401;g78327f1586_217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8"/>
        <p:cNvGrpSpPr/>
        <p:nvPr/>
      </p:nvGrpSpPr>
      <p:grpSpPr>
        <a:xfrm>
          <a:off x="0" y="0"/>
          <a:ext cx="0" cy="0"/>
          <a:chOff x="0" y="0"/>
          <a:chExt cx="0" cy="0"/>
        </a:xfrm>
      </p:grpSpPr>
      <p:sp>
        <p:nvSpPr>
          <p:cNvPr id="5439" name="Google Shape;5439;g78327f1586_217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0" name="Google Shape;5440;g78327f1586_217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5"/>
        <p:cNvGrpSpPr/>
        <p:nvPr/>
      </p:nvGrpSpPr>
      <p:grpSpPr>
        <a:xfrm>
          <a:off x="0" y="0"/>
          <a:ext cx="0" cy="0"/>
          <a:chOff x="0" y="0"/>
          <a:chExt cx="0" cy="0"/>
        </a:xfrm>
      </p:grpSpPr>
      <p:sp>
        <p:nvSpPr>
          <p:cNvPr id="5526" name="Google Shape;5526;g13f970c10fe_9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7" name="Google Shape;5527;g13f970c10fe_9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2"/>
        <p:cNvGrpSpPr/>
        <p:nvPr/>
      </p:nvGrpSpPr>
      <p:grpSpPr>
        <a:xfrm>
          <a:off x="0" y="0"/>
          <a:ext cx="0" cy="0"/>
          <a:chOff x="0" y="0"/>
          <a:chExt cx="0" cy="0"/>
        </a:xfrm>
      </p:grpSpPr>
      <p:sp>
        <p:nvSpPr>
          <p:cNvPr id="5613" name="Google Shape;5613;g78327f1586_217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4" name="Google Shape;5614;g78327f1586_217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7"/>
        <p:cNvGrpSpPr/>
        <p:nvPr/>
      </p:nvGrpSpPr>
      <p:grpSpPr>
        <a:xfrm>
          <a:off x="0" y="0"/>
          <a:ext cx="0" cy="0"/>
          <a:chOff x="0" y="0"/>
          <a:chExt cx="0" cy="0"/>
        </a:xfrm>
      </p:grpSpPr>
      <p:sp>
        <p:nvSpPr>
          <p:cNvPr id="5808" name="Google Shape;5808;g78327f1586_217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9" name="Google Shape;5809;g78327f1586_217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2"/>
        <p:cNvGrpSpPr/>
        <p:nvPr/>
      </p:nvGrpSpPr>
      <p:grpSpPr>
        <a:xfrm>
          <a:off x="0" y="0"/>
          <a:ext cx="0" cy="0"/>
          <a:chOff x="0" y="0"/>
          <a:chExt cx="0" cy="0"/>
        </a:xfrm>
      </p:grpSpPr>
      <p:sp>
        <p:nvSpPr>
          <p:cNvPr id="5993" name="Google Shape;5993;g78327f1586_217_6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4" name="Google Shape;5994;g78327f1586_217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4"/>
        <p:cNvGrpSpPr/>
        <p:nvPr/>
      </p:nvGrpSpPr>
      <p:grpSpPr>
        <a:xfrm>
          <a:off x="0" y="0"/>
          <a:ext cx="0" cy="0"/>
          <a:chOff x="0" y="0"/>
          <a:chExt cx="0" cy="0"/>
        </a:xfrm>
      </p:grpSpPr>
      <p:sp>
        <p:nvSpPr>
          <p:cNvPr id="6045" name="Google Shape;6045;g78327f1586_217_7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6" name="Google Shape;6046;g78327f1586_217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3"/>
        <p:cNvGrpSpPr/>
        <p:nvPr/>
      </p:nvGrpSpPr>
      <p:grpSpPr>
        <a:xfrm>
          <a:off x="0" y="0"/>
          <a:ext cx="0" cy="0"/>
          <a:chOff x="0" y="0"/>
          <a:chExt cx="0" cy="0"/>
        </a:xfrm>
      </p:grpSpPr>
      <p:sp>
        <p:nvSpPr>
          <p:cNvPr id="6104" name="Google Shape;6104;g78327f1586_217_7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5" name="Google Shape;6105;g78327f1586_217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3"/>
        <p:cNvGrpSpPr/>
        <p:nvPr/>
      </p:nvGrpSpPr>
      <p:grpSpPr>
        <a:xfrm>
          <a:off x="0" y="0"/>
          <a:ext cx="0" cy="0"/>
          <a:chOff x="0" y="0"/>
          <a:chExt cx="0" cy="0"/>
        </a:xfrm>
      </p:grpSpPr>
      <p:sp>
        <p:nvSpPr>
          <p:cNvPr id="6154" name="Google Shape;6154;g78327f1586_217_8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5" name="Google Shape;6155;g78327f1586_217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d0cd77ab1_25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d0cd77ab1_25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Symbolizing an embedding</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3"/>
        <p:cNvGrpSpPr/>
        <p:nvPr/>
      </p:nvGrpSpPr>
      <p:grpSpPr>
        <a:xfrm>
          <a:off x="0" y="0"/>
          <a:ext cx="0" cy="0"/>
          <a:chOff x="0" y="0"/>
          <a:chExt cx="0" cy="0"/>
        </a:xfrm>
      </p:grpSpPr>
      <p:sp>
        <p:nvSpPr>
          <p:cNvPr id="6234" name="Google Shape;6234;g78327f1586_153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5" name="Google Shape;6235;g78327f1586_153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8"/>
        <p:cNvGrpSpPr/>
        <p:nvPr/>
      </p:nvGrpSpPr>
      <p:grpSpPr>
        <a:xfrm>
          <a:off x="0" y="0"/>
          <a:ext cx="0" cy="0"/>
          <a:chOff x="0" y="0"/>
          <a:chExt cx="0" cy="0"/>
        </a:xfrm>
      </p:grpSpPr>
      <p:sp>
        <p:nvSpPr>
          <p:cNvPr id="6239" name="Google Shape;6239;g78327f1586_1537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0" name="Google Shape;6240;g78327f1586_1537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t>
            </a:r>
            <a:r>
              <a:rPr lang="en" u="sng">
                <a:solidFill>
                  <a:schemeClr val="hlink"/>
                </a:solidFill>
                <a:hlinkClick r:id="rId3"/>
              </a:rPr>
              <a:t>@avsthiago</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2"/>
        <p:cNvGrpSpPr/>
        <p:nvPr/>
      </p:nvGrpSpPr>
      <p:grpSpPr>
        <a:xfrm>
          <a:off x="0" y="0"/>
          <a:ext cx="0" cy="0"/>
          <a:chOff x="0" y="0"/>
          <a:chExt cx="0" cy="0"/>
        </a:xfrm>
      </p:grpSpPr>
      <p:sp>
        <p:nvSpPr>
          <p:cNvPr id="6363" name="Google Shape;6363;g78327f1586_1537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4" name="Google Shape;6364;g78327f1586_1537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2"/>
        <p:cNvGrpSpPr/>
        <p:nvPr/>
      </p:nvGrpSpPr>
      <p:grpSpPr>
        <a:xfrm>
          <a:off x="0" y="0"/>
          <a:ext cx="0" cy="0"/>
          <a:chOff x="0" y="0"/>
          <a:chExt cx="0" cy="0"/>
        </a:xfrm>
      </p:grpSpPr>
      <p:sp>
        <p:nvSpPr>
          <p:cNvPr id="6453" name="Google Shape;6453;g78327f1586_1537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4" name="Google Shape;6454;g78327f1586_1537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6"/>
        <p:cNvGrpSpPr/>
        <p:nvPr/>
      </p:nvGrpSpPr>
      <p:grpSpPr>
        <a:xfrm>
          <a:off x="0" y="0"/>
          <a:ext cx="0" cy="0"/>
          <a:chOff x="0" y="0"/>
          <a:chExt cx="0" cy="0"/>
        </a:xfrm>
      </p:grpSpPr>
      <p:sp>
        <p:nvSpPr>
          <p:cNvPr id="6477" name="Google Shape;6477;g878bb028e8_168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8" name="Google Shape;6478;g878bb028e8_168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7"/>
        <p:cNvGrpSpPr/>
        <p:nvPr/>
      </p:nvGrpSpPr>
      <p:grpSpPr>
        <a:xfrm>
          <a:off x="0" y="0"/>
          <a:ext cx="0" cy="0"/>
          <a:chOff x="0" y="0"/>
          <a:chExt cx="0" cy="0"/>
        </a:xfrm>
      </p:grpSpPr>
      <p:sp>
        <p:nvSpPr>
          <p:cNvPr id="6498" name="Google Shape;6498;g78327f1586_1537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9" name="Google Shape;6499;g78327f1586_1537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4"/>
        <p:cNvGrpSpPr/>
        <p:nvPr/>
      </p:nvGrpSpPr>
      <p:grpSpPr>
        <a:xfrm>
          <a:off x="0" y="0"/>
          <a:ext cx="0" cy="0"/>
          <a:chOff x="0" y="0"/>
          <a:chExt cx="0" cy="0"/>
        </a:xfrm>
      </p:grpSpPr>
      <p:sp>
        <p:nvSpPr>
          <p:cNvPr id="6625" name="Google Shape;6625;g78327f1586_1537_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6" name="Google Shape;6626;g78327f1586_1537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0"/>
        <p:cNvGrpSpPr/>
        <p:nvPr/>
      </p:nvGrpSpPr>
      <p:grpSpPr>
        <a:xfrm>
          <a:off x="0" y="0"/>
          <a:ext cx="0" cy="0"/>
          <a:chOff x="0" y="0"/>
          <a:chExt cx="0" cy="0"/>
        </a:xfrm>
      </p:grpSpPr>
      <p:sp>
        <p:nvSpPr>
          <p:cNvPr id="6681" name="Google Shape;6681;g78327f1586_1537_5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2" name="Google Shape;6682;g78327f1586_1537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1"/>
        <p:cNvGrpSpPr/>
        <p:nvPr/>
      </p:nvGrpSpPr>
      <p:grpSpPr>
        <a:xfrm>
          <a:off x="0" y="0"/>
          <a:ext cx="0" cy="0"/>
          <a:chOff x="0" y="0"/>
          <a:chExt cx="0" cy="0"/>
        </a:xfrm>
      </p:grpSpPr>
      <p:sp>
        <p:nvSpPr>
          <p:cNvPr id="6762" name="Google Shape;6762;g78327f1586_1537_6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3" name="Google Shape;6763;g78327f1586_1537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5"/>
        <p:cNvGrpSpPr/>
        <p:nvPr/>
      </p:nvGrpSpPr>
      <p:grpSpPr>
        <a:xfrm>
          <a:off x="0" y="0"/>
          <a:ext cx="0" cy="0"/>
          <a:chOff x="0" y="0"/>
          <a:chExt cx="0" cy="0"/>
        </a:xfrm>
      </p:grpSpPr>
      <p:sp>
        <p:nvSpPr>
          <p:cNvPr id="6856" name="Google Shape;6856;g78327f1586_1537_7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7" name="Google Shape;6857;g78327f1586_1537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8327f1586_0_1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8327f1586_0_1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Can represent a neuron or some arbitrary operation</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7"/>
        <p:cNvGrpSpPr/>
        <p:nvPr/>
      </p:nvGrpSpPr>
      <p:grpSpPr>
        <a:xfrm>
          <a:off x="0" y="0"/>
          <a:ext cx="0" cy="0"/>
          <a:chOff x="0" y="0"/>
          <a:chExt cx="0" cy="0"/>
        </a:xfrm>
      </p:grpSpPr>
      <p:sp>
        <p:nvSpPr>
          <p:cNvPr id="6958" name="Google Shape;6958;g78327f1586_1537_8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9" name="Google Shape;6959;g78327f1586_1537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4"/>
        <p:cNvGrpSpPr/>
        <p:nvPr/>
      </p:nvGrpSpPr>
      <p:grpSpPr>
        <a:xfrm>
          <a:off x="0" y="0"/>
          <a:ext cx="0" cy="0"/>
          <a:chOff x="0" y="0"/>
          <a:chExt cx="0" cy="0"/>
        </a:xfrm>
      </p:grpSpPr>
      <p:sp>
        <p:nvSpPr>
          <p:cNvPr id="7035" name="Google Shape;7035;g85a0789696_74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6" name="Google Shape;7036;g85a0789696_74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Dark-theme version of the previous (by Elvis Saravia)</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6"/>
        <p:cNvGrpSpPr/>
        <p:nvPr/>
      </p:nvGrpSpPr>
      <p:grpSpPr>
        <a:xfrm>
          <a:off x="0" y="0"/>
          <a:ext cx="0" cy="0"/>
          <a:chOff x="0" y="0"/>
          <a:chExt cx="0" cy="0"/>
        </a:xfrm>
      </p:grpSpPr>
      <p:sp>
        <p:nvSpPr>
          <p:cNvPr id="7267" name="Google Shape;7267;g78327f1586_1537_9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8" name="Google Shape;7268;g78327f1586_1537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fc103f579_2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c103f579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These visuals can represent a multi-directional array (3D) input, tensor, etc.</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78327f1586_0_8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8327f1586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These visuals could represent transformations (left) or operations (right)</a:t>
            </a:r>
            <a:endParaRPr/>
          </a:p>
          <a:p>
            <a:pPr marL="457200" lvl="0" indent="-298450" algn="l" rtl="0">
              <a:spcBef>
                <a:spcPts val="0"/>
              </a:spcBef>
              <a:spcAft>
                <a:spcPts val="0"/>
              </a:spcAft>
              <a:buSzPts val="1100"/>
              <a:buChar char="-"/>
            </a:pPr>
            <a:r>
              <a:rPr lang="en"/>
              <a:t>The visuals on the right use the Math Equations Add on for Google Slides.</a:t>
            </a:r>
            <a:endParaRPr/>
          </a:p>
          <a:p>
            <a:pPr marL="457200" lvl="0" indent="-298450" algn="l" rtl="0">
              <a:spcBef>
                <a:spcPts val="0"/>
              </a:spcBef>
              <a:spcAft>
                <a:spcPts val="0"/>
              </a:spcAft>
              <a:buSzPts val="1100"/>
              <a:buChar char="-"/>
            </a:pPr>
            <a:r>
              <a:rPr lang="en"/>
              <a:t>If you click on the equation you are able to modify it by:</a:t>
            </a:r>
            <a:endParaRPr/>
          </a:p>
          <a:p>
            <a:pPr marL="914400" lvl="1" indent="-298450" algn="l" rtl="0">
              <a:spcBef>
                <a:spcPts val="0"/>
              </a:spcBef>
              <a:spcAft>
                <a:spcPts val="0"/>
              </a:spcAft>
              <a:buSzPts val="1100"/>
              <a:buChar char="-"/>
            </a:pPr>
            <a:r>
              <a:rPr lang="en"/>
              <a:t>Selecting Add Ons → Math Equations → Menu</a:t>
            </a:r>
            <a:endParaRPr/>
          </a:p>
          <a:p>
            <a:pPr marL="914400" lvl="1" indent="-298450" algn="l" rtl="0">
              <a:spcBef>
                <a:spcPts val="0"/>
              </a:spcBef>
              <a:spcAft>
                <a:spcPts val="0"/>
              </a:spcAft>
              <a:buSzPts val="1100"/>
              <a:buChar char="-"/>
            </a:pPr>
            <a:r>
              <a:rPr lang="en"/>
              <a:t>While the equation is selected, click “Connect to Equation” on the “Math Equations UI”</a:t>
            </a:r>
            <a:endParaRPr/>
          </a:p>
          <a:p>
            <a:pPr marL="914400" lvl="1" indent="-298450" algn="l" rtl="0">
              <a:spcBef>
                <a:spcPts val="0"/>
              </a:spcBef>
              <a:spcAft>
                <a:spcPts val="0"/>
              </a:spcAft>
              <a:buSzPts val="1100"/>
              <a:buChar char="-"/>
            </a:pPr>
            <a:r>
              <a:rPr lang="en"/>
              <a:t>Then change the properties like color, size, etc.</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5a0789696_74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5a0789696_74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Note: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These visuals could represent transformations (left) or operations (right)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visuals on the right use the Math Equations Add on for Google Slides.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If you click on the equation you are able to modify it by:</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Selecting Add Ons → Math Equations → Menu</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While the equation is selected, click “Connect to Equation” on the “Math Equations UI”</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Then change the properties like color, size, etc.</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Log:</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Added a dark theme version of the previous slide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ir.a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dair-ai/ml-visual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049375"/>
            <a:ext cx="8520600" cy="241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FFFF"/>
                </a:solidFill>
              </a:rPr>
              <a:t>ML Visuals</a:t>
            </a:r>
            <a:endParaRPr>
              <a:solidFill>
                <a:srgbClr val="FFFFFF"/>
              </a:solidFill>
            </a:endParaRPr>
          </a:p>
          <a:p>
            <a:pPr marL="0" lvl="0" indent="0" algn="ctr" rtl="0">
              <a:spcBef>
                <a:spcPts val="0"/>
              </a:spcBef>
              <a:spcAft>
                <a:spcPts val="0"/>
              </a:spcAft>
              <a:buNone/>
            </a:pPr>
            <a:r>
              <a:rPr lang="en" sz="1700">
                <a:solidFill>
                  <a:srgbClr val="FFFFFF"/>
                </a:solidFill>
              </a:rPr>
              <a:t>By </a:t>
            </a:r>
            <a:r>
              <a:rPr lang="en" sz="1700" u="sng">
                <a:solidFill>
                  <a:srgbClr val="FFFFFF"/>
                </a:solidFill>
                <a:hlinkClick r:id="rId3">
                  <a:extLst>
                    <a:ext uri="{A12FA001-AC4F-418D-AE19-62706E023703}">
                      <ahyp:hlinkClr xmlns:ahyp="http://schemas.microsoft.com/office/drawing/2018/hyperlinkcolor" val="tx"/>
                    </a:ext>
                  </a:extLst>
                </a:hlinkClick>
              </a:rPr>
              <a:t>dair.ai</a:t>
            </a:r>
            <a:endParaRPr sz="1700">
              <a:solidFill>
                <a:srgbClr val="FFFFFF"/>
              </a:solidFill>
            </a:endParaRPr>
          </a:p>
          <a:p>
            <a:pPr marL="0" lvl="0" indent="0" algn="ctr" rtl="0">
              <a:spcBef>
                <a:spcPts val="0"/>
              </a:spcBef>
              <a:spcAft>
                <a:spcPts val="0"/>
              </a:spcAft>
              <a:buNone/>
            </a:pPr>
            <a:endParaRPr sz="1700">
              <a:solidFill>
                <a:srgbClr val="FFFFFF"/>
              </a:solidFill>
            </a:endParaRPr>
          </a:p>
          <a:p>
            <a:pPr marL="0" lvl="0" indent="0" algn="ctr" rtl="0">
              <a:spcBef>
                <a:spcPts val="0"/>
              </a:spcBef>
              <a:spcAft>
                <a:spcPts val="0"/>
              </a:spcAft>
              <a:buNone/>
            </a:pPr>
            <a:r>
              <a:rPr lang="en" sz="1700" u="sng">
                <a:solidFill>
                  <a:srgbClr val="FFFFFF"/>
                </a:solidFill>
                <a:hlinkClick r:id="rId4">
                  <a:extLst>
                    <a:ext uri="{A12FA001-AC4F-418D-AE19-62706E023703}">
                      <ahyp:hlinkClr xmlns:ahyp="http://schemas.microsoft.com/office/drawing/2018/hyperlinkcolor" val="tx"/>
                    </a:ext>
                  </a:extLst>
                </a:hlinkClick>
              </a:rPr>
              <a:t>https://github.com/dair-ai/ml-visuals</a:t>
            </a:r>
            <a:endParaRPr sz="17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cxnSp>
        <p:nvCxnSpPr>
          <p:cNvPr id="345" name="Google Shape;345;p22"/>
          <p:cNvCxnSpPr/>
          <p:nvPr/>
        </p:nvCxnSpPr>
        <p:spPr>
          <a:xfrm rot="5400000" flipH="1">
            <a:off x="2509550" y="1672475"/>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grpSp>
        <p:nvGrpSpPr>
          <p:cNvPr id="346" name="Google Shape;346;p22"/>
          <p:cNvGrpSpPr/>
          <p:nvPr/>
        </p:nvGrpSpPr>
        <p:grpSpPr>
          <a:xfrm>
            <a:off x="3037731" y="3725158"/>
            <a:ext cx="255900" cy="258300"/>
            <a:chOff x="2372506" y="3438683"/>
            <a:chExt cx="255900" cy="258300"/>
          </a:xfrm>
        </p:grpSpPr>
        <p:pic>
          <p:nvPicPr>
            <p:cNvPr id="347" name="Google Shape;347;p22"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349" name="Google Shape;349;p22"/>
          <p:cNvGrpSpPr/>
          <p:nvPr/>
        </p:nvGrpSpPr>
        <p:grpSpPr>
          <a:xfrm>
            <a:off x="2541627" y="3693891"/>
            <a:ext cx="323668" cy="320833"/>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51"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52" name="Google Shape;352;p22"/>
          <p:cNvSpPr txBox="1"/>
          <p:nvPr/>
        </p:nvSpPr>
        <p:spPr>
          <a:xfrm>
            <a:off x="1231200" y="3564750"/>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2"/>
                </a:solidFill>
              </a:rPr>
              <a:t>Positional </a:t>
            </a:r>
            <a:endParaRPr sz="1100">
              <a:solidFill>
                <a:schemeClr val="dk2"/>
              </a:solidFill>
            </a:endParaRPr>
          </a:p>
          <a:p>
            <a:pPr marL="0" lvl="0" indent="0" algn="ctr" rtl="0">
              <a:spcBef>
                <a:spcPts val="0"/>
              </a:spcBef>
              <a:spcAft>
                <a:spcPts val="0"/>
              </a:spcAft>
              <a:buNone/>
            </a:pPr>
            <a:r>
              <a:rPr lang="en" sz="1100">
                <a:solidFill>
                  <a:schemeClr val="dk2"/>
                </a:solidFill>
              </a:rPr>
              <a:t>Encoding</a:t>
            </a:r>
            <a:endParaRPr sz="1100">
              <a:solidFill>
                <a:schemeClr val="dk2"/>
              </a:solidFill>
            </a:endParaRPr>
          </a:p>
        </p:txBody>
      </p:sp>
      <p:cxnSp>
        <p:nvCxnSpPr>
          <p:cNvPr id="353" name="Google Shape;353;p22"/>
          <p:cNvCxnSpPr>
            <a:stCxn id="348" idx="2"/>
            <a:endCxn id="350" idx="6"/>
          </p:cNvCxnSpPr>
          <p:nvPr/>
        </p:nvCxnSpPr>
        <p:spPr>
          <a:xfrm rot="10800000">
            <a:off x="2865231" y="3854308"/>
            <a:ext cx="172500" cy="0"/>
          </a:xfrm>
          <a:prstGeom prst="straightConnector1">
            <a:avLst/>
          </a:prstGeom>
          <a:noFill/>
          <a:ln w="9525" cap="flat" cmpd="sng">
            <a:solidFill>
              <a:schemeClr val="dk2"/>
            </a:solidFill>
            <a:prstDash val="solid"/>
            <a:round/>
            <a:headEnd type="none" w="med" len="med"/>
            <a:tailEnd type="none" w="med" len="med"/>
          </a:ln>
        </p:spPr>
      </p:cxnSp>
      <p:grpSp>
        <p:nvGrpSpPr>
          <p:cNvPr id="354" name="Google Shape;354;p22"/>
          <p:cNvGrpSpPr/>
          <p:nvPr/>
        </p:nvGrpSpPr>
        <p:grpSpPr>
          <a:xfrm>
            <a:off x="4931275" y="680825"/>
            <a:ext cx="2099400" cy="4516875"/>
            <a:chOff x="2211875" y="849675"/>
            <a:chExt cx="2099400" cy="4516875"/>
          </a:xfrm>
        </p:grpSpPr>
        <p:sp>
          <p:nvSpPr>
            <p:cNvPr id="355" name="Google Shape;355;p22"/>
            <p:cNvSpPr/>
            <p:nvPr/>
          </p:nvSpPr>
          <p:spPr>
            <a:xfrm>
              <a:off x="2211875" y="849675"/>
              <a:ext cx="2099400" cy="281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2466050" y="3001600"/>
              <a:ext cx="1515000" cy="5424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Masked</a:t>
              </a:r>
              <a:endParaRPr sz="1100">
                <a:solidFill>
                  <a:srgbClr val="666666"/>
                </a:solidFill>
              </a:endParaRPr>
            </a:p>
            <a:p>
              <a:pPr marL="0" lvl="0" indent="0" algn="ctr" rtl="0">
                <a:spcBef>
                  <a:spcPts val="0"/>
                </a:spcBef>
                <a:spcAft>
                  <a:spcPts val="0"/>
                </a:spcAft>
                <a:buNone/>
              </a:pPr>
              <a:r>
                <a:rPr lang="en" sz="1100">
                  <a:solidFill>
                    <a:srgbClr val="666666"/>
                  </a:solidFill>
                </a:rPr>
                <a:t>Multi-Head</a:t>
              </a:r>
              <a:endParaRPr sz="1100">
                <a:solidFill>
                  <a:srgbClr val="666666"/>
                </a:solidFill>
              </a:endParaRPr>
            </a:p>
            <a:p>
              <a:pPr marL="0" lvl="0" indent="0" algn="ctr" rtl="0">
                <a:spcBef>
                  <a:spcPts val="0"/>
                </a:spcBef>
                <a:spcAft>
                  <a:spcPts val="0"/>
                </a:spcAft>
                <a:buNone/>
              </a:pPr>
              <a:r>
                <a:rPr lang="en" sz="1100">
                  <a:solidFill>
                    <a:srgbClr val="666666"/>
                  </a:solidFill>
                </a:rPr>
                <a:t>Attention</a:t>
              </a:r>
              <a:endParaRPr sz="1100">
                <a:solidFill>
                  <a:srgbClr val="666666"/>
                </a:solidFill>
              </a:endParaRPr>
            </a:p>
          </p:txBody>
        </p:sp>
        <p:sp>
          <p:nvSpPr>
            <p:cNvPr id="357" name="Google Shape;357;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sp>
          <p:nvSpPr>
            <p:cNvPr id="358" name="Google Shape;358;p22"/>
            <p:cNvSpPr/>
            <p:nvPr/>
          </p:nvSpPr>
          <p:spPr>
            <a:xfrm>
              <a:off x="246815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Output</a:t>
              </a:r>
              <a:endParaRPr sz="1100">
                <a:solidFill>
                  <a:srgbClr val="666666"/>
                </a:solidFill>
              </a:endParaRPr>
            </a:p>
            <a:p>
              <a:pPr marL="0" lvl="0" indent="0" algn="ctr" rtl="0">
                <a:spcBef>
                  <a:spcPts val="0"/>
                </a:spcBef>
                <a:spcAft>
                  <a:spcPts val="0"/>
                </a:spcAft>
                <a:buNone/>
              </a:pPr>
              <a:r>
                <a:rPr lang="en" sz="1100">
                  <a:solidFill>
                    <a:srgbClr val="666666"/>
                  </a:solidFill>
                </a:rPr>
                <a:t>Embedding</a:t>
              </a:r>
              <a:endParaRPr sz="1100">
                <a:solidFill>
                  <a:srgbClr val="666666"/>
                </a:solidFill>
              </a:endParaRPr>
            </a:p>
          </p:txBody>
        </p:sp>
        <p:cxnSp>
          <p:nvCxnSpPr>
            <p:cNvPr id="359" name="Google Shape;359;p22"/>
            <p:cNvCxnSpPr>
              <a:stCxn id="360" idx="0"/>
              <a:endCxn id="358" idx="2"/>
            </p:cNvCxnSpPr>
            <p:nvPr/>
          </p:nvCxnSpPr>
          <p:spPr>
            <a:xfrm rot="10800000" flipH="1">
              <a:off x="3220775" y="4817250"/>
              <a:ext cx="4800" cy="171000"/>
            </a:xfrm>
            <a:prstGeom prst="straightConnector1">
              <a:avLst/>
            </a:prstGeom>
            <a:noFill/>
            <a:ln w="9525" cap="flat" cmpd="sng">
              <a:solidFill>
                <a:schemeClr val="dk2"/>
              </a:solidFill>
              <a:prstDash val="solid"/>
              <a:round/>
              <a:headEnd type="none" w="med" len="med"/>
              <a:tailEnd type="triangle" w="med" len="med"/>
            </a:ln>
          </p:spPr>
        </p:cxnSp>
        <p:cxnSp>
          <p:nvCxnSpPr>
            <p:cNvPr id="361" name="Google Shape;361;p22"/>
            <p:cNvCxnSpPr>
              <a:endCxn id="356" idx="2"/>
            </p:cNvCxnSpPr>
            <p:nvPr/>
          </p:nvCxnSpPr>
          <p:spPr>
            <a:xfrm rot="10800000">
              <a:off x="3223550" y="3544000"/>
              <a:ext cx="0" cy="37830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22"/>
            <p:cNvCxnSpPr>
              <a:stCxn id="35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22"/>
            <p:cNvCxnSpPr>
              <a:stCxn id="356" idx="0"/>
              <a:endCxn id="35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64" name="Google Shape;364;p22"/>
            <p:cNvSpPr/>
            <p:nvPr/>
          </p:nvSpPr>
          <p:spPr>
            <a:xfrm>
              <a:off x="2466000" y="2092850"/>
              <a:ext cx="1515000" cy="385200"/>
            </a:xfrm>
            <a:prstGeom prst="roundRect">
              <a:avLst>
                <a:gd name="adj" fmla="val 16667"/>
              </a:avLst>
            </a:prstGeom>
            <a:gradFill>
              <a:gsLst>
                <a:gs pos="0">
                  <a:srgbClr val="F7E9D4"/>
                </a:gs>
                <a:gs pos="100000">
                  <a:srgbClr val="E6B94E"/>
                </a:gs>
              </a:gsLst>
              <a:lin ang="2698631"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Multi-Head</a:t>
              </a:r>
              <a:endParaRPr sz="1100">
                <a:solidFill>
                  <a:srgbClr val="666666"/>
                </a:solidFill>
              </a:endParaRPr>
            </a:p>
            <a:p>
              <a:pPr marL="0" lvl="0" indent="0" algn="ctr" rtl="0">
                <a:spcBef>
                  <a:spcPts val="0"/>
                </a:spcBef>
                <a:spcAft>
                  <a:spcPts val="0"/>
                </a:spcAft>
                <a:buNone/>
              </a:pPr>
              <a:r>
                <a:rPr lang="en" sz="1100">
                  <a:solidFill>
                    <a:srgbClr val="666666"/>
                  </a:solidFill>
                </a:rPr>
                <a:t>Attention</a:t>
              </a:r>
              <a:endParaRPr sz="1100">
                <a:solidFill>
                  <a:srgbClr val="666666"/>
                </a:solidFill>
              </a:endParaRPr>
            </a:p>
          </p:txBody>
        </p:sp>
        <p:sp>
          <p:nvSpPr>
            <p:cNvPr id="365" name="Google Shape;365;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cxnSp>
          <p:nvCxnSpPr>
            <p:cNvPr id="366" name="Google Shape;366;p22"/>
            <p:cNvCxnSpPr>
              <a:stCxn id="357" idx="0"/>
              <a:endCxn id="364"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67" name="Google Shape;367;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60" name="Google Shape;360;p22"/>
            <p:cNvSpPr txBox="1"/>
            <p:nvPr/>
          </p:nvSpPr>
          <p:spPr>
            <a:xfrm>
              <a:off x="2432525" y="4988250"/>
              <a:ext cx="15765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Outputs(shifted right)</a:t>
              </a:r>
              <a:endParaRPr sz="1100">
                <a:solidFill>
                  <a:srgbClr val="999999"/>
                </a:solidFill>
              </a:endParaRPr>
            </a:p>
          </p:txBody>
        </p:sp>
      </p:grpSp>
      <p:grpSp>
        <p:nvGrpSpPr>
          <p:cNvPr id="368" name="Google Shape;368;p22"/>
          <p:cNvGrpSpPr/>
          <p:nvPr/>
        </p:nvGrpSpPr>
        <p:grpSpPr>
          <a:xfrm>
            <a:off x="5812231" y="3725170"/>
            <a:ext cx="255900" cy="258300"/>
            <a:chOff x="2372506" y="3438683"/>
            <a:chExt cx="255900" cy="258300"/>
          </a:xfrm>
        </p:grpSpPr>
        <p:pic>
          <p:nvPicPr>
            <p:cNvPr id="369" name="Google Shape;369;p22"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70" name="Google Shape;370;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cxnSp>
        <p:nvCxnSpPr>
          <p:cNvPr id="371" name="Google Shape;371;p22"/>
          <p:cNvCxnSpPr>
            <a:stCxn id="358" idx="0"/>
            <a:endCxn id="370" idx="4"/>
          </p:cNvCxnSpPr>
          <p:nvPr/>
        </p:nvCxnSpPr>
        <p:spPr>
          <a:xfrm rot="10800000">
            <a:off x="5940250" y="3983350"/>
            <a:ext cx="4800" cy="229200"/>
          </a:xfrm>
          <a:prstGeom prst="straightConnector1">
            <a:avLst/>
          </a:prstGeom>
          <a:noFill/>
          <a:ln w="9525" cap="flat" cmpd="sng">
            <a:solidFill>
              <a:schemeClr val="dk2"/>
            </a:solidFill>
            <a:prstDash val="solid"/>
            <a:round/>
            <a:headEnd type="none" w="med" len="med"/>
            <a:tailEnd type="triangle" w="med" len="med"/>
          </a:ln>
        </p:spPr>
      </p:cxnSp>
      <p:grpSp>
        <p:nvGrpSpPr>
          <p:cNvPr id="372" name="Google Shape;372;p22"/>
          <p:cNvGrpSpPr/>
          <p:nvPr/>
        </p:nvGrpSpPr>
        <p:grpSpPr>
          <a:xfrm>
            <a:off x="6208352" y="3693904"/>
            <a:ext cx="323623" cy="320833"/>
            <a:chOff x="6555655" y="1673849"/>
            <a:chExt cx="407124" cy="385200"/>
          </a:xfrm>
        </p:grpSpPr>
        <p:sp>
          <p:nvSpPr>
            <p:cNvPr id="373" name="Google Shape;373;p22"/>
            <p:cNvSpPr/>
            <p:nvPr/>
          </p:nvSpPr>
          <p:spPr>
            <a:xfrm>
              <a:off x="6555655"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74" name="Google Shape;374;p22"/>
            <p:cNvSpPr/>
            <p:nvPr/>
          </p:nvSpPr>
          <p:spPr>
            <a:xfrm flipH="1">
              <a:off x="6555700" y="1750984"/>
              <a:ext cx="407079" cy="230891"/>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75" name="Google Shape;375;p22"/>
          <p:cNvSpPr txBox="1"/>
          <p:nvPr/>
        </p:nvSpPr>
        <p:spPr>
          <a:xfrm>
            <a:off x="6242625" y="35647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2"/>
                </a:solidFill>
              </a:rPr>
              <a:t>Positional </a:t>
            </a:r>
            <a:endParaRPr sz="1100">
              <a:solidFill>
                <a:schemeClr val="dk2"/>
              </a:solidFill>
            </a:endParaRPr>
          </a:p>
          <a:p>
            <a:pPr marL="0" lvl="0" indent="0" algn="ctr" rtl="0">
              <a:spcBef>
                <a:spcPts val="0"/>
              </a:spcBef>
              <a:spcAft>
                <a:spcPts val="0"/>
              </a:spcAft>
              <a:buNone/>
            </a:pPr>
            <a:r>
              <a:rPr lang="en" sz="1100">
                <a:solidFill>
                  <a:schemeClr val="dk2"/>
                </a:solidFill>
              </a:rPr>
              <a:t>Encoding</a:t>
            </a:r>
            <a:endParaRPr sz="1100">
              <a:solidFill>
                <a:schemeClr val="dk2"/>
              </a:solidFill>
            </a:endParaRPr>
          </a:p>
        </p:txBody>
      </p:sp>
      <p:grpSp>
        <p:nvGrpSpPr>
          <p:cNvPr id="376" name="Google Shape;376;p22"/>
          <p:cNvGrpSpPr/>
          <p:nvPr/>
        </p:nvGrpSpPr>
        <p:grpSpPr>
          <a:xfrm>
            <a:off x="2125475" y="1558900"/>
            <a:ext cx="1914300" cy="3584600"/>
            <a:chOff x="2179100" y="1727750"/>
            <a:chExt cx="1914300" cy="3584600"/>
          </a:xfrm>
        </p:grpSpPr>
        <p:sp>
          <p:nvSpPr>
            <p:cNvPr id="377" name="Google Shape;377;p22"/>
            <p:cNvSpPr/>
            <p:nvPr/>
          </p:nvSpPr>
          <p:spPr>
            <a:xfrm>
              <a:off x="2179100" y="1727750"/>
              <a:ext cx="1914300" cy="203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Multi-Head</a:t>
              </a:r>
              <a:endParaRPr sz="1100">
                <a:solidFill>
                  <a:srgbClr val="666666"/>
                </a:solidFill>
              </a:endParaRPr>
            </a:p>
            <a:p>
              <a:pPr marL="0" lvl="0" indent="0" algn="ctr" rtl="0">
                <a:spcBef>
                  <a:spcPts val="0"/>
                </a:spcBef>
                <a:spcAft>
                  <a:spcPts val="0"/>
                </a:spcAft>
                <a:buNone/>
              </a:pPr>
              <a:r>
                <a:rPr lang="en" sz="1100">
                  <a:solidFill>
                    <a:srgbClr val="666666"/>
                  </a:solidFill>
                </a:rPr>
                <a:t>Attention</a:t>
              </a:r>
              <a:endParaRPr sz="1100">
                <a:solidFill>
                  <a:srgbClr val="666666"/>
                </a:solidFill>
              </a:endParaRPr>
            </a:p>
          </p:txBody>
        </p:sp>
        <p:sp>
          <p:nvSpPr>
            <p:cNvPr id="379"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sp>
          <p:nvSpPr>
            <p:cNvPr id="380"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Input</a:t>
              </a:r>
              <a:endParaRPr sz="1100">
                <a:solidFill>
                  <a:srgbClr val="666666"/>
                </a:solidFill>
              </a:endParaRPr>
            </a:p>
            <a:p>
              <a:pPr marL="0" lvl="0" indent="0" algn="ctr" rtl="0">
                <a:spcBef>
                  <a:spcPts val="0"/>
                </a:spcBef>
                <a:spcAft>
                  <a:spcPts val="0"/>
                </a:spcAft>
                <a:buNone/>
              </a:pPr>
              <a:r>
                <a:rPr lang="en" sz="1100">
                  <a:solidFill>
                    <a:srgbClr val="666666"/>
                  </a:solidFill>
                </a:rPr>
                <a:t>Embedding</a:t>
              </a:r>
              <a:endParaRPr sz="1100">
                <a:solidFill>
                  <a:srgbClr val="666666"/>
                </a:solidFill>
              </a:endParaRPr>
            </a:p>
          </p:txBody>
        </p:sp>
        <p:cxnSp>
          <p:nvCxnSpPr>
            <p:cNvPr id="381" name="Google Shape;381;p22"/>
            <p:cNvCxnSpPr>
              <a:endCxn id="380"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22"/>
            <p:cNvCxnSpPr>
              <a:stCxn id="378" idx="2"/>
              <a:endCxn id="379" idx="1"/>
            </p:cNvCxnSpPr>
            <p:nvPr/>
          </p:nvCxnSpPr>
          <p:spPr>
            <a:xfrm rot="5400000" flipH="1">
              <a:off x="2568500" y="2731750"/>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83" name="Google Shape;383;p22"/>
            <p:cNvCxnSpPr>
              <a:stCxn id="379"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22"/>
            <p:cNvCxnSpPr>
              <a:stCxn id="378" idx="0"/>
              <a:endCxn id="379"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85"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Feed</a:t>
              </a:r>
              <a:endParaRPr sz="1100">
                <a:solidFill>
                  <a:srgbClr val="666666"/>
                </a:solidFill>
              </a:endParaRPr>
            </a:p>
            <a:p>
              <a:pPr marL="0" lvl="0" indent="0" algn="ctr" rtl="0">
                <a:spcBef>
                  <a:spcPts val="0"/>
                </a:spcBef>
                <a:spcAft>
                  <a:spcPts val="0"/>
                </a:spcAft>
                <a:buNone/>
              </a:pPr>
              <a:r>
                <a:rPr lang="en" sz="1100">
                  <a:solidFill>
                    <a:srgbClr val="666666"/>
                  </a:solidFill>
                </a:rPr>
                <a:t>Forward</a:t>
              </a:r>
              <a:endParaRPr sz="1100">
                <a:solidFill>
                  <a:srgbClr val="666666"/>
                </a:solidFill>
              </a:endParaRPr>
            </a:p>
          </p:txBody>
        </p:sp>
        <p:sp>
          <p:nvSpPr>
            <p:cNvPr id="386"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cxnSp>
          <p:nvCxnSpPr>
            <p:cNvPr id="387" name="Google Shape;387;p22"/>
            <p:cNvCxnSpPr>
              <a:stCxn id="379" idx="0"/>
              <a:endCxn id="385"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89" name="Google Shape;389;p22"/>
            <p:cNvSpPr txBox="1"/>
            <p:nvPr/>
          </p:nvSpPr>
          <p:spPr>
            <a:xfrm>
              <a:off x="2887550" y="4934050"/>
              <a:ext cx="6720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Inputs</a:t>
              </a:r>
              <a:endParaRPr sz="1100">
                <a:solidFill>
                  <a:srgbClr val="999999"/>
                </a:solidFill>
              </a:endParaRPr>
            </a:p>
          </p:txBody>
        </p:sp>
      </p:grpSp>
      <p:sp>
        <p:nvSpPr>
          <p:cNvPr id="390" name="Google Shape;390;p22"/>
          <p:cNvSpPr/>
          <p:nvPr/>
        </p:nvSpPr>
        <p:spPr>
          <a:xfrm>
            <a:off x="5182675" y="10901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Feed</a:t>
            </a:r>
            <a:endParaRPr sz="1100">
              <a:solidFill>
                <a:srgbClr val="666666"/>
              </a:solidFill>
            </a:endParaRPr>
          </a:p>
          <a:p>
            <a:pPr marL="0" lvl="0" indent="0" algn="ctr" rtl="0">
              <a:spcBef>
                <a:spcPts val="0"/>
              </a:spcBef>
              <a:spcAft>
                <a:spcPts val="0"/>
              </a:spcAft>
              <a:buNone/>
            </a:pPr>
            <a:r>
              <a:rPr lang="en" sz="1100">
                <a:solidFill>
                  <a:srgbClr val="666666"/>
                </a:solidFill>
              </a:rPr>
              <a:t>Forward</a:t>
            </a:r>
            <a:endParaRPr sz="1100">
              <a:solidFill>
                <a:srgbClr val="666666"/>
              </a:solidFill>
            </a:endParaRPr>
          </a:p>
        </p:txBody>
      </p:sp>
      <p:cxnSp>
        <p:nvCxnSpPr>
          <p:cNvPr id="391" name="Google Shape;391;p22"/>
          <p:cNvCxnSpPr>
            <a:stCxn id="370" idx="0"/>
            <a:endCxn id="357" idx="3"/>
          </p:cNvCxnSpPr>
          <p:nvPr/>
        </p:nvCxnSpPr>
        <p:spPr>
          <a:xfrm rot="-5400000">
            <a:off x="5790331" y="2815120"/>
            <a:ext cx="1059900" cy="760200"/>
          </a:xfrm>
          <a:prstGeom prst="bentConnector4">
            <a:avLst>
              <a:gd name="adj1" fmla="val 17834"/>
              <a:gd name="adj2" fmla="val 131320"/>
            </a:avLst>
          </a:prstGeom>
          <a:noFill/>
          <a:ln w="9525" cap="flat" cmpd="sng">
            <a:solidFill>
              <a:schemeClr val="dk2"/>
            </a:solidFill>
            <a:prstDash val="solid"/>
            <a:round/>
            <a:headEnd type="none" w="med" len="med"/>
            <a:tailEnd type="triangle" w="med" len="med"/>
          </a:ln>
        </p:spPr>
      </p:cxnSp>
      <p:cxnSp>
        <p:nvCxnSpPr>
          <p:cNvPr id="392" name="Google Shape;392;p22"/>
          <p:cNvCxnSpPr>
            <a:stCxn id="386" idx="0"/>
          </p:cNvCxnSpPr>
          <p:nvPr/>
        </p:nvCxnSpPr>
        <p:spPr>
          <a:xfrm rot="-5400000" flipH="1">
            <a:off x="3969275" y="859050"/>
            <a:ext cx="847800" cy="2446800"/>
          </a:xfrm>
          <a:prstGeom prst="bentConnector4">
            <a:avLst>
              <a:gd name="adj1" fmla="val -28087"/>
              <a:gd name="adj2" fmla="val 65479"/>
            </a:avLst>
          </a:prstGeom>
          <a:noFill/>
          <a:ln w="9525" cap="flat" cmpd="sng">
            <a:solidFill>
              <a:schemeClr val="dk2"/>
            </a:solidFill>
            <a:prstDash val="solid"/>
            <a:round/>
            <a:headEnd type="none" w="med" len="med"/>
            <a:tailEnd type="none" w="med" len="med"/>
          </a:ln>
        </p:spPr>
      </p:cxnSp>
      <p:cxnSp>
        <p:nvCxnSpPr>
          <p:cNvPr id="393" name="Google Shape;393;p22"/>
          <p:cNvCxnSpPr/>
          <p:nvPr/>
        </p:nvCxnSpPr>
        <p:spPr>
          <a:xfrm rot="10800000" flipH="1">
            <a:off x="5609625" y="2313650"/>
            <a:ext cx="600" cy="193800"/>
          </a:xfrm>
          <a:prstGeom prst="straightConnector1">
            <a:avLst/>
          </a:prstGeom>
          <a:noFill/>
          <a:ln w="9525" cap="flat" cmpd="sng">
            <a:solidFill>
              <a:schemeClr val="dk2"/>
            </a:solidFill>
            <a:prstDash val="solid"/>
            <a:round/>
            <a:headEnd type="none" w="med" len="med"/>
            <a:tailEnd type="triangle" w="med" len="med"/>
          </a:ln>
        </p:spPr>
      </p:cxnSp>
      <p:cxnSp>
        <p:nvCxnSpPr>
          <p:cNvPr id="394" name="Google Shape;394;p22"/>
          <p:cNvCxnSpPr>
            <a:stCxn id="348" idx="0"/>
            <a:endCxn id="378" idx="2"/>
          </p:cNvCxnSpPr>
          <p:nvPr/>
        </p:nvCxnSpPr>
        <p:spPr>
          <a:xfrm rot="10800000" flipH="1">
            <a:off x="3165681" y="3217858"/>
            <a:ext cx="4200" cy="507300"/>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22"/>
          <p:cNvCxnSpPr>
            <a:stCxn id="380" idx="0"/>
            <a:endCxn id="348" idx="4"/>
          </p:cNvCxnSpPr>
          <p:nvPr/>
        </p:nvCxnSpPr>
        <p:spPr>
          <a:xfrm rot="10800000">
            <a:off x="3165675" y="3983350"/>
            <a:ext cx="0" cy="229200"/>
          </a:xfrm>
          <a:prstGeom prst="straightConnector1">
            <a:avLst/>
          </a:prstGeom>
          <a:noFill/>
          <a:ln w="9525" cap="flat" cmpd="sng">
            <a:solidFill>
              <a:schemeClr val="dk2"/>
            </a:solidFill>
            <a:prstDash val="solid"/>
            <a:round/>
            <a:headEnd type="none" w="med" len="med"/>
            <a:tailEnd type="triangle" w="med" len="med"/>
          </a:ln>
        </p:spPr>
      </p:cxnSp>
      <p:cxnSp>
        <p:nvCxnSpPr>
          <p:cNvPr id="396" name="Google Shape;396;p22"/>
          <p:cNvCxnSpPr/>
          <p:nvPr/>
        </p:nvCxnSpPr>
        <p:spPr>
          <a:xfrm rot="10800000" flipH="1">
            <a:off x="5400375" y="2313650"/>
            <a:ext cx="600" cy="193800"/>
          </a:xfrm>
          <a:prstGeom prst="straightConnector1">
            <a:avLst/>
          </a:prstGeom>
          <a:noFill/>
          <a:ln w="9525" cap="flat" cmpd="sng">
            <a:solidFill>
              <a:schemeClr val="dk2"/>
            </a:solidFill>
            <a:prstDash val="solid"/>
            <a:round/>
            <a:headEnd type="none" w="med" len="med"/>
            <a:tailEnd type="triangle" w="med" len="med"/>
          </a:ln>
        </p:spPr>
      </p:cxnSp>
      <p:sp>
        <p:nvSpPr>
          <p:cNvPr id="397" name="Google Shape;397;p22"/>
          <p:cNvSpPr/>
          <p:nvPr/>
        </p:nvSpPr>
        <p:spPr>
          <a:xfrm>
            <a:off x="5182675" y="8265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cxnSp>
        <p:nvCxnSpPr>
          <p:cNvPr id="398" name="Google Shape;398;p22"/>
          <p:cNvCxnSpPr/>
          <p:nvPr/>
        </p:nvCxnSpPr>
        <p:spPr>
          <a:xfrm rot="5400000" flipH="1">
            <a:off x="2509550" y="1672475"/>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99" name="Google Shape;399;p22"/>
          <p:cNvCxnSpPr>
            <a:stCxn id="365" idx="0"/>
            <a:endCxn id="390" idx="2"/>
          </p:cNvCxnSpPr>
          <p:nvPr/>
        </p:nvCxnSpPr>
        <p:spPr>
          <a:xfrm rot="10800000">
            <a:off x="5940100" y="1475250"/>
            <a:ext cx="2700" cy="183300"/>
          </a:xfrm>
          <a:prstGeom prst="straightConnector1">
            <a:avLst/>
          </a:prstGeom>
          <a:noFill/>
          <a:ln w="9525" cap="flat" cmpd="sng">
            <a:solidFill>
              <a:schemeClr val="dk2"/>
            </a:solidFill>
            <a:prstDash val="solid"/>
            <a:round/>
            <a:headEnd type="none" w="med" len="med"/>
            <a:tailEnd type="triangle" w="med" len="med"/>
          </a:ln>
        </p:spPr>
      </p:cxnSp>
      <p:cxnSp>
        <p:nvCxnSpPr>
          <p:cNvPr id="400" name="Google Shape;400;p22"/>
          <p:cNvCxnSpPr>
            <a:stCxn id="397" idx="2"/>
            <a:endCxn id="390" idx="0"/>
          </p:cNvCxnSpPr>
          <p:nvPr/>
        </p:nvCxnSpPr>
        <p:spPr>
          <a:xfrm>
            <a:off x="5940175" y="1022700"/>
            <a:ext cx="0" cy="67500"/>
          </a:xfrm>
          <a:prstGeom prst="straightConnector1">
            <a:avLst/>
          </a:prstGeom>
          <a:noFill/>
          <a:ln w="9525" cap="flat" cmpd="sng">
            <a:solidFill>
              <a:schemeClr val="dk2"/>
            </a:solidFill>
            <a:prstDash val="solid"/>
            <a:round/>
            <a:headEnd type="none" w="med" len="med"/>
            <a:tailEnd type="none" w="med" len="med"/>
          </a:ln>
        </p:spPr>
      </p:cxnSp>
      <p:cxnSp>
        <p:nvCxnSpPr>
          <p:cNvPr id="401" name="Google Shape;401;p22"/>
          <p:cNvCxnSpPr>
            <a:endCxn id="365" idx="3"/>
          </p:cNvCxnSpPr>
          <p:nvPr/>
        </p:nvCxnSpPr>
        <p:spPr>
          <a:xfrm rot="10800000" flipH="1">
            <a:off x="5941600" y="1756650"/>
            <a:ext cx="758700" cy="730500"/>
          </a:xfrm>
          <a:prstGeom prst="bentConnector3">
            <a:avLst>
              <a:gd name="adj1" fmla="val 131386"/>
            </a:avLst>
          </a:prstGeom>
          <a:noFill/>
          <a:ln w="9525" cap="flat" cmpd="sng">
            <a:solidFill>
              <a:schemeClr val="dk2"/>
            </a:solidFill>
            <a:prstDash val="solid"/>
            <a:round/>
            <a:headEnd type="none" w="med" len="med"/>
            <a:tailEnd type="triangle" w="med" len="med"/>
          </a:ln>
        </p:spPr>
      </p:cxnSp>
      <p:cxnSp>
        <p:nvCxnSpPr>
          <p:cNvPr id="402" name="Google Shape;402;p22"/>
          <p:cNvCxnSpPr/>
          <p:nvPr/>
        </p:nvCxnSpPr>
        <p:spPr>
          <a:xfrm rot="10800000" flipH="1">
            <a:off x="5941813" y="924825"/>
            <a:ext cx="756900" cy="653700"/>
          </a:xfrm>
          <a:prstGeom prst="bentConnector3">
            <a:avLst>
              <a:gd name="adj1" fmla="val 130818"/>
            </a:avLst>
          </a:prstGeom>
          <a:noFill/>
          <a:ln w="9525" cap="flat" cmpd="sng">
            <a:solidFill>
              <a:schemeClr val="dk2"/>
            </a:solidFill>
            <a:prstDash val="solid"/>
            <a:round/>
            <a:headEnd type="none" w="med" len="med"/>
            <a:tailEnd type="triangle" w="med" len="med"/>
          </a:ln>
        </p:spPr>
      </p:cxnSp>
      <p:sp>
        <p:nvSpPr>
          <p:cNvPr id="403" name="Google Shape;403;p22"/>
          <p:cNvSpPr/>
          <p:nvPr/>
        </p:nvSpPr>
        <p:spPr>
          <a:xfrm>
            <a:off x="5182675" y="437988"/>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Linear</a:t>
            </a:r>
            <a:endParaRPr sz="1100">
              <a:solidFill>
                <a:srgbClr val="666666"/>
              </a:solidFill>
            </a:endParaRPr>
          </a:p>
        </p:txBody>
      </p:sp>
      <p:sp>
        <p:nvSpPr>
          <p:cNvPr id="404" name="Google Shape;404;p22"/>
          <p:cNvSpPr/>
          <p:nvPr/>
        </p:nvSpPr>
        <p:spPr>
          <a:xfrm>
            <a:off x="5182675" y="106900"/>
            <a:ext cx="1515000" cy="19620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Softmax</a:t>
            </a:r>
            <a:endParaRPr sz="1100">
              <a:solidFill>
                <a:srgbClr val="666666"/>
              </a:solidFill>
            </a:endParaRPr>
          </a:p>
        </p:txBody>
      </p:sp>
      <p:cxnSp>
        <p:nvCxnSpPr>
          <p:cNvPr id="405" name="Google Shape;405;p22"/>
          <p:cNvCxnSpPr>
            <a:stCxn id="397" idx="0"/>
            <a:endCxn id="403" idx="2"/>
          </p:cNvCxnSpPr>
          <p:nvPr/>
        </p:nvCxnSpPr>
        <p:spPr>
          <a:xfrm rot="10800000">
            <a:off x="5940175" y="634200"/>
            <a:ext cx="0" cy="192300"/>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p22"/>
          <p:cNvCxnSpPr>
            <a:stCxn id="404" idx="2"/>
            <a:endCxn id="404" idx="2"/>
          </p:cNvCxnSpPr>
          <p:nvPr/>
        </p:nvCxnSpPr>
        <p:spPr>
          <a:xfrm>
            <a:off x="5940175" y="303100"/>
            <a:ext cx="0" cy="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22"/>
          <p:cNvCxnSpPr>
            <a:stCxn id="404" idx="2"/>
            <a:endCxn id="403" idx="0"/>
          </p:cNvCxnSpPr>
          <p:nvPr/>
        </p:nvCxnSpPr>
        <p:spPr>
          <a:xfrm>
            <a:off x="5940175" y="303100"/>
            <a:ext cx="0" cy="135000"/>
          </a:xfrm>
          <a:prstGeom prst="straightConnector1">
            <a:avLst/>
          </a:prstGeom>
          <a:noFill/>
          <a:ln w="9525" cap="flat" cmpd="sng">
            <a:solidFill>
              <a:schemeClr val="dk2"/>
            </a:solidFill>
            <a:prstDash val="solid"/>
            <a:round/>
            <a:headEnd type="none" w="med" len="med"/>
            <a:tailEnd type="none" w="med" len="med"/>
          </a:ln>
        </p:spPr>
      </p:cxnSp>
      <p:cxnSp>
        <p:nvCxnSpPr>
          <p:cNvPr id="408" name="Google Shape;408;p22"/>
          <p:cNvCxnSpPr/>
          <p:nvPr/>
        </p:nvCxnSpPr>
        <p:spPr>
          <a:xfrm>
            <a:off x="6068131" y="3831908"/>
            <a:ext cx="0" cy="0"/>
          </a:xfrm>
          <a:prstGeom prst="straightConnector1">
            <a:avLst/>
          </a:prstGeom>
          <a:noFill/>
          <a:ln w="9525" cap="flat" cmpd="sng">
            <a:solidFill>
              <a:schemeClr val="dk2"/>
            </a:solidFill>
            <a:prstDash val="solid"/>
            <a:round/>
            <a:headEnd type="none" w="med" len="med"/>
            <a:tailEnd type="none" w="med" len="med"/>
          </a:ln>
        </p:spPr>
      </p:cxnSp>
      <p:cxnSp>
        <p:nvCxnSpPr>
          <p:cNvPr id="409" name="Google Shape;409;p22"/>
          <p:cNvCxnSpPr>
            <a:stCxn id="370" idx="6"/>
            <a:endCxn id="373" idx="2"/>
          </p:cNvCxnSpPr>
          <p:nvPr/>
        </p:nvCxnSpPr>
        <p:spPr>
          <a:xfrm>
            <a:off x="6068131" y="3854320"/>
            <a:ext cx="140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13"/>
        <p:cNvGrpSpPr/>
        <p:nvPr/>
      </p:nvGrpSpPr>
      <p:grpSpPr>
        <a:xfrm>
          <a:off x="0" y="0"/>
          <a:ext cx="0" cy="0"/>
          <a:chOff x="0" y="0"/>
          <a:chExt cx="0" cy="0"/>
        </a:xfrm>
      </p:grpSpPr>
      <p:sp>
        <p:nvSpPr>
          <p:cNvPr id="414" name="Google Shape;414;p23"/>
          <p:cNvSpPr/>
          <p:nvPr/>
        </p:nvSpPr>
        <p:spPr>
          <a:xfrm>
            <a:off x="4372300" y="697350"/>
            <a:ext cx="1914300" cy="29664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2179100" y="1727750"/>
            <a:ext cx="1914300" cy="19359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2466050" y="3001600"/>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CCCCCC"/>
                </a:solidFill>
              </a:rPr>
              <a:t>Multi-Head</a:t>
            </a:r>
            <a:endParaRPr sz="1100">
              <a:solidFill>
                <a:srgbClr val="CCCCCC"/>
              </a:solidFill>
            </a:endParaRPr>
          </a:p>
          <a:p>
            <a:pPr marL="0" lvl="0" indent="0" algn="ctr" rtl="0">
              <a:spcBef>
                <a:spcPts val="0"/>
              </a:spcBef>
              <a:spcAft>
                <a:spcPts val="0"/>
              </a:spcAft>
              <a:buNone/>
            </a:pPr>
            <a:r>
              <a:rPr lang="en" sz="1100">
                <a:solidFill>
                  <a:srgbClr val="CCCCCC"/>
                </a:solidFill>
              </a:rPr>
              <a:t>Attention</a:t>
            </a:r>
            <a:endParaRPr sz="1100">
              <a:solidFill>
                <a:srgbClr val="CCCCCC"/>
              </a:solidFill>
            </a:endParaRPr>
          </a:p>
        </p:txBody>
      </p:sp>
      <p:sp>
        <p:nvSpPr>
          <p:cNvPr id="417" name="Google Shape;417;p23"/>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sp>
        <p:nvSpPr>
          <p:cNvPr id="418" name="Google Shape;418;p23"/>
          <p:cNvSpPr/>
          <p:nvPr/>
        </p:nvSpPr>
        <p:spPr>
          <a:xfrm>
            <a:off x="2466050" y="4217575"/>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Input</a:t>
            </a:r>
            <a:endParaRPr sz="1100">
              <a:solidFill>
                <a:srgbClr val="D9D9D9"/>
              </a:solidFill>
            </a:endParaRPr>
          </a:p>
          <a:p>
            <a:pPr marL="0" lvl="0" indent="0" algn="ctr" rtl="0">
              <a:spcBef>
                <a:spcPts val="0"/>
              </a:spcBef>
              <a:spcAft>
                <a:spcPts val="0"/>
              </a:spcAft>
              <a:buNone/>
            </a:pPr>
            <a:r>
              <a:rPr lang="en" sz="1100">
                <a:solidFill>
                  <a:srgbClr val="D9D9D9"/>
                </a:solidFill>
              </a:rPr>
              <a:t>Embedding</a:t>
            </a:r>
            <a:endParaRPr sz="1100">
              <a:solidFill>
                <a:srgbClr val="D9D9D9"/>
              </a:solidFill>
            </a:endParaRPr>
          </a:p>
        </p:txBody>
      </p:sp>
      <p:grpSp>
        <p:nvGrpSpPr>
          <p:cNvPr id="419" name="Google Shape;419;p23"/>
          <p:cNvGrpSpPr/>
          <p:nvPr/>
        </p:nvGrpSpPr>
        <p:grpSpPr>
          <a:xfrm>
            <a:off x="3095581" y="3765083"/>
            <a:ext cx="255900" cy="258300"/>
            <a:chOff x="2372506" y="3438683"/>
            <a:chExt cx="255900" cy="258300"/>
          </a:xfrm>
        </p:grpSpPr>
        <p:pic>
          <p:nvPicPr>
            <p:cNvPr id="420" name="Google Shape;420;p23"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421" name="Google Shape;421;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422" name="Google Shape;422;p23"/>
          <p:cNvGrpSpPr/>
          <p:nvPr/>
        </p:nvGrpSpPr>
        <p:grpSpPr>
          <a:xfrm>
            <a:off x="2466049" y="3701599"/>
            <a:ext cx="407181" cy="385200"/>
            <a:chOff x="7687999" y="1673849"/>
            <a:chExt cx="407181" cy="385200"/>
          </a:xfrm>
        </p:grpSpPr>
        <p:sp>
          <p:nvSpPr>
            <p:cNvPr id="423" name="Google Shape;423;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24" name="Google Shape;424;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25" name="Google Shape;425;p23"/>
          <p:cNvCxnSpPr>
            <a:endCxn id="418" idx="2"/>
          </p:cNvCxnSpPr>
          <p:nvPr/>
        </p:nvCxnSpPr>
        <p:spPr>
          <a:xfrm rot="10800000">
            <a:off x="3223550" y="4653475"/>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26" name="Google Shape;426;p23"/>
          <p:cNvCxnSpPr>
            <a:endCxn id="421" idx="4"/>
          </p:cNvCxnSpPr>
          <p:nvPr/>
        </p:nvCxnSpPr>
        <p:spPr>
          <a:xfrm rot="10800000">
            <a:off x="3223531" y="4023383"/>
            <a:ext cx="0" cy="196200"/>
          </a:xfrm>
          <a:prstGeom prst="straightConnector1">
            <a:avLst/>
          </a:prstGeom>
          <a:noFill/>
          <a:ln w="9525" cap="flat" cmpd="sng">
            <a:solidFill>
              <a:srgbClr val="D9D9D9"/>
            </a:solidFill>
            <a:prstDash val="solid"/>
            <a:round/>
            <a:headEnd type="none" w="med" len="med"/>
            <a:tailEnd type="triangle" w="med" len="med"/>
          </a:ln>
        </p:spPr>
      </p:cxnSp>
      <p:cxnSp>
        <p:nvCxnSpPr>
          <p:cNvPr id="427" name="Google Shape;427;p23"/>
          <p:cNvCxnSpPr>
            <a:stCxn id="421" idx="0"/>
            <a:endCxn id="416" idx="2"/>
          </p:cNvCxnSpPr>
          <p:nvPr/>
        </p:nvCxnSpPr>
        <p:spPr>
          <a:xfrm rot="10800000">
            <a:off x="3223531" y="3386783"/>
            <a:ext cx="0" cy="378300"/>
          </a:xfrm>
          <a:prstGeom prst="straightConnector1">
            <a:avLst/>
          </a:prstGeom>
          <a:noFill/>
          <a:ln w="9525" cap="flat" cmpd="sng">
            <a:solidFill>
              <a:srgbClr val="D9D9D9"/>
            </a:solidFill>
            <a:prstDash val="solid"/>
            <a:round/>
            <a:headEnd type="none" w="med" len="med"/>
            <a:tailEnd type="triangle" w="med" len="med"/>
          </a:ln>
        </p:spPr>
      </p:cxnSp>
      <p:sp>
        <p:nvSpPr>
          <p:cNvPr id="428" name="Google Shape;428;p23"/>
          <p:cNvSpPr/>
          <p:nvPr/>
        </p:nvSpPr>
        <p:spPr>
          <a:xfrm>
            <a:off x="4572000" y="4225675"/>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Output</a:t>
            </a:r>
            <a:endParaRPr sz="1100">
              <a:solidFill>
                <a:srgbClr val="D9D9D9"/>
              </a:solidFill>
            </a:endParaRPr>
          </a:p>
          <a:p>
            <a:pPr marL="0" lvl="0" indent="0" algn="ctr" rtl="0">
              <a:spcBef>
                <a:spcPts val="0"/>
              </a:spcBef>
              <a:spcAft>
                <a:spcPts val="0"/>
              </a:spcAft>
              <a:buNone/>
            </a:pPr>
            <a:r>
              <a:rPr lang="en" sz="1100">
                <a:solidFill>
                  <a:srgbClr val="D9D9D9"/>
                </a:solidFill>
              </a:rPr>
              <a:t>Embedding</a:t>
            </a:r>
            <a:endParaRPr sz="1100">
              <a:solidFill>
                <a:srgbClr val="D9D9D9"/>
              </a:solidFill>
            </a:endParaRPr>
          </a:p>
        </p:txBody>
      </p:sp>
      <p:cxnSp>
        <p:nvCxnSpPr>
          <p:cNvPr id="429" name="Google Shape;429;p23"/>
          <p:cNvCxnSpPr/>
          <p:nvPr/>
        </p:nvCxnSpPr>
        <p:spPr>
          <a:xfrm rot="10800000">
            <a:off x="5327250" y="4686450"/>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30" name="Google Shape;430;p23"/>
          <p:cNvCxnSpPr>
            <a:stCxn id="423" idx="6"/>
            <a:endCxn id="421" idx="2"/>
          </p:cNvCxnSpPr>
          <p:nvPr/>
        </p:nvCxnSpPr>
        <p:spPr>
          <a:xfrm>
            <a:off x="2873149" y="3894199"/>
            <a:ext cx="222300" cy="0"/>
          </a:xfrm>
          <a:prstGeom prst="straightConnector1">
            <a:avLst/>
          </a:prstGeom>
          <a:noFill/>
          <a:ln w="9525" cap="flat" cmpd="sng">
            <a:solidFill>
              <a:srgbClr val="D9D9D9"/>
            </a:solidFill>
            <a:prstDash val="solid"/>
            <a:round/>
            <a:headEnd type="none" w="med" len="med"/>
            <a:tailEnd type="none" w="med" len="med"/>
          </a:ln>
        </p:spPr>
      </p:cxnSp>
      <p:cxnSp>
        <p:nvCxnSpPr>
          <p:cNvPr id="431" name="Google Shape;431;p23"/>
          <p:cNvCxnSpPr>
            <a:stCxn id="416" idx="2"/>
            <a:endCxn id="417" idx="1"/>
          </p:cNvCxnSpPr>
          <p:nvPr/>
        </p:nvCxnSpPr>
        <p:spPr>
          <a:xfrm rot="5400000" flipH="1">
            <a:off x="2568500" y="2731750"/>
            <a:ext cx="552600" cy="757500"/>
          </a:xfrm>
          <a:prstGeom prst="bentConnector4">
            <a:avLst>
              <a:gd name="adj1" fmla="val -33297"/>
              <a:gd name="adj2" fmla="val 121752"/>
            </a:avLst>
          </a:prstGeom>
          <a:noFill/>
          <a:ln w="9525" cap="flat" cmpd="sng">
            <a:solidFill>
              <a:srgbClr val="D9D9D9"/>
            </a:solidFill>
            <a:prstDash val="solid"/>
            <a:round/>
            <a:headEnd type="none" w="med" len="med"/>
            <a:tailEnd type="triangle" w="med" len="med"/>
          </a:ln>
        </p:spPr>
      </p:cxnSp>
      <p:cxnSp>
        <p:nvCxnSpPr>
          <p:cNvPr id="432" name="Google Shape;432;p23"/>
          <p:cNvCxnSpPr>
            <a:stCxn id="41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433" name="Google Shape;433;p23"/>
          <p:cNvCxnSpPr>
            <a:stCxn id="416" idx="0"/>
            <a:endCxn id="41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434" name="Google Shape;434;p23"/>
          <p:cNvSpPr/>
          <p:nvPr/>
        </p:nvSpPr>
        <p:spPr>
          <a:xfrm>
            <a:off x="2466000" y="2092850"/>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Feed</a:t>
            </a:r>
            <a:endParaRPr sz="1100">
              <a:solidFill>
                <a:srgbClr val="D9D9D9"/>
              </a:solidFill>
            </a:endParaRPr>
          </a:p>
          <a:p>
            <a:pPr marL="0" lvl="0" indent="0" algn="ctr" rtl="0">
              <a:spcBef>
                <a:spcPts val="0"/>
              </a:spcBef>
              <a:spcAft>
                <a:spcPts val="0"/>
              </a:spcAft>
              <a:buNone/>
            </a:pPr>
            <a:r>
              <a:rPr lang="en" sz="1100">
                <a:solidFill>
                  <a:srgbClr val="D9D9D9"/>
                </a:solidFill>
              </a:rPr>
              <a:t>Forward</a:t>
            </a:r>
            <a:endParaRPr sz="1100">
              <a:solidFill>
                <a:srgbClr val="D9D9D9"/>
              </a:solidFill>
            </a:endParaRPr>
          </a:p>
        </p:txBody>
      </p:sp>
      <p:sp>
        <p:nvSpPr>
          <p:cNvPr id="435" name="Google Shape;435;p23"/>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cxnSp>
        <p:nvCxnSpPr>
          <p:cNvPr id="436" name="Google Shape;436;p23"/>
          <p:cNvCxnSpPr>
            <a:stCxn id="417" idx="0"/>
            <a:endCxn id="434" idx="2"/>
          </p:cNvCxnSpPr>
          <p:nvPr/>
        </p:nvCxnSpPr>
        <p:spPr>
          <a:xfrm rot="10800000">
            <a:off x="3223450" y="2478150"/>
            <a:ext cx="0" cy="258000"/>
          </a:xfrm>
          <a:prstGeom prst="straightConnector1">
            <a:avLst/>
          </a:prstGeom>
          <a:noFill/>
          <a:ln w="9525" cap="flat" cmpd="sng">
            <a:solidFill>
              <a:srgbClr val="D9D9D9"/>
            </a:solidFill>
            <a:prstDash val="solid"/>
            <a:round/>
            <a:headEnd type="none" w="med" len="med"/>
            <a:tailEnd type="triangle" w="med" len="med"/>
          </a:ln>
        </p:spPr>
      </p:cxnSp>
      <p:cxnSp>
        <p:nvCxnSpPr>
          <p:cNvPr id="437" name="Google Shape;437;p23"/>
          <p:cNvCxnSpPr/>
          <p:nvPr/>
        </p:nvCxnSpPr>
        <p:spPr>
          <a:xfrm rot="5400000" flipH="1">
            <a:off x="2568500" y="1827850"/>
            <a:ext cx="552600" cy="757500"/>
          </a:xfrm>
          <a:prstGeom prst="bentConnector4">
            <a:avLst>
              <a:gd name="adj1" fmla="val -25502"/>
              <a:gd name="adj2" fmla="val 121752"/>
            </a:avLst>
          </a:prstGeom>
          <a:noFill/>
          <a:ln w="9525" cap="flat" cmpd="sng">
            <a:solidFill>
              <a:srgbClr val="D9D9D9"/>
            </a:solidFill>
            <a:prstDash val="solid"/>
            <a:round/>
            <a:headEnd type="none" w="med" len="med"/>
            <a:tailEnd type="triangle" w="med" len="med"/>
          </a:ln>
        </p:spPr>
      </p:cxnSp>
      <p:sp>
        <p:nvSpPr>
          <p:cNvPr id="438" name="Google Shape;438;p23"/>
          <p:cNvSpPr/>
          <p:nvPr/>
        </p:nvSpPr>
        <p:spPr>
          <a:xfrm>
            <a:off x="4572050" y="2761000"/>
            <a:ext cx="1515000" cy="6339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Masked</a:t>
            </a:r>
            <a:endParaRPr sz="1100">
              <a:solidFill>
                <a:srgbClr val="D9D9D9"/>
              </a:solidFill>
            </a:endParaRPr>
          </a:p>
          <a:p>
            <a:pPr marL="0" lvl="0" indent="0" algn="ctr" rtl="0">
              <a:spcBef>
                <a:spcPts val="0"/>
              </a:spcBef>
              <a:spcAft>
                <a:spcPts val="0"/>
              </a:spcAft>
              <a:buNone/>
            </a:pPr>
            <a:r>
              <a:rPr lang="en" sz="1100">
                <a:solidFill>
                  <a:srgbClr val="D9D9D9"/>
                </a:solidFill>
              </a:rPr>
              <a:t>Multi-Head</a:t>
            </a:r>
            <a:endParaRPr sz="1100">
              <a:solidFill>
                <a:srgbClr val="D9D9D9"/>
              </a:solidFill>
            </a:endParaRPr>
          </a:p>
          <a:p>
            <a:pPr marL="0" lvl="0" indent="0" algn="ctr" rtl="0">
              <a:spcBef>
                <a:spcPts val="0"/>
              </a:spcBef>
              <a:spcAft>
                <a:spcPts val="0"/>
              </a:spcAft>
              <a:buNone/>
            </a:pPr>
            <a:r>
              <a:rPr lang="en" sz="1100">
                <a:solidFill>
                  <a:srgbClr val="D9D9D9"/>
                </a:solidFill>
              </a:rPr>
              <a:t>Attention</a:t>
            </a:r>
            <a:endParaRPr sz="1100">
              <a:solidFill>
                <a:srgbClr val="D9D9D9"/>
              </a:solidFill>
            </a:endParaRPr>
          </a:p>
        </p:txBody>
      </p:sp>
      <p:sp>
        <p:nvSpPr>
          <p:cNvPr id="439" name="Google Shape;439;p23"/>
          <p:cNvSpPr/>
          <p:nvPr/>
        </p:nvSpPr>
        <p:spPr>
          <a:xfrm>
            <a:off x="4571950" y="24955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cxnSp>
        <p:nvCxnSpPr>
          <p:cNvPr id="440" name="Google Shape;440;p23"/>
          <p:cNvCxnSpPr>
            <a:stCxn id="438" idx="0"/>
            <a:endCxn id="439" idx="2"/>
          </p:cNvCxnSpPr>
          <p:nvPr/>
        </p:nvCxnSpPr>
        <p:spPr>
          <a:xfrm rot="10800000">
            <a:off x="5329550" y="26917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41" name="Google Shape;441;p23"/>
          <p:cNvGrpSpPr/>
          <p:nvPr/>
        </p:nvGrpSpPr>
        <p:grpSpPr>
          <a:xfrm flipH="1">
            <a:off x="5670621" y="3709189"/>
            <a:ext cx="424201" cy="385200"/>
            <a:chOff x="7687999" y="1673849"/>
            <a:chExt cx="407181" cy="385200"/>
          </a:xfrm>
        </p:grpSpPr>
        <p:sp>
          <p:nvSpPr>
            <p:cNvPr id="442" name="Google Shape;442;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43" name="Google Shape;443;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44" name="Google Shape;444;p23"/>
          <p:cNvCxnSpPr/>
          <p:nvPr/>
        </p:nvCxnSpPr>
        <p:spPr>
          <a:xfrm rot="10800000" flipH="1">
            <a:off x="5329500" y="4037575"/>
            <a:ext cx="6300" cy="188100"/>
          </a:xfrm>
          <a:prstGeom prst="straightConnector1">
            <a:avLst/>
          </a:prstGeom>
          <a:noFill/>
          <a:ln w="9525" cap="flat" cmpd="sng">
            <a:solidFill>
              <a:srgbClr val="D9D9D9"/>
            </a:solidFill>
            <a:prstDash val="solid"/>
            <a:round/>
            <a:headEnd type="none" w="med" len="med"/>
            <a:tailEnd type="triangle" w="med" len="med"/>
          </a:ln>
        </p:spPr>
      </p:cxnSp>
      <p:cxnSp>
        <p:nvCxnSpPr>
          <p:cNvPr id="445" name="Google Shape;445;p23"/>
          <p:cNvCxnSpPr>
            <a:stCxn id="442" idx="6"/>
            <a:endCxn id="446" idx="2"/>
          </p:cNvCxnSpPr>
          <p:nvPr/>
        </p:nvCxnSpPr>
        <p:spPr>
          <a:xfrm rot="10800000">
            <a:off x="5462805" y="3901789"/>
            <a:ext cx="207900" cy="0"/>
          </a:xfrm>
          <a:prstGeom prst="straightConnector1">
            <a:avLst/>
          </a:prstGeom>
          <a:noFill/>
          <a:ln w="9525" cap="flat" cmpd="sng">
            <a:solidFill>
              <a:srgbClr val="D9D9D9"/>
            </a:solidFill>
            <a:prstDash val="solid"/>
            <a:round/>
            <a:headEnd type="none" w="med" len="med"/>
            <a:tailEnd type="none" w="med" len="med"/>
          </a:ln>
        </p:spPr>
      </p:cxnSp>
      <p:cxnSp>
        <p:nvCxnSpPr>
          <p:cNvPr id="447" name="Google Shape;447;p23"/>
          <p:cNvCxnSpPr>
            <a:stCxn id="446" idx="0"/>
          </p:cNvCxnSpPr>
          <p:nvPr/>
        </p:nvCxnSpPr>
        <p:spPr>
          <a:xfrm rot="10800000" flipH="1">
            <a:off x="5329455" y="3409339"/>
            <a:ext cx="3300" cy="363300"/>
          </a:xfrm>
          <a:prstGeom prst="straightConnector1">
            <a:avLst/>
          </a:prstGeom>
          <a:noFill/>
          <a:ln w="9525" cap="flat" cmpd="sng">
            <a:solidFill>
              <a:srgbClr val="D9D9D9"/>
            </a:solidFill>
            <a:prstDash val="solid"/>
            <a:round/>
            <a:headEnd type="none" w="med" len="med"/>
            <a:tailEnd type="triangle" w="med" len="med"/>
          </a:ln>
        </p:spPr>
      </p:cxnSp>
      <p:cxnSp>
        <p:nvCxnSpPr>
          <p:cNvPr id="448" name="Google Shape;448;p23"/>
          <p:cNvCxnSpPr>
            <a:stCxn id="414" idx="2"/>
            <a:endCxn id="439" idx="3"/>
          </p:cNvCxnSpPr>
          <p:nvPr/>
        </p:nvCxnSpPr>
        <p:spPr>
          <a:xfrm rot="-5400000">
            <a:off x="5173150" y="2749950"/>
            <a:ext cx="1070100" cy="757500"/>
          </a:xfrm>
          <a:prstGeom prst="bentConnector4">
            <a:avLst>
              <a:gd name="adj1" fmla="val 9329"/>
              <a:gd name="adj2" fmla="val 119119"/>
            </a:avLst>
          </a:prstGeom>
          <a:noFill/>
          <a:ln w="9525" cap="flat" cmpd="sng">
            <a:solidFill>
              <a:srgbClr val="D9D9D9"/>
            </a:solidFill>
            <a:prstDash val="solid"/>
            <a:round/>
            <a:headEnd type="none" w="med" len="med"/>
            <a:tailEnd type="triangle" w="med" len="med"/>
          </a:ln>
        </p:spPr>
      </p:cxnSp>
      <p:sp>
        <p:nvSpPr>
          <p:cNvPr id="449" name="Google Shape;449;p23"/>
          <p:cNvSpPr/>
          <p:nvPr/>
        </p:nvSpPr>
        <p:spPr>
          <a:xfrm>
            <a:off x="4575200" y="1909100"/>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Multi-Head</a:t>
            </a:r>
            <a:endParaRPr sz="1100">
              <a:solidFill>
                <a:srgbClr val="D9D9D9"/>
              </a:solidFill>
            </a:endParaRPr>
          </a:p>
          <a:p>
            <a:pPr marL="0" lvl="0" indent="0" algn="ctr" rtl="0">
              <a:spcBef>
                <a:spcPts val="0"/>
              </a:spcBef>
              <a:spcAft>
                <a:spcPts val="0"/>
              </a:spcAft>
              <a:buNone/>
            </a:pPr>
            <a:r>
              <a:rPr lang="en" sz="1100">
                <a:solidFill>
                  <a:srgbClr val="D9D9D9"/>
                </a:solidFill>
              </a:rPr>
              <a:t>Attention</a:t>
            </a:r>
            <a:endParaRPr sz="1100">
              <a:solidFill>
                <a:srgbClr val="D9D9D9"/>
              </a:solidFill>
            </a:endParaRPr>
          </a:p>
        </p:txBody>
      </p:sp>
      <p:sp>
        <p:nvSpPr>
          <p:cNvPr id="450" name="Google Shape;450;p23"/>
          <p:cNvSpPr/>
          <p:nvPr/>
        </p:nvSpPr>
        <p:spPr>
          <a:xfrm>
            <a:off x="4575100" y="16436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cxnSp>
        <p:nvCxnSpPr>
          <p:cNvPr id="451" name="Google Shape;451;p23"/>
          <p:cNvCxnSpPr>
            <a:stCxn id="449" idx="0"/>
            <a:endCxn id="450" idx="2"/>
          </p:cNvCxnSpPr>
          <p:nvPr/>
        </p:nvCxnSpPr>
        <p:spPr>
          <a:xfrm rot="10800000">
            <a:off x="5332700" y="1839800"/>
            <a:ext cx="0" cy="69300"/>
          </a:xfrm>
          <a:prstGeom prst="straightConnector1">
            <a:avLst/>
          </a:prstGeom>
          <a:noFill/>
          <a:ln w="9525" cap="flat" cmpd="sng">
            <a:solidFill>
              <a:srgbClr val="999999"/>
            </a:solidFill>
            <a:prstDash val="solid"/>
            <a:round/>
            <a:headEnd type="none" w="med" len="med"/>
            <a:tailEnd type="none" w="med" len="med"/>
          </a:ln>
        </p:spPr>
      </p:cxnSp>
      <p:sp>
        <p:nvSpPr>
          <p:cNvPr id="452" name="Google Shape;452;p23"/>
          <p:cNvSpPr/>
          <p:nvPr/>
        </p:nvSpPr>
        <p:spPr>
          <a:xfrm>
            <a:off x="4575250" y="1057200"/>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Feed</a:t>
            </a:r>
            <a:endParaRPr sz="1100">
              <a:solidFill>
                <a:srgbClr val="D9D9D9"/>
              </a:solidFill>
            </a:endParaRPr>
          </a:p>
          <a:p>
            <a:pPr marL="0" lvl="0" indent="0" algn="ctr" rtl="0">
              <a:spcBef>
                <a:spcPts val="0"/>
              </a:spcBef>
              <a:spcAft>
                <a:spcPts val="0"/>
              </a:spcAft>
              <a:buNone/>
            </a:pPr>
            <a:r>
              <a:rPr lang="en" sz="1100">
                <a:solidFill>
                  <a:srgbClr val="D9D9D9"/>
                </a:solidFill>
              </a:rPr>
              <a:t>Forward</a:t>
            </a:r>
            <a:endParaRPr sz="1100">
              <a:solidFill>
                <a:srgbClr val="D9D9D9"/>
              </a:solidFill>
            </a:endParaRPr>
          </a:p>
        </p:txBody>
      </p:sp>
      <p:sp>
        <p:nvSpPr>
          <p:cNvPr id="453" name="Google Shape;453;p23"/>
          <p:cNvSpPr/>
          <p:nvPr/>
        </p:nvSpPr>
        <p:spPr>
          <a:xfrm>
            <a:off x="4575150" y="7917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cxnSp>
        <p:nvCxnSpPr>
          <p:cNvPr id="454" name="Google Shape;454;p23"/>
          <p:cNvCxnSpPr>
            <a:stCxn id="452" idx="0"/>
            <a:endCxn id="453" idx="2"/>
          </p:cNvCxnSpPr>
          <p:nvPr/>
        </p:nvCxnSpPr>
        <p:spPr>
          <a:xfrm rot="10800000">
            <a:off x="5332750" y="987900"/>
            <a:ext cx="0" cy="69300"/>
          </a:xfrm>
          <a:prstGeom prst="straightConnector1">
            <a:avLst/>
          </a:prstGeom>
          <a:noFill/>
          <a:ln w="9525" cap="flat" cmpd="sng">
            <a:solidFill>
              <a:srgbClr val="D9D9D9"/>
            </a:solidFill>
            <a:prstDash val="solid"/>
            <a:round/>
            <a:headEnd type="none" w="med" len="med"/>
            <a:tailEnd type="none" w="med" len="med"/>
          </a:ln>
        </p:spPr>
      </p:cxnSp>
      <p:sp>
        <p:nvSpPr>
          <p:cNvPr id="455" name="Google Shape;455;p23"/>
          <p:cNvSpPr/>
          <p:nvPr/>
        </p:nvSpPr>
        <p:spPr>
          <a:xfrm>
            <a:off x="4575250" y="416400"/>
            <a:ext cx="1515000" cy="196200"/>
          </a:xfrm>
          <a:prstGeom prst="roundRect">
            <a:avLst>
              <a:gd name="adj" fmla="val 28518"/>
            </a:avLst>
          </a:prstGeom>
          <a:gradFill>
            <a:gsLst>
              <a:gs pos="0">
                <a:srgbClr val="DE87F1">
                  <a:alpha val="27450"/>
                </a:srgbClr>
              </a:gs>
              <a:gs pos="100000">
                <a:srgbClr val="F1DD87">
                  <a:alpha val="34117"/>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Linear</a:t>
            </a:r>
            <a:endParaRPr sz="1100">
              <a:solidFill>
                <a:srgbClr val="D9D9D9"/>
              </a:solidFill>
            </a:endParaRPr>
          </a:p>
        </p:txBody>
      </p:sp>
      <p:sp>
        <p:nvSpPr>
          <p:cNvPr id="456" name="Google Shape;456;p23"/>
          <p:cNvSpPr/>
          <p:nvPr/>
        </p:nvSpPr>
        <p:spPr>
          <a:xfrm>
            <a:off x="4571950" y="59250"/>
            <a:ext cx="1515000" cy="196200"/>
          </a:xfrm>
          <a:prstGeom prst="roundRect">
            <a:avLst>
              <a:gd name="adj" fmla="val 28518"/>
            </a:avLst>
          </a:prstGeom>
          <a:gradFill>
            <a:gsLst>
              <a:gs pos="0">
                <a:srgbClr val="E0EDBA">
                  <a:alpha val="29411"/>
                </a:srgbClr>
              </a:gs>
              <a:gs pos="100000">
                <a:srgbClr val="B6D7A8">
                  <a:alpha val="30980"/>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Softmax</a:t>
            </a:r>
            <a:endParaRPr sz="1100">
              <a:solidFill>
                <a:srgbClr val="D9D9D9"/>
              </a:solidFill>
            </a:endParaRPr>
          </a:p>
        </p:txBody>
      </p:sp>
      <p:cxnSp>
        <p:nvCxnSpPr>
          <p:cNvPr id="457" name="Google Shape;457;p23"/>
          <p:cNvCxnSpPr>
            <a:stCxn id="439" idx="0"/>
            <a:endCxn id="449" idx="2"/>
          </p:cNvCxnSpPr>
          <p:nvPr/>
        </p:nvCxnSpPr>
        <p:spPr>
          <a:xfrm rot="10800000" flipH="1">
            <a:off x="5329450" y="2294250"/>
            <a:ext cx="3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8" name="Google Shape;458;p23"/>
          <p:cNvCxnSpPr>
            <a:stCxn id="450" idx="0"/>
            <a:endCxn id="452" idx="2"/>
          </p:cNvCxnSpPr>
          <p:nvPr/>
        </p:nvCxnSpPr>
        <p:spPr>
          <a:xfrm rot="10800000" flipH="1">
            <a:off x="5332600" y="1442350"/>
            <a:ext cx="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9" name="Google Shape;459;p23"/>
          <p:cNvCxnSpPr>
            <a:stCxn id="450" idx="0"/>
            <a:endCxn id="453" idx="3"/>
          </p:cNvCxnSpPr>
          <p:nvPr/>
        </p:nvCxnSpPr>
        <p:spPr>
          <a:xfrm rot="-5400000">
            <a:off x="5334400" y="887950"/>
            <a:ext cx="753900" cy="757500"/>
          </a:xfrm>
          <a:prstGeom prst="bentConnector4">
            <a:avLst>
              <a:gd name="adj1" fmla="val 8668"/>
              <a:gd name="adj2" fmla="val 121389"/>
            </a:avLst>
          </a:prstGeom>
          <a:noFill/>
          <a:ln w="9525" cap="flat" cmpd="sng">
            <a:solidFill>
              <a:srgbClr val="D9D9D9"/>
            </a:solidFill>
            <a:prstDash val="solid"/>
            <a:round/>
            <a:headEnd type="none" w="med" len="med"/>
            <a:tailEnd type="triangle" w="med" len="med"/>
          </a:ln>
        </p:spPr>
      </p:cxnSp>
      <p:cxnSp>
        <p:nvCxnSpPr>
          <p:cNvPr id="460" name="Google Shape;460;p23"/>
          <p:cNvCxnSpPr>
            <a:stCxn id="453" idx="0"/>
            <a:endCxn id="455" idx="2"/>
          </p:cNvCxnSpPr>
          <p:nvPr/>
        </p:nvCxnSpPr>
        <p:spPr>
          <a:xfrm rot="10800000">
            <a:off x="5332650" y="612650"/>
            <a:ext cx="0" cy="179100"/>
          </a:xfrm>
          <a:prstGeom prst="straightConnector1">
            <a:avLst/>
          </a:prstGeom>
          <a:noFill/>
          <a:ln w="9525" cap="flat" cmpd="sng">
            <a:solidFill>
              <a:srgbClr val="D9D9D9"/>
            </a:solidFill>
            <a:prstDash val="solid"/>
            <a:round/>
            <a:headEnd type="none" w="med" len="med"/>
            <a:tailEnd type="triangle" w="med" len="med"/>
          </a:ln>
        </p:spPr>
      </p:cxnSp>
      <p:cxnSp>
        <p:nvCxnSpPr>
          <p:cNvPr id="461" name="Google Shape;461;p23"/>
          <p:cNvCxnSpPr>
            <a:endCxn id="456" idx="2"/>
          </p:cNvCxnSpPr>
          <p:nvPr/>
        </p:nvCxnSpPr>
        <p:spPr>
          <a:xfrm rot="10800000">
            <a:off x="5329450" y="255450"/>
            <a:ext cx="0" cy="156300"/>
          </a:xfrm>
          <a:prstGeom prst="straightConnector1">
            <a:avLst/>
          </a:prstGeom>
          <a:noFill/>
          <a:ln w="9525" cap="flat" cmpd="sng">
            <a:solidFill>
              <a:srgbClr val="D9D9D9"/>
            </a:solidFill>
            <a:prstDash val="solid"/>
            <a:round/>
            <a:headEnd type="none" w="med" len="med"/>
            <a:tailEnd type="triangle" w="med" len="med"/>
          </a:ln>
        </p:spPr>
      </p:cxnSp>
      <p:cxnSp>
        <p:nvCxnSpPr>
          <p:cNvPr id="462" name="Google Shape;462;p23"/>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63" name="Google Shape;463;p23"/>
          <p:cNvGrpSpPr/>
          <p:nvPr/>
        </p:nvGrpSpPr>
        <p:grpSpPr>
          <a:xfrm>
            <a:off x="3223400" y="1827400"/>
            <a:ext cx="1832400" cy="601200"/>
            <a:chOff x="3223400" y="1827400"/>
            <a:chExt cx="1832400" cy="601200"/>
          </a:xfrm>
        </p:grpSpPr>
        <p:grpSp>
          <p:nvGrpSpPr>
            <p:cNvPr id="464" name="Google Shape;464;p23"/>
            <p:cNvGrpSpPr/>
            <p:nvPr/>
          </p:nvGrpSpPr>
          <p:grpSpPr>
            <a:xfrm>
              <a:off x="3223400" y="1827400"/>
              <a:ext cx="1832400" cy="601200"/>
              <a:chOff x="3223400" y="1827400"/>
              <a:chExt cx="1832400" cy="601200"/>
            </a:xfrm>
          </p:grpSpPr>
          <p:cxnSp>
            <p:nvCxnSpPr>
              <p:cNvPr id="465" name="Google Shape;465;p23"/>
              <p:cNvCxnSpPr>
                <a:stCxn id="435" idx="0"/>
              </p:cNvCxnSpPr>
              <p:nvPr/>
            </p:nvCxnSpPr>
            <p:spPr>
              <a:xfrm rot="-5400000" flipH="1">
                <a:off x="3839000" y="1211800"/>
                <a:ext cx="601200" cy="1832400"/>
              </a:xfrm>
              <a:prstGeom prst="bentConnector4">
                <a:avLst>
                  <a:gd name="adj1" fmla="val -39608"/>
                  <a:gd name="adj2" fmla="val 70670"/>
                </a:avLst>
              </a:prstGeom>
              <a:noFill/>
              <a:ln w="9525" cap="flat" cmpd="sng">
                <a:solidFill>
                  <a:srgbClr val="D9D9D9"/>
                </a:solidFill>
                <a:prstDash val="solid"/>
                <a:round/>
                <a:headEnd type="none" w="med" len="med"/>
                <a:tailEnd type="none" w="med" len="med"/>
              </a:ln>
            </p:spPr>
          </p:cxnSp>
          <p:cxnSp>
            <p:nvCxnSpPr>
              <p:cNvPr id="466" name="Google Shape;466;p23"/>
              <p:cNvCxnSpPr/>
              <p:nvPr/>
            </p:nvCxnSpPr>
            <p:spPr>
              <a:xfrm rot="10800000" flipH="1">
                <a:off x="5050575" y="229415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7" name="Google Shape;467;p23"/>
            <p:cNvCxnSpPr/>
            <p:nvPr/>
          </p:nvCxnSpPr>
          <p:spPr>
            <a:xfrm rot="10800000" flipH="1">
              <a:off x="4810950" y="229190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8" name="Google Shape;468;p23"/>
          <p:cNvCxnSpPr>
            <a:endCxn id="450" idx="3"/>
          </p:cNvCxnSpPr>
          <p:nvPr/>
        </p:nvCxnSpPr>
        <p:spPr>
          <a:xfrm rot="10800000" flipH="1">
            <a:off x="5330800" y="1741750"/>
            <a:ext cx="759300" cy="666600"/>
          </a:xfrm>
          <a:prstGeom prst="bentConnector3">
            <a:avLst>
              <a:gd name="adj1" fmla="val 120670"/>
            </a:avLst>
          </a:prstGeom>
          <a:noFill/>
          <a:ln w="9525" cap="flat" cmpd="sng">
            <a:solidFill>
              <a:srgbClr val="D9D9D9"/>
            </a:solidFill>
            <a:prstDash val="solid"/>
            <a:round/>
            <a:headEnd type="none" w="med" len="med"/>
            <a:tailEnd type="triangle" w="med" len="med"/>
          </a:ln>
        </p:spPr>
      </p:cxnSp>
      <p:grpSp>
        <p:nvGrpSpPr>
          <p:cNvPr id="469" name="Google Shape;469;p23"/>
          <p:cNvGrpSpPr/>
          <p:nvPr/>
        </p:nvGrpSpPr>
        <p:grpSpPr>
          <a:xfrm flipH="1">
            <a:off x="5196157" y="3772639"/>
            <a:ext cx="266597" cy="258300"/>
            <a:chOff x="2372506" y="3438683"/>
            <a:chExt cx="255900" cy="258300"/>
          </a:xfrm>
        </p:grpSpPr>
        <p:pic>
          <p:nvPicPr>
            <p:cNvPr id="470" name="Google Shape;470;p23"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446" name="Google Shape;446;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
        <p:nvSpPr>
          <p:cNvPr id="471" name="Google Shape;471;p23"/>
          <p:cNvSpPr txBox="1"/>
          <p:nvPr/>
        </p:nvSpPr>
        <p:spPr>
          <a:xfrm>
            <a:off x="2940700" y="4801350"/>
            <a:ext cx="6720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Inputs</a:t>
            </a:r>
            <a:endParaRPr sz="1100">
              <a:solidFill>
                <a:srgbClr val="999999"/>
              </a:solidFill>
            </a:endParaRPr>
          </a:p>
        </p:txBody>
      </p:sp>
      <p:sp>
        <p:nvSpPr>
          <p:cNvPr id="472" name="Google Shape;472;p23"/>
          <p:cNvSpPr txBox="1"/>
          <p:nvPr/>
        </p:nvSpPr>
        <p:spPr>
          <a:xfrm>
            <a:off x="4512400" y="4856300"/>
            <a:ext cx="16341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Outputs (shifted right)</a:t>
            </a:r>
            <a:endParaRPr sz="1100">
              <a:solidFill>
                <a:srgbClr val="999999"/>
              </a:solidFill>
            </a:endParaRPr>
          </a:p>
        </p:txBody>
      </p:sp>
      <p:sp>
        <p:nvSpPr>
          <p:cNvPr id="473" name="Google Shape;473;p23"/>
          <p:cNvSpPr txBox="1"/>
          <p:nvPr/>
        </p:nvSpPr>
        <p:spPr>
          <a:xfrm>
            <a:off x="5742500" y="36445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999999"/>
                </a:solidFill>
              </a:rPr>
              <a:t>Positional </a:t>
            </a:r>
            <a:endParaRPr sz="1100">
              <a:solidFill>
                <a:srgbClr val="999999"/>
              </a:solidFill>
            </a:endParaRPr>
          </a:p>
          <a:p>
            <a:pPr marL="0" lvl="0" indent="0" algn="ctr" rtl="0">
              <a:spcBef>
                <a:spcPts val="0"/>
              </a:spcBef>
              <a:spcAft>
                <a:spcPts val="0"/>
              </a:spcAft>
              <a:buNone/>
            </a:pPr>
            <a:r>
              <a:rPr lang="en" sz="1100">
                <a:solidFill>
                  <a:srgbClr val="999999"/>
                </a:solidFill>
              </a:rPr>
              <a:t>Encoding</a:t>
            </a:r>
            <a:endParaRPr sz="1100">
              <a:solidFill>
                <a:srgbClr val="999999"/>
              </a:solidFill>
            </a:endParaRPr>
          </a:p>
        </p:txBody>
      </p:sp>
      <p:sp>
        <p:nvSpPr>
          <p:cNvPr id="474" name="Google Shape;474;p23"/>
          <p:cNvSpPr txBox="1"/>
          <p:nvPr/>
        </p:nvSpPr>
        <p:spPr>
          <a:xfrm>
            <a:off x="1142900" y="363298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999999"/>
                </a:solidFill>
              </a:rPr>
              <a:t>Positional </a:t>
            </a:r>
            <a:endParaRPr sz="1100">
              <a:solidFill>
                <a:srgbClr val="999999"/>
              </a:solidFill>
            </a:endParaRPr>
          </a:p>
          <a:p>
            <a:pPr marL="0" lvl="0" indent="0" algn="ctr" rtl="0">
              <a:spcBef>
                <a:spcPts val="0"/>
              </a:spcBef>
              <a:spcAft>
                <a:spcPts val="0"/>
              </a:spcAft>
              <a:buNone/>
            </a:pPr>
            <a:r>
              <a:rPr lang="en" sz="1100">
                <a:solidFill>
                  <a:srgbClr val="999999"/>
                </a:solidFill>
              </a:rPr>
              <a:t>Encoding</a:t>
            </a:r>
            <a:endParaRPr sz="1100">
              <a:solidFill>
                <a:srgbClr val="9999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78"/>
        <p:cNvGrpSpPr/>
        <p:nvPr/>
      </p:nvGrpSpPr>
      <p:grpSpPr>
        <a:xfrm>
          <a:off x="0" y="0"/>
          <a:ext cx="0" cy="0"/>
          <a:chOff x="0" y="0"/>
          <a:chExt cx="0" cy="0"/>
        </a:xfrm>
      </p:grpSpPr>
      <p:sp>
        <p:nvSpPr>
          <p:cNvPr id="479" name="Google Shape;479;p24"/>
          <p:cNvSpPr/>
          <p:nvPr/>
        </p:nvSpPr>
        <p:spPr>
          <a:xfrm>
            <a:off x="3444875" y="2675325"/>
            <a:ext cx="2402400" cy="488400"/>
          </a:xfrm>
          <a:prstGeom prst="roundRect">
            <a:avLst>
              <a:gd name="adj" fmla="val 50000"/>
            </a:avLst>
          </a:prstGeom>
          <a:gradFill>
            <a:gsLst>
              <a:gs pos="0">
                <a:srgbClr val="E0EDBA">
                  <a:alpha val="70980"/>
                </a:srgbClr>
              </a:gs>
              <a:gs pos="100000">
                <a:srgbClr val="DE87F1">
                  <a:alpha val="39607"/>
                </a:srgbClr>
              </a:gs>
            </a:gsLst>
            <a:lin ang="13500032" scaled="0"/>
          </a:gra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666666"/>
                </a:solidFill>
              </a:rPr>
              <a:t>Tokenize</a:t>
            </a:r>
            <a:endParaRPr dirty="0">
              <a:solidFill>
                <a:srgbClr val="666666"/>
              </a:solidFill>
            </a:endParaRPr>
          </a:p>
        </p:txBody>
      </p:sp>
      <p:sp>
        <p:nvSpPr>
          <p:cNvPr id="480" name="Google Shape;480;p24"/>
          <p:cNvSpPr/>
          <p:nvPr/>
        </p:nvSpPr>
        <p:spPr>
          <a:xfrm>
            <a:off x="425900"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a:t>
            </a:r>
            <a:endParaRPr/>
          </a:p>
        </p:txBody>
      </p:sp>
      <p:sp>
        <p:nvSpPr>
          <p:cNvPr id="481" name="Google Shape;481;p24"/>
          <p:cNvSpPr/>
          <p:nvPr/>
        </p:nvSpPr>
        <p:spPr>
          <a:xfrm>
            <a:off x="2161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love</a:t>
            </a:r>
            <a:endParaRPr/>
          </a:p>
        </p:txBody>
      </p:sp>
      <p:sp>
        <p:nvSpPr>
          <p:cNvPr id="482" name="Google Shape;482;p24"/>
          <p:cNvSpPr/>
          <p:nvPr/>
        </p:nvSpPr>
        <p:spPr>
          <a:xfrm>
            <a:off x="3897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coding</a:t>
            </a:r>
            <a:endParaRPr/>
          </a:p>
        </p:txBody>
      </p:sp>
      <p:sp>
        <p:nvSpPr>
          <p:cNvPr id="483" name="Google Shape;483;p24"/>
          <p:cNvSpPr/>
          <p:nvPr/>
        </p:nvSpPr>
        <p:spPr>
          <a:xfrm>
            <a:off x="5633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and</a:t>
            </a:r>
            <a:endParaRPr/>
          </a:p>
        </p:txBody>
      </p:sp>
      <p:sp>
        <p:nvSpPr>
          <p:cNvPr id="484" name="Google Shape;484;p24"/>
          <p:cNvSpPr/>
          <p:nvPr/>
        </p:nvSpPr>
        <p:spPr>
          <a:xfrm>
            <a:off x="7369875" y="1193000"/>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writing</a:t>
            </a:r>
            <a:endParaRPr/>
          </a:p>
        </p:txBody>
      </p:sp>
      <p:cxnSp>
        <p:nvCxnSpPr>
          <p:cNvPr id="485" name="Google Shape;485;p24"/>
          <p:cNvCxnSpPr>
            <a:endCxn id="482" idx="2"/>
          </p:cNvCxnSpPr>
          <p:nvPr/>
        </p:nvCxnSpPr>
        <p:spPr>
          <a:xfrm rot="10800000">
            <a:off x="4646075" y="1845825"/>
            <a:ext cx="0" cy="829500"/>
          </a:xfrm>
          <a:prstGeom prst="straightConnector1">
            <a:avLst/>
          </a:prstGeom>
          <a:noFill/>
          <a:ln w="19050" cap="flat" cmpd="sng">
            <a:solidFill>
              <a:schemeClr val="dk2"/>
            </a:solidFill>
            <a:prstDash val="solid"/>
            <a:round/>
            <a:headEnd type="none" w="med" len="med"/>
            <a:tailEnd type="triangle" w="med" len="med"/>
          </a:ln>
        </p:spPr>
      </p:cxnSp>
      <p:cxnSp>
        <p:nvCxnSpPr>
          <p:cNvPr id="486" name="Google Shape;486;p24"/>
          <p:cNvCxnSpPr>
            <a:stCxn id="479" idx="0"/>
            <a:endCxn id="483" idx="2"/>
          </p:cNvCxnSpPr>
          <p:nvPr/>
        </p:nvCxnSpPr>
        <p:spPr>
          <a:xfrm rot="10800000" flipH="1">
            <a:off x="4646075" y="1845825"/>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487" name="Google Shape;487;p24"/>
          <p:cNvCxnSpPr>
            <a:stCxn id="479" idx="0"/>
            <a:endCxn id="484" idx="2"/>
          </p:cNvCxnSpPr>
          <p:nvPr/>
        </p:nvCxnSpPr>
        <p:spPr>
          <a:xfrm rot="10800000" flipH="1">
            <a:off x="4646075" y="1845825"/>
            <a:ext cx="3471900" cy="829500"/>
          </a:xfrm>
          <a:prstGeom prst="straightConnector1">
            <a:avLst/>
          </a:prstGeom>
          <a:noFill/>
          <a:ln w="19050" cap="flat" cmpd="sng">
            <a:solidFill>
              <a:schemeClr val="dk2"/>
            </a:solidFill>
            <a:prstDash val="solid"/>
            <a:round/>
            <a:headEnd type="none" w="med" len="med"/>
            <a:tailEnd type="triangle" w="med" len="med"/>
          </a:ln>
        </p:spPr>
      </p:cxnSp>
      <p:cxnSp>
        <p:nvCxnSpPr>
          <p:cNvPr id="488" name="Google Shape;488;p24"/>
          <p:cNvCxnSpPr>
            <a:stCxn id="479" idx="0"/>
            <a:endCxn id="481" idx="2"/>
          </p:cNvCxnSpPr>
          <p:nvPr/>
        </p:nvCxnSpPr>
        <p:spPr>
          <a:xfrm rot="10800000">
            <a:off x="2909975" y="1845825"/>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489" name="Google Shape;489;p24"/>
          <p:cNvCxnSpPr>
            <a:stCxn id="479" idx="0"/>
            <a:endCxn id="480" idx="2"/>
          </p:cNvCxnSpPr>
          <p:nvPr/>
        </p:nvCxnSpPr>
        <p:spPr>
          <a:xfrm rot="10800000">
            <a:off x="1174175" y="1845825"/>
            <a:ext cx="3471900" cy="829500"/>
          </a:xfrm>
          <a:prstGeom prst="straightConnector1">
            <a:avLst/>
          </a:prstGeom>
          <a:noFill/>
          <a:ln w="19050" cap="flat" cmpd="sng">
            <a:solidFill>
              <a:schemeClr val="dk2"/>
            </a:solidFill>
            <a:prstDash val="solid"/>
            <a:round/>
            <a:headEnd type="none" w="med" len="med"/>
            <a:tailEnd type="triangle" w="med" len="med"/>
          </a:ln>
        </p:spPr>
      </p:cxnSp>
      <p:sp>
        <p:nvSpPr>
          <p:cNvPr id="490" name="Google Shape;490;p24"/>
          <p:cNvSpPr txBox="1"/>
          <p:nvPr/>
        </p:nvSpPr>
        <p:spPr>
          <a:xfrm>
            <a:off x="3476675" y="3709550"/>
            <a:ext cx="2338800" cy="41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“I love coding and writing”</a:t>
            </a:r>
            <a:endParaRPr/>
          </a:p>
        </p:txBody>
      </p:sp>
      <p:cxnSp>
        <p:nvCxnSpPr>
          <p:cNvPr id="491" name="Google Shape;491;p24"/>
          <p:cNvCxnSpPr>
            <a:stCxn id="490" idx="0"/>
          </p:cNvCxnSpPr>
          <p:nvPr/>
        </p:nvCxnSpPr>
        <p:spPr>
          <a:xfrm rot="10800000">
            <a:off x="4646075" y="3296450"/>
            <a:ext cx="0" cy="4131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5"/>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Input Layer</a:t>
            </a:r>
            <a:endParaRPr sz="1200">
              <a:latin typeface="Consolas"/>
              <a:ea typeface="Consolas"/>
              <a:cs typeface="Consolas"/>
              <a:sym typeface="Consolas"/>
            </a:endParaRPr>
          </a:p>
        </p:txBody>
      </p:sp>
      <p:sp>
        <p:nvSpPr>
          <p:cNvPr id="497" name="Google Shape;497;p25"/>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Hidden Layers</a:t>
            </a:r>
            <a:endParaRPr sz="1200">
              <a:latin typeface="Consolas"/>
              <a:ea typeface="Consolas"/>
              <a:cs typeface="Consolas"/>
              <a:sym typeface="Consolas"/>
            </a:endParaRPr>
          </a:p>
        </p:txBody>
      </p:sp>
      <p:sp>
        <p:nvSpPr>
          <p:cNvPr id="498" name="Google Shape;498;p25"/>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Output Layer</a:t>
            </a:r>
            <a:endParaRPr sz="1200">
              <a:latin typeface="Consolas"/>
              <a:ea typeface="Consolas"/>
              <a:cs typeface="Consolas"/>
              <a:sym typeface="Consolas"/>
            </a:endParaRPr>
          </a:p>
        </p:txBody>
      </p:sp>
      <p:sp>
        <p:nvSpPr>
          <p:cNvPr id="499" name="Google Shape;499;p25"/>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 = A</a:t>
            </a:r>
            <a:r>
              <a:rPr lang="en" baseline="30000">
                <a:latin typeface="Consolas"/>
                <a:ea typeface="Consolas"/>
                <a:cs typeface="Consolas"/>
                <a:sym typeface="Consolas"/>
              </a:rPr>
              <a:t>[0]</a:t>
            </a:r>
            <a:endParaRPr baseline="30000">
              <a:latin typeface="Consolas"/>
              <a:ea typeface="Consolas"/>
              <a:cs typeface="Consolas"/>
              <a:sym typeface="Consolas"/>
            </a:endParaRPr>
          </a:p>
        </p:txBody>
      </p:sp>
      <p:sp>
        <p:nvSpPr>
          <p:cNvPr id="500" name="Google Shape;500;p25"/>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[4]</a:t>
            </a:r>
            <a:endParaRPr sz="1600">
              <a:solidFill>
                <a:srgbClr val="000000"/>
              </a:solidFill>
            </a:endParaRPr>
          </a:p>
        </p:txBody>
      </p:sp>
      <p:cxnSp>
        <p:nvCxnSpPr>
          <p:cNvPr id="504" name="Google Shape;504;p25"/>
          <p:cNvCxnSpPr>
            <a:stCxn id="503" idx="6"/>
            <a:endCxn id="505"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506" name="Google Shape;506;p25"/>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[1]</a:t>
            </a:r>
            <a:endParaRPr baseline="30000">
              <a:latin typeface="Consolas"/>
              <a:ea typeface="Consolas"/>
              <a:cs typeface="Consolas"/>
              <a:sym typeface="Consolas"/>
            </a:endParaRPr>
          </a:p>
        </p:txBody>
      </p:sp>
      <p:sp>
        <p:nvSpPr>
          <p:cNvPr id="507" name="Google Shape;507;p25"/>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[3]</a:t>
            </a:r>
            <a:endParaRPr baseline="30000">
              <a:latin typeface="Consolas"/>
              <a:ea typeface="Consolas"/>
              <a:cs typeface="Consolas"/>
              <a:sym typeface="Consolas"/>
            </a:endParaRPr>
          </a:p>
        </p:txBody>
      </p:sp>
      <p:sp>
        <p:nvSpPr>
          <p:cNvPr id="508" name="Google Shape;508;p25"/>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Consolas"/>
                <a:ea typeface="Consolas"/>
                <a:cs typeface="Consolas"/>
                <a:sym typeface="Consolas"/>
              </a:rPr>
              <a:t>X</a:t>
            </a:r>
            <a:endParaRPr sz="1200" b="1">
              <a:latin typeface="Consolas"/>
              <a:ea typeface="Consolas"/>
              <a:cs typeface="Consolas"/>
              <a:sym typeface="Consolas"/>
            </a:endParaRPr>
          </a:p>
        </p:txBody>
      </p:sp>
      <p:cxnSp>
        <p:nvCxnSpPr>
          <p:cNvPr id="510" name="Google Shape;510;p25"/>
          <p:cNvCxnSpPr>
            <a:stCxn id="511" idx="6"/>
            <a:endCxn id="503"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512" name="Google Shape;512;p25"/>
          <p:cNvCxnSpPr>
            <a:stCxn id="513" idx="6"/>
            <a:endCxn id="503"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514" name="Google Shape;514;p25"/>
          <p:cNvCxnSpPr>
            <a:stCxn id="515" idx="6"/>
            <a:endCxn id="503"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516" name="Google Shape;516;p25"/>
          <p:cNvCxnSpPr>
            <a:stCxn id="517" idx="6"/>
            <a:endCxn id="518"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505" name="Google Shape;505;p25"/>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100" b="1">
                <a:latin typeface="Consolas"/>
                <a:ea typeface="Consolas"/>
                <a:cs typeface="Consolas"/>
                <a:sym typeface="Consolas"/>
              </a:rPr>
              <a:t>Ŷ</a:t>
            </a:r>
            <a:endParaRPr sz="1200" b="1">
              <a:latin typeface="Consolas"/>
              <a:ea typeface="Consolas"/>
              <a:cs typeface="Consolas"/>
              <a:sym typeface="Consolas"/>
            </a:endParaRPr>
          </a:p>
        </p:txBody>
      </p:sp>
      <p:sp>
        <p:nvSpPr>
          <p:cNvPr id="517" name="Google Shape;517;p25"/>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t> </a:t>
            </a:r>
            <a:endParaRPr sz="1200" baseline="-25000"/>
          </a:p>
        </p:txBody>
      </p:sp>
      <p:sp>
        <p:nvSpPr>
          <p:cNvPr id="519" name="Google Shape;519;p25"/>
          <p:cNvSpPr/>
          <p:nvPr/>
        </p:nvSpPr>
        <p:spPr>
          <a:xfrm>
            <a:off x="2993621" y="170445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t> </a:t>
            </a:r>
            <a:endParaRPr sz="1600">
              <a:solidFill>
                <a:srgbClr val="000000"/>
              </a:solidFill>
            </a:endParaRPr>
          </a:p>
        </p:txBody>
      </p:sp>
      <p:sp>
        <p:nvSpPr>
          <p:cNvPr id="520" name="Google Shape;520;p25"/>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t> </a:t>
            </a:r>
            <a:endParaRPr sz="1600">
              <a:solidFill>
                <a:srgbClr val="000000"/>
              </a:solidFill>
            </a:endParaRPr>
          </a:p>
        </p:txBody>
      </p:sp>
      <p:sp>
        <p:nvSpPr>
          <p:cNvPr id="521" name="Google Shape;521;p25"/>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[1]</a:t>
            </a:r>
            <a:r>
              <a:rPr lang="en" sz="1100" baseline="-25000">
                <a:solidFill>
                  <a:srgbClr val="000000"/>
                </a:solidFill>
              </a:rPr>
              <a:t>n</a:t>
            </a:r>
            <a:endParaRPr sz="1100">
              <a:solidFill>
                <a:srgbClr val="000000"/>
              </a:solidFill>
            </a:endParaRPr>
          </a:p>
        </p:txBody>
      </p:sp>
      <p:sp>
        <p:nvSpPr>
          <p:cNvPr id="518" name="Google Shape;518;p25"/>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1</a:t>
            </a:r>
            <a:endParaRPr sz="1200" baseline="-25000"/>
          </a:p>
        </p:txBody>
      </p:sp>
      <p:sp>
        <p:nvSpPr>
          <p:cNvPr id="522" name="Google Shape;522;p25"/>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2</a:t>
            </a:r>
            <a:endParaRPr sz="1600">
              <a:solidFill>
                <a:srgbClr val="000000"/>
              </a:solidFill>
            </a:endParaRPr>
          </a:p>
        </p:txBody>
      </p:sp>
      <p:sp>
        <p:nvSpPr>
          <p:cNvPr id="523" name="Google Shape;523;p25"/>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3</a:t>
            </a:r>
            <a:endParaRPr sz="1600">
              <a:solidFill>
                <a:srgbClr val="000000"/>
              </a:solidFill>
            </a:endParaRPr>
          </a:p>
        </p:txBody>
      </p:sp>
      <p:sp>
        <p:nvSpPr>
          <p:cNvPr id="524" name="Google Shape;524;p25"/>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n</a:t>
            </a:r>
            <a:endParaRPr sz="1600">
              <a:solidFill>
                <a:srgbClr val="000000"/>
              </a:solidFill>
            </a:endParaRPr>
          </a:p>
        </p:txBody>
      </p:sp>
      <p:sp>
        <p:nvSpPr>
          <p:cNvPr id="515" name="Google Shape;515;p25"/>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1</a:t>
            </a:r>
            <a:endParaRPr sz="1200" baseline="-25000"/>
          </a:p>
        </p:txBody>
      </p:sp>
      <p:sp>
        <p:nvSpPr>
          <p:cNvPr id="513" name="Google Shape;513;p25"/>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2</a:t>
            </a:r>
            <a:endParaRPr sz="1600">
              <a:solidFill>
                <a:srgbClr val="000000"/>
              </a:solidFill>
            </a:endParaRPr>
          </a:p>
        </p:txBody>
      </p:sp>
      <p:sp>
        <p:nvSpPr>
          <p:cNvPr id="525" name="Google Shape;525;p25"/>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3</a:t>
            </a:r>
            <a:endParaRPr sz="1600">
              <a:solidFill>
                <a:srgbClr val="000000"/>
              </a:solidFill>
            </a:endParaRPr>
          </a:p>
        </p:txBody>
      </p:sp>
      <p:sp>
        <p:nvSpPr>
          <p:cNvPr id="511" name="Google Shape;511;p25"/>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n</a:t>
            </a:r>
            <a:endParaRPr sz="1600">
              <a:solidFill>
                <a:srgbClr val="000000"/>
              </a:solidFill>
            </a:endParaRPr>
          </a:p>
        </p:txBody>
      </p:sp>
      <p:cxnSp>
        <p:nvCxnSpPr>
          <p:cNvPr id="526" name="Google Shape;526;p25"/>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527" name="Google Shape;527;p25"/>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5"/>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5"/>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1" name="Google Shape;531;p25"/>
          <p:cNvCxnSpPr>
            <a:endCxn id="517"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532" name="Google Shape;532;p25"/>
          <p:cNvCxnSpPr>
            <a:stCxn id="500" idx="5"/>
            <a:endCxn id="519" idx="2"/>
          </p:cNvCxnSpPr>
          <p:nvPr/>
        </p:nvCxnSpPr>
        <p:spPr>
          <a:xfrm>
            <a:off x="1492026" y="1765827"/>
            <a:ext cx="1501500" cy="244500"/>
          </a:xfrm>
          <a:prstGeom prst="straightConnector1">
            <a:avLst/>
          </a:prstGeom>
          <a:noFill/>
          <a:ln w="9525" cap="flat" cmpd="sng">
            <a:solidFill>
              <a:srgbClr val="595959"/>
            </a:solidFill>
            <a:prstDash val="solid"/>
            <a:round/>
            <a:headEnd type="none" w="med" len="med"/>
            <a:tailEnd type="triangle" w="med" len="med"/>
          </a:ln>
        </p:spPr>
      </p:cxnSp>
      <p:cxnSp>
        <p:nvCxnSpPr>
          <p:cNvPr id="533" name="Google Shape;533;p25"/>
          <p:cNvCxnSpPr>
            <a:stCxn id="500" idx="5"/>
            <a:endCxn id="520"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534" name="Google Shape;534;p25"/>
          <p:cNvCxnSpPr>
            <a:stCxn id="500" idx="5"/>
            <a:endCxn id="521"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535" name="Google Shape;535;p25"/>
          <p:cNvCxnSpPr>
            <a:stCxn id="501" idx="5"/>
            <a:endCxn id="517"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536" name="Google Shape;536;p25"/>
          <p:cNvCxnSpPr>
            <a:stCxn id="501" idx="5"/>
            <a:endCxn id="520"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537" name="Google Shape;537;p25"/>
          <p:cNvCxnSpPr>
            <a:stCxn id="501" idx="6"/>
            <a:endCxn id="519" idx="2"/>
          </p:cNvCxnSpPr>
          <p:nvPr/>
        </p:nvCxnSpPr>
        <p:spPr>
          <a:xfrm>
            <a:off x="1503668" y="2009131"/>
            <a:ext cx="1490100" cy="1200"/>
          </a:xfrm>
          <a:prstGeom prst="straightConnector1">
            <a:avLst/>
          </a:prstGeom>
          <a:noFill/>
          <a:ln w="9525" cap="flat" cmpd="sng">
            <a:solidFill>
              <a:srgbClr val="595959"/>
            </a:solidFill>
            <a:prstDash val="solid"/>
            <a:round/>
            <a:headEnd type="none" w="med" len="med"/>
            <a:tailEnd type="triangle" w="med" len="med"/>
          </a:ln>
        </p:spPr>
      </p:cxnSp>
      <p:cxnSp>
        <p:nvCxnSpPr>
          <p:cNvPr id="538" name="Google Shape;538;p25"/>
          <p:cNvCxnSpPr>
            <a:stCxn id="501" idx="6"/>
            <a:endCxn id="521"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539" name="Google Shape;539;p25"/>
          <p:cNvCxnSpPr>
            <a:stCxn id="502" idx="4"/>
            <a:endCxn id="517"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540" name="Google Shape;540;p25"/>
          <p:cNvCxnSpPr>
            <a:stCxn id="502" idx="6"/>
            <a:endCxn id="519" idx="2"/>
          </p:cNvCxnSpPr>
          <p:nvPr/>
        </p:nvCxnSpPr>
        <p:spPr>
          <a:xfrm rot="10800000" flipH="1">
            <a:off x="1503668" y="2010218"/>
            <a:ext cx="1490100" cy="266400"/>
          </a:xfrm>
          <a:prstGeom prst="straightConnector1">
            <a:avLst/>
          </a:prstGeom>
          <a:noFill/>
          <a:ln w="9525" cap="flat" cmpd="sng">
            <a:solidFill>
              <a:srgbClr val="595959"/>
            </a:solidFill>
            <a:prstDash val="solid"/>
            <a:round/>
            <a:headEnd type="none" w="med" len="med"/>
            <a:tailEnd type="triangle" w="med" len="med"/>
          </a:ln>
        </p:spPr>
      </p:cxnSp>
      <p:cxnSp>
        <p:nvCxnSpPr>
          <p:cNvPr id="541" name="Google Shape;541;p25"/>
          <p:cNvCxnSpPr>
            <a:stCxn id="502" idx="6"/>
            <a:endCxn id="520"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542" name="Google Shape;542;p25"/>
          <p:cNvCxnSpPr>
            <a:stCxn id="502" idx="5"/>
            <a:endCxn id="521"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543" name="Google Shape;543;p25"/>
          <p:cNvCxnSpPr>
            <a:stCxn id="527" idx="4"/>
            <a:endCxn id="517"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544" name="Google Shape;544;p25"/>
          <p:cNvCxnSpPr>
            <a:stCxn id="527" idx="5"/>
            <a:endCxn id="519" idx="2"/>
          </p:cNvCxnSpPr>
          <p:nvPr/>
        </p:nvCxnSpPr>
        <p:spPr>
          <a:xfrm rot="10800000" flipH="1">
            <a:off x="1492026" y="2010302"/>
            <a:ext cx="1501500" cy="558000"/>
          </a:xfrm>
          <a:prstGeom prst="straightConnector1">
            <a:avLst/>
          </a:prstGeom>
          <a:noFill/>
          <a:ln w="9525" cap="flat" cmpd="sng">
            <a:solidFill>
              <a:srgbClr val="595959"/>
            </a:solidFill>
            <a:prstDash val="solid"/>
            <a:round/>
            <a:headEnd type="none" w="med" len="med"/>
            <a:tailEnd type="triangle" w="med" len="med"/>
          </a:ln>
        </p:spPr>
      </p:cxnSp>
      <p:cxnSp>
        <p:nvCxnSpPr>
          <p:cNvPr id="545" name="Google Shape;545;p25"/>
          <p:cNvCxnSpPr>
            <a:stCxn id="527" idx="6"/>
            <a:endCxn id="520"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546" name="Google Shape;546;p25"/>
          <p:cNvCxnSpPr>
            <a:stCxn id="527" idx="5"/>
            <a:endCxn id="521"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547" name="Google Shape;547;p25"/>
          <p:cNvCxnSpPr>
            <a:stCxn id="528" idx="5"/>
            <a:endCxn id="517"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548" name="Google Shape;548;p25"/>
          <p:cNvCxnSpPr>
            <a:stCxn id="528" idx="6"/>
            <a:endCxn id="519" idx="2"/>
          </p:cNvCxnSpPr>
          <p:nvPr/>
        </p:nvCxnSpPr>
        <p:spPr>
          <a:xfrm rot="10800000" flipH="1">
            <a:off x="1503668" y="2010306"/>
            <a:ext cx="1490100" cy="801300"/>
          </a:xfrm>
          <a:prstGeom prst="straightConnector1">
            <a:avLst/>
          </a:prstGeom>
          <a:noFill/>
          <a:ln w="9525" cap="flat" cmpd="sng">
            <a:solidFill>
              <a:srgbClr val="595959"/>
            </a:solidFill>
            <a:prstDash val="solid"/>
            <a:round/>
            <a:headEnd type="none" w="med" len="med"/>
            <a:tailEnd type="triangle" w="med" len="med"/>
          </a:ln>
        </p:spPr>
      </p:cxnSp>
      <p:cxnSp>
        <p:nvCxnSpPr>
          <p:cNvPr id="549" name="Google Shape;549;p25"/>
          <p:cNvCxnSpPr>
            <a:stCxn id="528" idx="5"/>
            <a:endCxn id="520"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550" name="Google Shape;550;p25"/>
          <p:cNvCxnSpPr>
            <a:stCxn id="528" idx="5"/>
            <a:endCxn id="521"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551" name="Google Shape;551;p25"/>
          <p:cNvCxnSpPr>
            <a:stCxn id="529" idx="0"/>
            <a:endCxn id="520"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552" name="Google Shape;552;p25"/>
          <p:cNvCxnSpPr>
            <a:stCxn id="529" idx="5"/>
            <a:endCxn id="519" idx="2"/>
          </p:cNvCxnSpPr>
          <p:nvPr/>
        </p:nvCxnSpPr>
        <p:spPr>
          <a:xfrm rot="10800000" flipH="1">
            <a:off x="1492026" y="2010376"/>
            <a:ext cx="1501500" cy="1092900"/>
          </a:xfrm>
          <a:prstGeom prst="straightConnector1">
            <a:avLst/>
          </a:prstGeom>
          <a:noFill/>
          <a:ln w="9525" cap="flat" cmpd="sng">
            <a:solidFill>
              <a:srgbClr val="595959"/>
            </a:solidFill>
            <a:prstDash val="solid"/>
            <a:round/>
            <a:headEnd type="none" w="med" len="med"/>
            <a:tailEnd type="triangle" w="med" len="med"/>
          </a:ln>
        </p:spPr>
      </p:cxnSp>
      <p:cxnSp>
        <p:nvCxnSpPr>
          <p:cNvPr id="553" name="Google Shape;553;p25"/>
          <p:cNvCxnSpPr>
            <a:stCxn id="529" idx="6"/>
            <a:endCxn id="520"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554" name="Google Shape;554;p25"/>
          <p:cNvCxnSpPr>
            <a:stCxn id="529" idx="5"/>
            <a:endCxn id="521"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555" name="Google Shape;555;p25"/>
          <p:cNvCxnSpPr>
            <a:stCxn id="530" idx="5"/>
            <a:endCxn id="517"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556" name="Google Shape;556;p25"/>
          <p:cNvCxnSpPr>
            <a:stCxn id="530" idx="5"/>
            <a:endCxn id="519" idx="2"/>
          </p:cNvCxnSpPr>
          <p:nvPr/>
        </p:nvCxnSpPr>
        <p:spPr>
          <a:xfrm rot="10800000" flipH="1">
            <a:off x="1492026" y="2010376"/>
            <a:ext cx="1501500" cy="1294800"/>
          </a:xfrm>
          <a:prstGeom prst="straightConnector1">
            <a:avLst/>
          </a:prstGeom>
          <a:noFill/>
          <a:ln w="9525" cap="flat" cmpd="sng">
            <a:solidFill>
              <a:srgbClr val="595959"/>
            </a:solidFill>
            <a:prstDash val="solid"/>
            <a:round/>
            <a:headEnd type="none" w="med" len="med"/>
            <a:tailEnd type="triangle" w="med" len="med"/>
          </a:ln>
        </p:spPr>
      </p:cxnSp>
      <p:cxnSp>
        <p:nvCxnSpPr>
          <p:cNvPr id="557" name="Google Shape;557;p25"/>
          <p:cNvCxnSpPr>
            <a:stCxn id="530" idx="5"/>
            <a:endCxn id="520"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558" name="Google Shape;558;p25"/>
          <p:cNvCxnSpPr>
            <a:stCxn id="530" idx="5"/>
            <a:endCxn id="521"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559" name="Google Shape;559;p25"/>
          <p:cNvCxnSpPr>
            <a:stCxn id="517" idx="6"/>
            <a:endCxn id="522"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60" name="Google Shape;560;p25"/>
          <p:cNvCxnSpPr>
            <a:stCxn id="517" idx="6"/>
            <a:endCxn id="523"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61" name="Google Shape;561;p25"/>
          <p:cNvCxnSpPr>
            <a:stCxn id="517" idx="6"/>
            <a:endCxn id="524"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62" name="Google Shape;562;p25"/>
          <p:cNvCxnSpPr>
            <a:stCxn id="519" idx="6"/>
            <a:endCxn id="518" idx="2"/>
          </p:cNvCxnSpPr>
          <p:nvPr/>
        </p:nvCxnSpPr>
        <p:spPr>
          <a:xfrm rot="10800000" flipH="1">
            <a:off x="3586721" y="1236001"/>
            <a:ext cx="756300" cy="774300"/>
          </a:xfrm>
          <a:prstGeom prst="straightConnector1">
            <a:avLst/>
          </a:prstGeom>
          <a:noFill/>
          <a:ln w="9525" cap="flat" cmpd="sng">
            <a:solidFill>
              <a:srgbClr val="595959"/>
            </a:solidFill>
            <a:prstDash val="solid"/>
            <a:round/>
            <a:headEnd type="none" w="med" len="med"/>
            <a:tailEnd type="triangle" w="med" len="med"/>
          </a:ln>
        </p:spPr>
      </p:cxnSp>
      <p:cxnSp>
        <p:nvCxnSpPr>
          <p:cNvPr id="563" name="Google Shape;563;p25"/>
          <p:cNvCxnSpPr>
            <a:stCxn id="519" idx="6"/>
            <a:endCxn id="522" idx="2"/>
          </p:cNvCxnSpPr>
          <p:nvPr/>
        </p:nvCxnSpPr>
        <p:spPr>
          <a:xfrm>
            <a:off x="3586721" y="2010301"/>
            <a:ext cx="756300" cy="37200"/>
          </a:xfrm>
          <a:prstGeom prst="straightConnector1">
            <a:avLst/>
          </a:prstGeom>
          <a:noFill/>
          <a:ln w="9525" cap="flat" cmpd="sng">
            <a:solidFill>
              <a:srgbClr val="595959"/>
            </a:solidFill>
            <a:prstDash val="solid"/>
            <a:round/>
            <a:headEnd type="none" w="med" len="med"/>
            <a:tailEnd type="triangle" w="med" len="med"/>
          </a:ln>
        </p:spPr>
      </p:cxnSp>
      <p:cxnSp>
        <p:nvCxnSpPr>
          <p:cNvPr id="564" name="Google Shape;564;p25"/>
          <p:cNvCxnSpPr>
            <a:stCxn id="519" idx="6"/>
            <a:endCxn id="523" idx="2"/>
          </p:cNvCxnSpPr>
          <p:nvPr/>
        </p:nvCxnSpPr>
        <p:spPr>
          <a:xfrm>
            <a:off x="3586721" y="2010301"/>
            <a:ext cx="756300" cy="801300"/>
          </a:xfrm>
          <a:prstGeom prst="straightConnector1">
            <a:avLst/>
          </a:prstGeom>
          <a:noFill/>
          <a:ln w="9525" cap="flat" cmpd="sng">
            <a:solidFill>
              <a:srgbClr val="595959"/>
            </a:solidFill>
            <a:prstDash val="solid"/>
            <a:round/>
            <a:headEnd type="none" w="med" len="med"/>
            <a:tailEnd type="triangle" w="med" len="med"/>
          </a:ln>
        </p:spPr>
      </p:cxnSp>
      <p:cxnSp>
        <p:nvCxnSpPr>
          <p:cNvPr id="565" name="Google Shape;565;p25"/>
          <p:cNvCxnSpPr>
            <a:stCxn id="519" idx="6"/>
            <a:endCxn id="524" idx="2"/>
          </p:cNvCxnSpPr>
          <p:nvPr/>
        </p:nvCxnSpPr>
        <p:spPr>
          <a:xfrm>
            <a:off x="3586721" y="2010301"/>
            <a:ext cx="756300" cy="2009700"/>
          </a:xfrm>
          <a:prstGeom prst="straightConnector1">
            <a:avLst/>
          </a:prstGeom>
          <a:noFill/>
          <a:ln w="9525" cap="flat" cmpd="sng">
            <a:solidFill>
              <a:srgbClr val="595959"/>
            </a:solidFill>
            <a:prstDash val="solid"/>
            <a:round/>
            <a:headEnd type="none" w="med" len="med"/>
            <a:tailEnd type="triangle" w="med" len="med"/>
          </a:ln>
        </p:spPr>
      </p:cxnSp>
      <p:cxnSp>
        <p:nvCxnSpPr>
          <p:cNvPr id="566" name="Google Shape;566;p25"/>
          <p:cNvCxnSpPr>
            <a:stCxn id="520" idx="6"/>
            <a:endCxn id="518"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67" name="Google Shape;567;p25"/>
          <p:cNvCxnSpPr>
            <a:stCxn id="520" idx="6"/>
            <a:endCxn id="522"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68" name="Google Shape;568;p25"/>
          <p:cNvCxnSpPr>
            <a:stCxn id="520" idx="6"/>
            <a:endCxn id="523"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69" name="Google Shape;569;p25"/>
          <p:cNvCxnSpPr>
            <a:stCxn id="520" idx="6"/>
            <a:endCxn id="524"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70" name="Google Shape;570;p25"/>
          <p:cNvCxnSpPr>
            <a:endCxn id="518"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71" name="Google Shape;571;p25"/>
          <p:cNvCxnSpPr>
            <a:stCxn id="521" idx="6"/>
            <a:endCxn id="522"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72" name="Google Shape;572;p25"/>
          <p:cNvCxnSpPr>
            <a:stCxn id="521" idx="6"/>
            <a:endCxn id="523"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73" name="Google Shape;573;p25"/>
          <p:cNvCxnSpPr>
            <a:stCxn id="521" idx="6"/>
            <a:endCxn id="524"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574" name="Google Shape;574;p25"/>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75" name="Google Shape;575;p25"/>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6" name="Google Shape;576;p25"/>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77" name="Google Shape;577;p25"/>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78" name="Google Shape;578;p25"/>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9" name="Google Shape;579;p25"/>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80" name="Google Shape;580;p25"/>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581" name="Google Shape;581;p25"/>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2" name="Google Shape;582;p25"/>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83" name="Google Shape;583;p25"/>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84" name="Google Shape;584;p25"/>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85" name="Google Shape;585;p25"/>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86" name="Google Shape;586;p25"/>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87" name="Google Shape;587;p25"/>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8" name="Google Shape;588;p25"/>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89" name="Google Shape;589;p25"/>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590" name="Google Shape;590;p25"/>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[2]</a:t>
            </a:r>
            <a:endParaRPr baseline="30000">
              <a:latin typeface="Consolas"/>
              <a:ea typeface="Consolas"/>
              <a:cs typeface="Consolas"/>
              <a:sym typeface="Consolas"/>
            </a:endParaRPr>
          </a:p>
        </p:txBody>
      </p:sp>
      <p:cxnSp>
        <p:nvCxnSpPr>
          <p:cNvPr id="591" name="Google Shape;591;p25"/>
          <p:cNvCxnSpPr>
            <a:stCxn id="525" idx="6"/>
            <a:endCxn id="503"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592" name="Google Shape;592;p25"/>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[4]</a:t>
            </a:r>
            <a:endParaRPr baseline="30000">
              <a:latin typeface="Consolas"/>
              <a:ea typeface="Consolas"/>
              <a:cs typeface="Consolas"/>
              <a:sym typeface="Consolas"/>
            </a:endParaRPr>
          </a:p>
        </p:txBody>
      </p:sp>
      <p:cxnSp>
        <p:nvCxnSpPr>
          <p:cNvPr id="593" name="Google Shape;593;p25"/>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594" name="Google Shape;594;p25"/>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98"/>
        <p:cNvGrpSpPr/>
        <p:nvPr/>
      </p:nvGrpSpPr>
      <p:grpSpPr>
        <a:xfrm>
          <a:off x="0" y="0"/>
          <a:ext cx="0" cy="0"/>
          <a:chOff x="0" y="0"/>
          <a:chExt cx="0" cy="0"/>
        </a:xfrm>
      </p:grpSpPr>
      <p:sp>
        <p:nvSpPr>
          <p:cNvPr id="599" name="Google Shape;599;p26"/>
          <p:cNvSpPr txBox="1"/>
          <p:nvPr/>
        </p:nvSpPr>
        <p:spPr>
          <a:xfrm>
            <a:off x="499792" y="927225"/>
            <a:ext cx="1398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Consolas"/>
                <a:ea typeface="Consolas"/>
                <a:cs typeface="Consolas"/>
                <a:sym typeface="Consolas"/>
              </a:rPr>
              <a:t>Input Layer</a:t>
            </a:r>
            <a:endParaRPr sz="1200">
              <a:solidFill>
                <a:srgbClr val="FFFFFF"/>
              </a:solidFill>
              <a:latin typeface="Consolas"/>
              <a:ea typeface="Consolas"/>
              <a:cs typeface="Consolas"/>
              <a:sym typeface="Consolas"/>
            </a:endParaRPr>
          </a:p>
        </p:txBody>
      </p:sp>
      <p:sp>
        <p:nvSpPr>
          <p:cNvPr id="600" name="Google Shape;600;p26"/>
          <p:cNvSpPr txBox="1"/>
          <p:nvPr/>
        </p:nvSpPr>
        <p:spPr>
          <a:xfrm>
            <a:off x="3962851" y="316125"/>
            <a:ext cx="1353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Consolas"/>
                <a:ea typeface="Consolas"/>
                <a:cs typeface="Consolas"/>
                <a:sym typeface="Consolas"/>
              </a:rPr>
              <a:t>Hidden Layers</a:t>
            </a:r>
            <a:endParaRPr sz="1200">
              <a:solidFill>
                <a:srgbClr val="FFFFFF"/>
              </a:solidFill>
              <a:latin typeface="Consolas"/>
              <a:ea typeface="Consolas"/>
              <a:cs typeface="Consolas"/>
              <a:sym typeface="Consolas"/>
            </a:endParaRPr>
          </a:p>
        </p:txBody>
      </p:sp>
      <p:sp>
        <p:nvSpPr>
          <p:cNvPr id="601" name="Google Shape;601;p26"/>
          <p:cNvSpPr txBox="1"/>
          <p:nvPr/>
        </p:nvSpPr>
        <p:spPr>
          <a:xfrm>
            <a:off x="6935622" y="927225"/>
            <a:ext cx="12192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Consolas"/>
                <a:ea typeface="Consolas"/>
                <a:cs typeface="Consolas"/>
                <a:sym typeface="Consolas"/>
              </a:rPr>
              <a:t>Output Layer</a:t>
            </a:r>
            <a:endParaRPr sz="1200">
              <a:solidFill>
                <a:srgbClr val="FFFFFF"/>
              </a:solidFill>
              <a:latin typeface="Consolas"/>
              <a:ea typeface="Consolas"/>
              <a:cs typeface="Consolas"/>
              <a:sym typeface="Consolas"/>
            </a:endParaRPr>
          </a:p>
        </p:txBody>
      </p:sp>
      <p:sp>
        <p:nvSpPr>
          <p:cNvPr id="602" name="Google Shape;602;p26"/>
          <p:cNvSpPr txBox="1"/>
          <p:nvPr/>
        </p:nvSpPr>
        <p:spPr>
          <a:xfrm>
            <a:off x="1007628" y="3844100"/>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X = A</a:t>
            </a:r>
            <a:r>
              <a:rPr lang="en" baseline="30000">
                <a:solidFill>
                  <a:srgbClr val="FFFFFF"/>
                </a:solidFill>
                <a:latin typeface="Consolas"/>
                <a:ea typeface="Consolas"/>
                <a:cs typeface="Consolas"/>
                <a:sym typeface="Consolas"/>
              </a:rPr>
              <a:t>[0]</a:t>
            </a:r>
            <a:endParaRPr baseline="30000">
              <a:solidFill>
                <a:srgbClr val="FFFFFF"/>
              </a:solidFill>
              <a:latin typeface="Consolas"/>
              <a:ea typeface="Consolas"/>
              <a:cs typeface="Consolas"/>
              <a:sym typeface="Consolas"/>
            </a:endParaRPr>
          </a:p>
        </p:txBody>
      </p:sp>
      <p:sp>
        <p:nvSpPr>
          <p:cNvPr id="603" name="Google Shape;603;p26"/>
          <p:cNvSpPr/>
          <p:nvPr/>
        </p:nvSpPr>
        <p:spPr>
          <a:xfrm>
            <a:off x="1424168" y="170744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1424168" y="197493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6"/>
          <p:cNvSpPr/>
          <p:nvPr/>
        </p:nvSpPr>
        <p:spPr>
          <a:xfrm>
            <a:off x="1424168" y="2242418"/>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7275822" y="2132926"/>
            <a:ext cx="538800" cy="557700"/>
          </a:xfrm>
          <a:prstGeom prst="ellipse">
            <a:avLst/>
          </a:prstGeom>
          <a:gradFill>
            <a:gsLst>
              <a:gs pos="0">
                <a:srgbClr val="D8EDBA">
                  <a:alpha val="26274"/>
                </a:srgbClr>
              </a:gs>
              <a:gs pos="100000">
                <a:srgbClr val="BF06E8">
                  <a:alpha val="16862"/>
                </a:srgbClr>
              </a:gs>
            </a:gsLst>
            <a:lin ang="13500032" scaled="0"/>
          </a:gradFill>
          <a:ln w="19050"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F4CCCC"/>
                </a:solidFill>
              </a:rPr>
              <a:t>a</a:t>
            </a:r>
            <a:r>
              <a:rPr lang="en" sz="1100" baseline="30000">
                <a:solidFill>
                  <a:srgbClr val="F4CCCC"/>
                </a:solidFill>
              </a:rPr>
              <a:t>[4]</a:t>
            </a:r>
            <a:endParaRPr sz="1600">
              <a:solidFill>
                <a:srgbClr val="F4CCCC"/>
              </a:solidFill>
            </a:endParaRPr>
          </a:p>
        </p:txBody>
      </p:sp>
      <p:cxnSp>
        <p:nvCxnSpPr>
          <p:cNvPr id="607" name="Google Shape;607;p26"/>
          <p:cNvCxnSpPr>
            <a:stCxn id="606" idx="6"/>
            <a:endCxn id="608" idx="1"/>
          </p:cNvCxnSpPr>
          <p:nvPr/>
        </p:nvCxnSpPr>
        <p:spPr>
          <a:xfrm rot="10800000" flipH="1">
            <a:off x="7814622" y="2398276"/>
            <a:ext cx="435900" cy="13500"/>
          </a:xfrm>
          <a:prstGeom prst="straightConnector1">
            <a:avLst/>
          </a:prstGeom>
          <a:noFill/>
          <a:ln w="19050" cap="flat" cmpd="sng">
            <a:solidFill>
              <a:srgbClr val="FFFFFF"/>
            </a:solidFill>
            <a:prstDash val="solid"/>
            <a:round/>
            <a:headEnd type="none" w="med" len="med"/>
            <a:tailEnd type="triangle" w="med" len="med"/>
          </a:ln>
        </p:spPr>
      </p:cxnSp>
      <p:sp>
        <p:nvSpPr>
          <p:cNvPr id="609" name="Google Shape;609;p26"/>
          <p:cNvSpPr txBox="1"/>
          <p:nvPr/>
        </p:nvSpPr>
        <p:spPr>
          <a:xfrm>
            <a:off x="28400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[1]</a:t>
            </a:r>
            <a:endParaRPr baseline="30000">
              <a:solidFill>
                <a:srgbClr val="FFFFFF"/>
              </a:solidFill>
              <a:latin typeface="Consolas"/>
              <a:ea typeface="Consolas"/>
              <a:cs typeface="Consolas"/>
              <a:sym typeface="Consolas"/>
            </a:endParaRPr>
          </a:p>
        </p:txBody>
      </p:sp>
      <p:sp>
        <p:nvSpPr>
          <p:cNvPr id="610" name="Google Shape;610;p26"/>
          <p:cNvSpPr txBox="1"/>
          <p:nvPr/>
        </p:nvSpPr>
        <p:spPr>
          <a:xfrm>
            <a:off x="55266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[3]</a:t>
            </a:r>
            <a:endParaRPr baseline="30000">
              <a:solidFill>
                <a:srgbClr val="FFFFFF"/>
              </a:solidFill>
              <a:latin typeface="Consolas"/>
              <a:ea typeface="Consolas"/>
              <a:cs typeface="Consolas"/>
              <a:sym typeface="Consolas"/>
            </a:endParaRPr>
          </a:p>
        </p:txBody>
      </p:sp>
      <p:sp>
        <p:nvSpPr>
          <p:cNvPr id="611" name="Google Shape;611;p26"/>
          <p:cNvSpPr/>
          <p:nvPr/>
        </p:nvSpPr>
        <p:spPr>
          <a:xfrm>
            <a:off x="1025558" y="1495876"/>
            <a:ext cx="347100" cy="1971000"/>
          </a:xfrm>
          <a:prstGeom prst="leftBracket">
            <a:avLst>
              <a:gd name="adj" fmla="val 8333"/>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6"/>
          <p:cNvSpPr txBox="1"/>
          <p:nvPr/>
        </p:nvSpPr>
        <p:spPr>
          <a:xfrm>
            <a:off x="441325" y="2293275"/>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FFFF"/>
                </a:solidFill>
                <a:latin typeface="Consolas"/>
                <a:ea typeface="Consolas"/>
                <a:cs typeface="Consolas"/>
                <a:sym typeface="Consolas"/>
              </a:rPr>
              <a:t>X</a:t>
            </a:r>
            <a:endParaRPr sz="1200" b="1">
              <a:solidFill>
                <a:srgbClr val="FFFFFF"/>
              </a:solidFill>
              <a:latin typeface="Consolas"/>
              <a:ea typeface="Consolas"/>
              <a:cs typeface="Consolas"/>
              <a:sym typeface="Consolas"/>
            </a:endParaRPr>
          </a:p>
        </p:txBody>
      </p:sp>
      <p:cxnSp>
        <p:nvCxnSpPr>
          <p:cNvPr id="613" name="Google Shape;613;p26"/>
          <p:cNvCxnSpPr>
            <a:stCxn id="614" idx="6"/>
            <a:endCxn id="606" idx="2"/>
          </p:cNvCxnSpPr>
          <p:nvPr/>
        </p:nvCxnSpPr>
        <p:spPr>
          <a:xfrm rot="10800000" flipH="1">
            <a:off x="6280008" y="2411784"/>
            <a:ext cx="995700" cy="1590600"/>
          </a:xfrm>
          <a:prstGeom prst="straightConnector1">
            <a:avLst/>
          </a:prstGeom>
          <a:noFill/>
          <a:ln w="9525" cap="flat" cmpd="sng">
            <a:solidFill>
              <a:srgbClr val="FFFFFF"/>
            </a:solidFill>
            <a:prstDash val="solid"/>
            <a:round/>
            <a:headEnd type="none" w="med" len="med"/>
            <a:tailEnd type="triangle" w="med" len="med"/>
          </a:ln>
        </p:spPr>
      </p:cxnSp>
      <p:cxnSp>
        <p:nvCxnSpPr>
          <p:cNvPr id="615" name="Google Shape;615;p26"/>
          <p:cNvCxnSpPr>
            <a:stCxn id="616" idx="6"/>
            <a:endCxn id="606" idx="2"/>
          </p:cNvCxnSpPr>
          <p:nvPr/>
        </p:nvCxnSpPr>
        <p:spPr>
          <a:xfrm>
            <a:off x="6280008" y="2010363"/>
            <a:ext cx="995700" cy="401400"/>
          </a:xfrm>
          <a:prstGeom prst="straightConnector1">
            <a:avLst/>
          </a:prstGeom>
          <a:noFill/>
          <a:ln w="9525" cap="flat" cmpd="sng">
            <a:solidFill>
              <a:srgbClr val="FFFFFF"/>
            </a:solidFill>
            <a:prstDash val="solid"/>
            <a:round/>
            <a:headEnd type="none" w="med" len="med"/>
            <a:tailEnd type="triangle" w="med" len="med"/>
          </a:ln>
        </p:spPr>
      </p:cxnSp>
      <p:cxnSp>
        <p:nvCxnSpPr>
          <p:cNvPr id="617" name="Google Shape;617;p26"/>
          <p:cNvCxnSpPr>
            <a:stCxn id="618" idx="6"/>
            <a:endCxn id="606" idx="2"/>
          </p:cNvCxnSpPr>
          <p:nvPr/>
        </p:nvCxnSpPr>
        <p:spPr>
          <a:xfrm>
            <a:off x="6280008" y="1236091"/>
            <a:ext cx="995700" cy="1175700"/>
          </a:xfrm>
          <a:prstGeom prst="straightConnector1">
            <a:avLst/>
          </a:prstGeom>
          <a:noFill/>
          <a:ln w="9525" cap="flat" cmpd="sng">
            <a:solidFill>
              <a:srgbClr val="FFFFFF"/>
            </a:solidFill>
            <a:prstDash val="solid"/>
            <a:round/>
            <a:headEnd type="none" w="med" len="med"/>
            <a:tailEnd type="triangle" w="med" len="med"/>
          </a:ln>
        </p:spPr>
      </p:cxnSp>
      <p:cxnSp>
        <p:nvCxnSpPr>
          <p:cNvPr id="619" name="Google Shape;619;p26"/>
          <p:cNvCxnSpPr>
            <a:stCxn id="620" idx="6"/>
            <a:endCxn id="621" idx="2"/>
          </p:cNvCxnSpPr>
          <p:nvPr/>
        </p:nvCxnSpPr>
        <p:spPr>
          <a:xfrm>
            <a:off x="3592908" y="1236091"/>
            <a:ext cx="750300" cy="0"/>
          </a:xfrm>
          <a:prstGeom prst="straightConnector1">
            <a:avLst/>
          </a:prstGeom>
          <a:noFill/>
          <a:ln w="9525" cap="flat" cmpd="sng">
            <a:solidFill>
              <a:schemeClr val="lt2"/>
            </a:solidFill>
            <a:prstDash val="solid"/>
            <a:round/>
            <a:headEnd type="none" w="med" len="med"/>
            <a:tailEnd type="triangle" w="med" len="med"/>
          </a:ln>
        </p:spPr>
      </p:cxnSp>
      <p:sp>
        <p:nvSpPr>
          <p:cNvPr id="608" name="Google Shape;608;p26"/>
          <p:cNvSpPr txBox="1"/>
          <p:nvPr/>
        </p:nvSpPr>
        <p:spPr>
          <a:xfrm>
            <a:off x="8250575" y="2210175"/>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b="1">
                <a:solidFill>
                  <a:srgbClr val="FFFFFF"/>
                </a:solidFill>
                <a:latin typeface="Consolas"/>
                <a:ea typeface="Consolas"/>
                <a:cs typeface="Consolas"/>
                <a:sym typeface="Consolas"/>
              </a:rPr>
              <a:t>Ŷ</a:t>
            </a:r>
            <a:endParaRPr sz="1200" b="1">
              <a:solidFill>
                <a:srgbClr val="FFFFFF"/>
              </a:solidFill>
              <a:latin typeface="Consolas"/>
              <a:ea typeface="Consolas"/>
              <a:cs typeface="Consolas"/>
              <a:sym typeface="Consolas"/>
            </a:endParaRPr>
          </a:p>
        </p:txBody>
      </p:sp>
      <p:sp>
        <p:nvSpPr>
          <p:cNvPr id="620" name="Google Shape;620;p26"/>
          <p:cNvSpPr/>
          <p:nvPr/>
        </p:nvSpPr>
        <p:spPr>
          <a:xfrm>
            <a:off x="29998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[1]</a:t>
            </a:r>
            <a:r>
              <a:rPr lang="en" sz="1100" baseline="-25000">
                <a:solidFill>
                  <a:srgbClr val="D9EAD3"/>
                </a:solidFill>
              </a:rPr>
              <a:t>1</a:t>
            </a:r>
            <a:endParaRPr sz="1200" baseline="-25000">
              <a:solidFill>
                <a:srgbClr val="D9EAD3"/>
              </a:solidFill>
            </a:endParaRPr>
          </a:p>
        </p:txBody>
      </p:sp>
      <p:sp>
        <p:nvSpPr>
          <p:cNvPr id="622" name="Google Shape;622;p26"/>
          <p:cNvSpPr/>
          <p:nvPr/>
        </p:nvSpPr>
        <p:spPr>
          <a:xfrm>
            <a:off x="2999808" y="174156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[1]</a:t>
            </a:r>
            <a:r>
              <a:rPr lang="en" sz="1100" baseline="-25000">
                <a:solidFill>
                  <a:srgbClr val="D9EAD3"/>
                </a:solidFill>
              </a:rPr>
              <a:t>2</a:t>
            </a:r>
            <a:endParaRPr sz="1600">
              <a:solidFill>
                <a:srgbClr val="D9EAD3"/>
              </a:solidFill>
            </a:endParaRPr>
          </a:p>
        </p:txBody>
      </p:sp>
      <p:sp>
        <p:nvSpPr>
          <p:cNvPr id="623" name="Google Shape;623;p26"/>
          <p:cNvSpPr/>
          <p:nvPr/>
        </p:nvSpPr>
        <p:spPr>
          <a:xfrm>
            <a:off x="2999808" y="2478686"/>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[1]</a:t>
            </a:r>
            <a:r>
              <a:rPr lang="en" sz="1100" baseline="-25000">
                <a:solidFill>
                  <a:srgbClr val="D9EAD3"/>
                </a:solidFill>
              </a:rPr>
              <a:t>3</a:t>
            </a:r>
            <a:endParaRPr sz="1600">
              <a:solidFill>
                <a:srgbClr val="D9EAD3"/>
              </a:solidFill>
            </a:endParaRPr>
          </a:p>
        </p:txBody>
      </p:sp>
      <p:sp>
        <p:nvSpPr>
          <p:cNvPr id="624" name="Google Shape;624;p26"/>
          <p:cNvSpPr/>
          <p:nvPr/>
        </p:nvSpPr>
        <p:spPr>
          <a:xfrm>
            <a:off x="2999808" y="3714234"/>
            <a:ext cx="587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[1]</a:t>
            </a:r>
            <a:r>
              <a:rPr lang="en" sz="1100" baseline="-25000">
                <a:solidFill>
                  <a:srgbClr val="D9EAD3"/>
                </a:solidFill>
              </a:rPr>
              <a:t>n</a:t>
            </a:r>
            <a:endParaRPr sz="1100">
              <a:solidFill>
                <a:srgbClr val="D9EAD3"/>
              </a:solidFill>
            </a:endParaRPr>
          </a:p>
        </p:txBody>
      </p:sp>
      <p:sp>
        <p:nvSpPr>
          <p:cNvPr id="621" name="Google Shape;621;p26"/>
          <p:cNvSpPr/>
          <p:nvPr/>
        </p:nvSpPr>
        <p:spPr>
          <a:xfrm>
            <a:off x="43431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[2]</a:t>
            </a:r>
            <a:r>
              <a:rPr lang="en" sz="1100" baseline="-25000">
                <a:solidFill>
                  <a:srgbClr val="D9EAD3"/>
                </a:solidFill>
              </a:rPr>
              <a:t>1</a:t>
            </a:r>
            <a:endParaRPr sz="1200" baseline="-25000">
              <a:solidFill>
                <a:srgbClr val="D9EAD3"/>
              </a:solidFill>
            </a:endParaRPr>
          </a:p>
        </p:txBody>
      </p:sp>
      <p:sp>
        <p:nvSpPr>
          <p:cNvPr id="625" name="Google Shape;625;p26"/>
          <p:cNvSpPr/>
          <p:nvPr/>
        </p:nvSpPr>
        <p:spPr>
          <a:xfrm>
            <a:off x="4343108" y="174156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[2]</a:t>
            </a:r>
            <a:r>
              <a:rPr lang="en" sz="1100" baseline="-25000">
                <a:solidFill>
                  <a:srgbClr val="D9EAD3"/>
                </a:solidFill>
              </a:rPr>
              <a:t>2</a:t>
            </a:r>
            <a:endParaRPr sz="1600">
              <a:solidFill>
                <a:srgbClr val="D9EAD3"/>
              </a:solidFill>
            </a:endParaRPr>
          </a:p>
        </p:txBody>
      </p:sp>
      <p:sp>
        <p:nvSpPr>
          <p:cNvPr id="626" name="Google Shape;626;p26"/>
          <p:cNvSpPr/>
          <p:nvPr/>
        </p:nvSpPr>
        <p:spPr>
          <a:xfrm>
            <a:off x="4343108" y="250576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[2]</a:t>
            </a:r>
            <a:r>
              <a:rPr lang="en" sz="1100" baseline="-25000">
                <a:solidFill>
                  <a:srgbClr val="D9EAD3"/>
                </a:solidFill>
              </a:rPr>
              <a:t>3</a:t>
            </a:r>
            <a:endParaRPr sz="1600">
              <a:solidFill>
                <a:srgbClr val="D9EAD3"/>
              </a:solidFill>
            </a:endParaRPr>
          </a:p>
        </p:txBody>
      </p:sp>
      <p:sp>
        <p:nvSpPr>
          <p:cNvPr id="627" name="Google Shape;627;p26"/>
          <p:cNvSpPr/>
          <p:nvPr/>
        </p:nvSpPr>
        <p:spPr>
          <a:xfrm>
            <a:off x="4343108" y="3714234"/>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[2]</a:t>
            </a:r>
            <a:r>
              <a:rPr lang="en" sz="1100" baseline="-25000">
                <a:solidFill>
                  <a:srgbClr val="D9EAD3"/>
                </a:solidFill>
              </a:rPr>
              <a:t>n</a:t>
            </a:r>
            <a:endParaRPr sz="1600">
              <a:solidFill>
                <a:srgbClr val="D9EAD3"/>
              </a:solidFill>
            </a:endParaRPr>
          </a:p>
        </p:txBody>
      </p:sp>
      <p:sp>
        <p:nvSpPr>
          <p:cNvPr id="618" name="Google Shape;618;p26"/>
          <p:cNvSpPr/>
          <p:nvPr/>
        </p:nvSpPr>
        <p:spPr>
          <a:xfrm>
            <a:off x="56869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[3]</a:t>
            </a:r>
            <a:r>
              <a:rPr lang="en" sz="1100" baseline="-25000">
                <a:solidFill>
                  <a:srgbClr val="D9EAD3"/>
                </a:solidFill>
              </a:rPr>
              <a:t>1</a:t>
            </a:r>
            <a:endParaRPr sz="1200" baseline="-25000">
              <a:solidFill>
                <a:srgbClr val="D9EAD3"/>
              </a:solidFill>
            </a:endParaRPr>
          </a:p>
        </p:txBody>
      </p:sp>
      <p:sp>
        <p:nvSpPr>
          <p:cNvPr id="616" name="Google Shape;616;p26"/>
          <p:cNvSpPr/>
          <p:nvPr/>
        </p:nvSpPr>
        <p:spPr>
          <a:xfrm>
            <a:off x="5686908" y="170451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[3]</a:t>
            </a:r>
            <a:r>
              <a:rPr lang="en" sz="1100" baseline="-25000">
                <a:solidFill>
                  <a:srgbClr val="D9EAD3"/>
                </a:solidFill>
              </a:rPr>
              <a:t>2</a:t>
            </a:r>
            <a:endParaRPr sz="1600">
              <a:solidFill>
                <a:srgbClr val="D9EAD3"/>
              </a:solidFill>
            </a:endParaRPr>
          </a:p>
        </p:txBody>
      </p:sp>
      <p:sp>
        <p:nvSpPr>
          <p:cNvPr id="628" name="Google Shape;628;p26"/>
          <p:cNvSpPr/>
          <p:nvPr/>
        </p:nvSpPr>
        <p:spPr>
          <a:xfrm>
            <a:off x="5686896" y="247881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[3]</a:t>
            </a:r>
            <a:r>
              <a:rPr lang="en" sz="1100" baseline="-25000">
                <a:solidFill>
                  <a:srgbClr val="D9EAD3"/>
                </a:solidFill>
              </a:rPr>
              <a:t>3</a:t>
            </a:r>
            <a:endParaRPr sz="1600">
              <a:solidFill>
                <a:srgbClr val="D9EAD3"/>
              </a:solidFill>
            </a:endParaRPr>
          </a:p>
        </p:txBody>
      </p:sp>
      <p:sp>
        <p:nvSpPr>
          <p:cNvPr id="614" name="Google Shape;614;p26"/>
          <p:cNvSpPr/>
          <p:nvPr/>
        </p:nvSpPr>
        <p:spPr>
          <a:xfrm>
            <a:off x="5686908" y="3696534"/>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[3]</a:t>
            </a:r>
            <a:r>
              <a:rPr lang="en" sz="1100" baseline="-25000">
                <a:solidFill>
                  <a:srgbClr val="D9EAD3"/>
                </a:solidFill>
              </a:rPr>
              <a:t>n</a:t>
            </a:r>
            <a:endParaRPr sz="1600">
              <a:solidFill>
                <a:srgbClr val="D9EAD3"/>
              </a:solidFill>
            </a:endParaRPr>
          </a:p>
        </p:txBody>
      </p:sp>
      <p:cxnSp>
        <p:nvCxnSpPr>
          <p:cNvPr id="629" name="Google Shape;629;p26"/>
          <p:cNvCxnSpPr/>
          <p:nvPr/>
        </p:nvCxnSpPr>
        <p:spPr>
          <a:xfrm flipH="1">
            <a:off x="3293350" y="3215775"/>
            <a:ext cx="6000" cy="450000"/>
          </a:xfrm>
          <a:prstGeom prst="straightConnector1">
            <a:avLst/>
          </a:prstGeom>
          <a:noFill/>
          <a:ln w="28575" cap="flat" cmpd="sng">
            <a:solidFill>
              <a:schemeClr val="dk2"/>
            </a:solidFill>
            <a:prstDash val="dot"/>
            <a:round/>
            <a:headEnd type="none" w="med" len="med"/>
            <a:tailEnd type="none" w="med" len="med"/>
          </a:ln>
        </p:spPr>
      </p:cxnSp>
      <p:sp>
        <p:nvSpPr>
          <p:cNvPr id="630" name="Google Shape;630;p26"/>
          <p:cNvSpPr/>
          <p:nvPr/>
        </p:nvSpPr>
        <p:spPr>
          <a:xfrm>
            <a:off x="1424168" y="2509919"/>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a:off x="1424168" y="27774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1424168" y="304489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1424168" y="324679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4" name="Google Shape;634;p26"/>
          <p:cNvCxnSpPr>
            <a:endCxn id="620" idx="2"/>
          </p:cNvCxnSpPr>
          <p:nvPr/>
        </p:nvCxnSpPr>
        <p:spPr>
          <a:xfrm rot="10800000" flipH="1">
            <a:off x="1510008" y="1236091"/>
            <a:ext cx="1489800" cy="509700"/>
          </a:xfrm>
          <a:prstGeom prst="straightConnector1">
            <a:avLst/>
          </a:prstGeom>
          <a:noFill/>
          <a:ln w="9525" cap="flat" cmpd="sng">
            <a:solidFill>
              <a:srgbClr val="FFFFFF"/>
            </a:solidFill>
            <a:prstDash val="solid"/>
            <a:round/>
            <a:headEnd type="none" w="med" len="med"/>
            <a:tailEnd type="triangle" w="med" len="med"/>
          </a:ln>
        </p:spPr>
      </p:cxnSp>
      <p:cxnSp>
        <p:nvCxnSpPr>
          <p:cNvPr id="635" name="Google Shape;635;p26"/>
          <p:cNvCxnSpPr>
            <a:stCxn id="603" idx="5"/>
            <a:endCxn id="622" idx="2"/>
          </p:cNvCxnSpPr>
          <p:nvPr/>
        </p:nvCxnSpPr>
        <p:spPr>
          <a:xfrm>
            <a:off x="1492026" y="1765827"/>
            <a:ext cx="1507800" cy="281700"/>
          </a:xfrm>
          <a:prstGeom prst="straightConnector1">
            <a:avLst/>
          </a:prstGeom>
          <a:noFill/>
          <a:ln w="9525" cap="flat" cmpd="sng">
            <a:solidFill>
              <a:srgbClr val="FFFFFF"/>
            </a:solidFill>
            <a:prstDash val="solid"/>
            <a:round/>
            <a:headEnd type="none" w="med" len="med"/>
            <a:tailEnd type="triangle" w="med" len="med"/>
          </a:ln>
        </p:spPr>
      </p:cxnSp>
      <p:cxnSp>
        <p:nvCxnSpPr>
          <p:cNvPr id="636" name="Google Shape;636;p26"/>
          <p:cNvCxnSpPr>
            <a:stCxn id="603" idx="5"/>
            <a:endCxn id="623" idx="2"/>
          </p:cNvCxnSpPr>
          <p:nvPr/>
        </p:nvCxnSpPr>
        <p:spPr>
          <a:xfrm>
            <a:off x="1492026" y="1765827"/>
            <a:ext cx="1507800" cy="1018800"/>
          </a:xfrm>
          <a:prstGeom prst="straightConnector1">
            <a:avLst/>
          </a:prstGeom>
          <a:noFill/>
          <a:ln w="9525" cap="flat" cmpd="sng">
            <a:solidFill>
              <a:srgbClr val="FFFFFF"/>
            </a:solidFill>
            <a:prstDash val="solid"/>
            <a:round/>
            <a:headEnd type="none" w="med" len="med"/>
            <a:tailEnd type="triangle" w="med" len="med"/>
          </a:ln>
        </p:spPr>
      </p:cxnSp>
      <p:cxnSp>
        <p:nvCxnSpPr>
          <p:cNvPr id="637" name="Google Shape;637;p26"/>
          <p:cNvCxnSpPr>
            <a:stCxn id="603" idx="5"/>
            <a:endCxn id="624" idx="2"/>
          </p:cNvCxnSpPr>
          <p:nvPr/>
        </p:nvCxnSpPr>
        <p:spPr>
          <a:xfrm>
            <a:off x="1492026" y="1765827"/>
            <a:ext cx="1507800" cy="2254200"/>
          </a:xfrm>
          <a:prstGeom prst="straightConnector1">
            <a:avLst/>
          </a:prstGeom>
          <a:noFill/>
          <a:ln w="9525" cap="flat" cmpd="sng">
            <a:solidFill>
              <a:srgbClr val="FFFFFF"/>
            </a:solidFill>
            <a:prstDash val="solid"/>
            <a:round/>
            <a:headEnd type="none" w="med" len="med"/>
            <a:tailEnd type="triangle" w="med" len="med"/>
          </a:ln>
        </p:spPr>
      </p:cxnSp>
      <p:cxnSp>
        <p:nvCxnSpPr>
          <p:cNvPr id="638" name="Google Shape;638;p26"/>
          <p:cNvCxnSpPr>
            <a:stCxn id="604" idx="5"/>
            <a:endCxn id="620" idx="2"/>
          </p:cNvCxnSpPr>
          <p:nvPr/>
        </p:nvCxnSpPr>
        <p:spPr>
          <a:xfrm rot="10800000" flipH="1">
            <a:off x="1492026" y="1236214"/>
            <a:ext cx="1507800" cy="797100"/>
          </a:xfrm>
          <a:prstGeom prst="straightConnector1">
            <a:avLst/>
          </a:prstGeom>
          <a:noFill/>
          <a:ln w="9525" cap="flat" cmpd="sng">
            <a:solidFill>
              <a:srgbClr val="FFFFFF"/>
            </a:solidFill>
            <a:prstDash val="solid"/>
            <a:round/>
            <a:headEnd type="none" w="med" len="med"/>
            <a:tailEnd type="triangle" w="med" len="med"/>
          </a:ln>
        </p:spPr>
      </p:cxnSp>
      <p:cxnSp>
        <p:nvCxnSpPr>
          <p:cNvPr id="639" name="Google Shape;639;p26"/>
          <p:cNvCxnSpPr>
            <a:stCxn id="604" idx="5"/>
            <a:endCxn id="623" idx="2"/>
          </p:cNvCxnSpPr>
          <p:nvPr/>
        </p:nvCxnSpPr>
        <p:spPr>
          <a:xfrm>
            <a:off x="1492026" y="2033314"/>
            <a:ext cx="1507800" cy="751200"/>
          </a:xfrm>
          <a:prstGeom prst="straightConnector1">
            <a:avLst/>
          </a:prstGeom>
          <a:noFill/>
          <a:ln w="9525" cap="flat" cmpd="sng">
            <a:solidFill>
              <a:srgbClr val="FFFFFF"/>
            </a:solidFill>
            <a:prstDash val="solid"/>
            <a:round/>
            <a:headEnd type="none" w="med" len="med"/>
            <a:tailEnd type="triangle" w="med" len="med"/>
          </a:ln>
        </p:spPr>
      </p:cxnSp>
      <p:cxnSp>
        <p:nvCxnSpPr>
          <p:cNvPr id="640" name="Google Shape;640;p26"/>
          <p:cNvCxnSpPr>
            <a:stCxn id="604" idx="6"/>
            <a:endCxn id="622" idx="2"/>
          </p:cNvCxnSpPr>
          <p:nvPr/>
        </p:nvCxnSpPr>
        <p:spPr>
          <a:xfrm>
            <a:off x="1503668" y="2009131"/>
            <a:ext cx="1496100" cy="38400"/>
          </a:xfrm>
          <a:prstGeom prst="straightConnector1">
            <a:avLst/>
          </a:prstGeom>
          <a:noFill/>
          <a:ln w="9525" cap="flat" cmpd="sng">
            <a:solidFill>
              <a:srgbClr val="FFFFFF"/>
            </a:solidFill>
            <a:prstDash val="solid"/>
            <a:round/>
            <a:headEnd type="none" w="med" len="med"/>
            <a:tailEnd type="triangle" w="med" len="med"/>
          </a:ln>
        </p:spPr>
      </p:cxnSp>
      <p:cxnSp>
        <p:nvCxnSpPr>
          <p:cNvPr id="641" name="Google Shape;641;p26"/>
          <p:cNvCxnSpPr>
            <a:stCxn id="604" idx="6"/>
            <a:endCxn id="624" idx="2"/>
          </p:cNvCxnSpPr>
          <p:nvPr/>
        </p:nvCxnSpPr>
        <p:spPr>
          <a:xfrm>
            <a:off x="1503668" y="2009131"/>
            <a:ext cx="1496100" cy="2010900"/>
          </a:xfrm>
          <a:prstGeom prst="straightConnector1">
            <a:avLst/>
          </a:prstGeom>
          <a:noFill/>
          <a:ln w="9525" cap="flat" cmpd="sng">
            <a:solidFill>
              <a:srgbClr val="FFFFFF"/>
            </a:solidFill>
            <a:prstDash val="solid"/>
            <a:round/>
            <a:headEnd type="none" w="med" len="med"/>
            <a:tailEnd type="triangle" w="med" len="med"/>
          </a:ln>
        </p:spPr>
      </p:cxnSp>
      <p:cxnSp>
        <p:nvCxnSpPr>
          <p:cNvPr id="642" name="Google Shape;642;p26"/>
          <p:cNvCxnSpPr>
            <a:stCxn id="605" idx="4"/>
            <a:endCxn id="620" idx="2"/>
          </p:cNvCxnSpPr>
          <p:nvPr/>
        </p:nvCxnSpPr>
        <p:spPr>
          <a:xfrm rot="10800000" flipH="1">
            <a:off x="1463918" y="1236218"/>
            <a:ext cx="1536000" cy="1074600"/>
          </a:xfrm>
          <a:prstGeom prst="straightConnector1">
            <a:avLst/>
          </a:prstGeom>
          <a:noFill/>
          <a:ln w="9525" cap="flat" cmpd="sng">
            <a:solidFill>
              <a:srgbClr val="FFFFFF"/>
            </a:solidFill>
            <a:prstDash val="solid"/>
            <a:round/>
            <a:headEnd type="none" w="med" len="med"/>
            <a:tailEnd type="triangle" w="med" len="med"/>
          </a:ln>
        </p:spPr>
      </p:cxnSp>
      <p:cxnSp>
        <p:nvCxnSpPr>
          <p:cNvPr id="643" name="Google Shape;643;p26"/>
          <p:cNvCxnSpPr>
            <a:stCxn id="605" idx="6"/>
            <a:endCxn id="622" idx="2"/>
          </p:cNvCxnSpPr>
          <p:nvPr/>
        </p:nvCxnSpPr>
        <p:spPr>
          <a:xfrm rot="10800000" flipH="1">
            <a:off x="1503668" y="2047418"/>
            <a:ext cx="1496100" cy="229200"/>
          </a:xfrm>
          <a:prstGeom prst="straightConnector1">
            <a:avLst/>
          </a:prstGeom>
          <a:noFill/>
          <a:ln w="9525" cap="flat" cmpd="sng">
            <a:solidFill>
              <a:srgbClr val="FFFFFF"/>
            </a:solidFill>
            <a:prstDash val="solid"/>
            <a:round/>
            <a:headEnd type="none" w="med" len="med"/>
            <a:tailEnd type="triangle" w="med" len="med"/>
          </a:ln>
        </p:spPr>
      </p:cxnSp>
      <p:cxnSp>
        <p:nvCxnSpPr>
          <p:cNvPr id="644" name="Google Shape;644;p26"/>
          <p:cNvCxnSpPr>
            <a:stCxn id="605" idx="6"/>
            <a:endCxn id="623" idx="2"/>
          </p:cNvCxnSpPr>
          <p:nvPr/>
        </p:nvCxnSpPr>
        <p:spPr>
          <a:xfrm>
            <a:off x="1503668" y="2276618"/>
            <a:ext cx="1496100" cy="507900"/>
          </a:xfrm>
          <a:prstGeom prst="straightConnector1">
            <a:avLst/>
          </a:prstGeom>
          <a:noFill/>
          <a:ln w="9525" cap="flat" cmpd="sng">
            <a:solidFill>
              <a:srgbClr val="FFFFFF"/>
            </a:solidFill>
            <a:prstDash val="solid"/>
            <a:round/>
            <a:headEnd type="none" w="med" len="med"/>
            <a:tailEnd type="triangle" w="med" len="med"/>
          </a:ln>
        </p:spPr>
      </p:cxnSp>
      <p:cxnSp>
        <p:nvCxnSpPr>
          <p:cNvPr id="645" name="Google Shape;645;p26"/>
          <p:cNvCxnSpPr>
            <a:stCxn id="605" idx="5"/>
            <a:endCxn id="624" idx="2"/>
          </p:cNvCxnSpPr>
          <p:nvPr/>
        </p:nvCxnSpPr>
        <p:spPr>
          <a:xfrm>
            <a:off x="1492026" y="2300801"/>
            <a:ext cx="1507800" cy="1719300"/>
          </a:xfrm>
          <a:prstGeom prst="straightConnector1">
            <a:avLst/>
          </a:prstGeom>
          <a:noFill/>
          <a:ln w="9525" cap="flat" cmpd="sng">
            <a:solidFill>
              <a:srgbClr val="FFFFFF"/>
            </a:solidFill>
            <a:prstDash val="solid"/>
            <a:round/>
            <a:headEnd type="none" w="med" len="med"/>
            <a:tailEnd type="triangle" w="med" len="med"/>
          </a:ln>
        </p:spPr>
      </p:cxnSp>
      <p:cxnSp>
        <p:nvCxnSpPr>
          <p:cNvPr id="646" name="Google Shape;646;p26"/>
          <p:cNvCxnSpPr>
            <a:stCxn id="630" idx="4"/>
            <a:endCxn id="620" idx="2"/>
          </p:cNvCxnSpPr>
          <p:nvPr/>
        </p:nvCxnSpPr>
        <p:spPr>
          <a:xfrm rot="10800000" flipH="1">
            <a:off x="1463918" y="1236119"/>
            <a:ext cx="1536000" cy="1342200"/>
          </a:xfrm>
          <a:prstGeom prst="straightConnector1">
            <a:avLst/>
          </a:prstGeom>
          <a:noFill/>
          <a:ln w="9525" cap="flat" cmpd="sng">
            <a:solidFill>
              <a:srgbClr val="FFFFFF"/>
            </a:solidFill>
            <a:prstDash val="solid"/>
            <a:round/>
            <a:headEnd type="none" w="med" len="med"/>
            <a:tailEnd type="triangle" w="med" len="med"/>
          </a:ln>
        </p:spPr>
      </p:cxnSp>
      <p:cxnSp>
        <p:nvCxnSpPr>
          <p:cNvPr id="647" name="Google Shape;647;p26"/>
          <p:cNvCxnSpPr>
            <a:stCxn id="630" idx="5"/>
            <a:endCxn id="622" idx="2"/>
          </p:cNvCxnSpPr>
          <p:nvPr/>
        </p:nvCxnSpPr>
        <p:spPr>
          <a:xfrm rot="10800000" flipH="1">
            <a:off x="1492026" y="2047502"/>
            <a:ext cx="1507800" cy="520800"/>
          </a:xfrm>
          <a:prstGeom prst="straightConnector1">
            <a:avLst/>
          </a:prstGeom>
          <a:noFill/>
          <a:ln w="9525" cap="flat" cmpd="sng">
            <a:solidFill>
              <a:srgbClr val="FFFFFF"/>
            </a:solidFill>
            <a:prstDash val="solid"/>
            <a:round/>
            <a:headEnd type="none" w="med" len="med"/>
            <a:tailEnd type="triangle" w="med" len="med"/>
          </a:ln>
        </p:spPr>
      </p:cxnSp>
      <p:cxnSp>
        <p:nvCxnSpPr>
          <p:cNvPr id="648" name="Google Shape;648;p26"/>
          <p:cNvCxnSpPr>
            <a:stCxn id="630" idx="6"/>
            <a:endCxn id="623" idx="2"/>
          </p:cNvCxnSpPr>
          <p:nvPr/>
        </p:nvCxnSpPr>
        <p:spPr>
          <a:xfrm>
            <a:off x="1503668" y="2544119"/>
            <a:ext cx="1496100" cy="240300"/>
          </a:xfrm>
          <a:prstGeom prst="straightConnector1">
            <a:avLst/>
          </a:prstGeom>
          <a:noFill/>
          <a:ln w="9525" cap="flat" cmpd="sng">
            <a:solidFill>
              <a:srgbClr val="FFFFFF"/>
            </a:solidFill>
            <a:prstDash val="solid"/>
            <a:round/>
            <a:headEnd type="none" w="med" len="med"/>
            <a:tailEnd type="triangle" w="med" len="med"/>
          </a:ln>
        </p:spPr>
      </p:cxnSp>
      <p:cxnSp>
        <p:nvCxnSpPr>
          <p:cNvPr id="649" name="Google Shape;649;p26"/>
          <p:cNvCxnSpPr>
            <a:stCxn id="630" idx="5"/>
            <a:endCxn id="624" idx="2"/>
          </p:cNvCxnSpPr>
          <p:nvPr/>
        </p:nvCxnSpPr>
        <p:spPr>
          <a:xfrm>
            <a:off x="1492026" y="2568302"/>
            <a:ext cx="1507800" cy="1451700"/>
          </a:xfrm>
          <a:prstGeom prst="straightConnector1">
            <a:avLst/>
          </a:prstGeom>
          <a:noFill/>
          <a:ln w="9525" cap="flat" cmpd="sng">
            <a:solidFill>
              <a:srgbClr val="FFFFFF"/>
            </a:solidFill>
            <a:prstDash val="solid"/>
            <a:round/>
            <a:headEnd type="none" w="med" len="med"/>
            <a:tailEnd type="triangle" w="med" len="med"/>
          </a:ln>
        </p:spPr>
      </p:cxnSp>
      <p:cxnSp>
        <p:nvCxnSpPr>
          <p:cNvPr id="650" name="Google Shape;650;p26"/>
          <p:cNvCxnSpPr>
            <a:stCxn id="631" idx="5"/>
            <a:endCxn id="620" idx="2"/>
          </p:cNvCxnSpPr>
          <p:nvPr/>
        </p:nvCxnSpPr>
        <p:spPr>
          <a:xfrm rot="10800000" flipH="1">
            <a:off x="1492026" y="1236189"/>
            <a:ext cx="1507800" cy="1599600"/>
          </a:xfrm>
          <a:prstGeom prst="straightConnector1">
            <a:avLst/>
          </a:prstGeom>
          <a:noFill/>
          <a:ln w="9525" cap="flat" cmpd="sng">
            <a:solidFill>
              <a:srgbClr val="FFFFFF"/>
            </a:solidFill>
            <a:prstDash val="solid"/>
            <a:round/>
            <a:headEnd type="none" w="med" len="med"/>
            <a:tailEnd type="triangle" w="med" len="med"/>
          </a:ln>
        </p:spPr>
      </p:cxnSp>
      <p:cxnSp>
        <p:nvCxnSpPr>
          <p:cNvPr id="651" name="Google Shape;651;p26"/>
          <p:cNvCxnSpPr>
            <a:stCxn id="631" idx="6"/>
            <a:endCxn id="622" idx="2"/>
          </p:cNvCxnSpPr>
          <p:nvPr/>
        </p:nvCxnSpPr>
        <p:spPr>
          <a:xfrm rot="10800000" flipH="1">
            <a:off x="1503668" y="2047506"/>
            <a:ext cx="1496100" cy="764100"/>
          </a:xfrm>
          <a:prstGeom prst="straightConnector1">
            <a:avLst/>
          </a:prstGeom>
          <a:noFill/>
          <a:ln w="9525" cap="flat" cmpd="sng">
            <a:solidFill>
              <a:srgbClr val="FFFFFF"/>
            </a:solidFill>
            <a:prstDash val="solid"/>
            <a:round/>
            <a:headEnd type="none" w="med" len="med"/>
            <a:tailEnd type="triangle" w="med" len="med"/>
          </a:ln>
        </p:spPr>
      </p:cxnSp>
      <p:cxnSp>
        <p:nvCxnSpPr>
          <p:cNvPr id="652" name="Google Shape;652;p26"/>
          <p:cNvCxnSpPr>
            <a:stCxn id="631" idx="5"/>
            <a:endCxn id="623" idx="2"/>
          </p:cNvCxnSpPr>
          <p:nvPr/>
        </p:nvCxnSpPr>
        <p:spPr>
          <a:xfrm rot="10800000" flipH="1">
            <a:off x="1492026" y="2784489"/>
            <a:ext cx="1507800" cy="51300"/>
          </a:xfrm>
          <a:prstGeom prst="straightConnector1">
            <a:avLst/>
          </a:prstGeom>
          <a:noFill/>
          <a:ln w="9525" cap="flat" cmpd="sng">
            <a:solidFill>
              <a:srgbClr val="FFFFFF"/>
            </a:solidFill>
            <a:prstDash val="solid"/>
            <a:round/>
            <a:headEnd type="none" w="med" len="med"/>
            <a:tailEnd type="triangle" w="med" len="med"/>
          </a:ln>
        </p:spPr>
      </p:cxnSp>
      <p:cxnSp>
        <p:nvCxnSpPr>
          <p:cNvPr id="653" name="Google Shape;653;p26"/>
          <p:cNvCxnSpPr>
            <a:stCxn id="631" idx="5"/>
            <a:endCxn id="624" idx="2"/>
          </p:cNvCxnSpPr>
          <p:nvPr/>
        </p:nvCxnSpPr>
        <p:spPr>
          <a:xfrm>
            <a:off x="1492026" y="2835789"/>
            <a:ext cx="1507800" cy="1184400"/>
          </a:xfrm>
          <a:prstGeom prst="straightConnector1">
            <a:avLst/>
          </a:prstGeom>
          <a:noFill/>
          <a:ln w="9525" cap="flat" cmpd="sng">
            <a:solidFill>
              <a:srgbClr val="FFFFFF"/>
            </a:solidFill>
            <a:prstDash val="solid"/>
            <a:round/>
            <a:headEnd type="none" w="med" len="med"/>
            <a:tailEnd type="triangle" w="med" len="med"/>
          </a:ln>
        </p:spPr>
      </p:cxnSp>
      <p:cxnSp>
        <p:nvCxnSpPr>
          <p:cNvPr id="654" name="Google Shape;654;p26"/>
          <p:cNvCxnSpPr>
            <a:stCxn id="632" idx="0"/>
            <a:endCxn id="623" idx="2"/>
          </p:cNvCxnSpPr>
          <p:nvPr/>
        </p:nvCxnSpPr>
        <p:spPr>
          <a:xfrm rot="10800000" flipH="1">
            <a:off x="1463918" y="2784493"/>
            <a:ext cx="1536000" cy="260400"/>
          </a:xfrm>
          <a:prstGeom prst="straightConnector1">
            <a:avLst/>
          </a:prstGeom>
          <a:noFill/>
          <a:ln w="9525" cap="flat" cmpd="sng">
            <a:solidFill>
              <a:srgbClr val="FFFFFF"/>
            </a:solidFill>
            <a:prstDash val="solid"/>
            <a:round/>
            <a:headEnd type="none" w="med" len="med"/>
            <a:tailEnd type="triangle" w="med" len="med"/>
          </a:ln>
        </p:spPr>
      </p:cxnSp>
      <p:cxnSp>
        <p:nvCxnSpPr>
          <p:cNvPr id="655" name="Google Shape;655;p26"/>
          <p:cNvCxnSpPr>
            <a:stCxn id="632" idx="5"/>
            <a:endCxn id="622" idx="2"/>
          </p:cNvCxnSpPr>
          <p:nvPr/>
        </p:nvCxnSpPr>
        <p:spPr>
          <a:xfrm rot="10800000" flipH="1">
            <a:off x="1492026" y="2047276"/>
            <a:ext cx="1507800" cy="1056000"/>
          </a:xfrm>
          <a:prstGeom prst="straightConnector1">
            <a:avLst/>
          </a:prstGeom>
          <a:noFill/>
          <a:ln w="9525" cap="flat" cmpd="sng">
            <a:solidFill>
              <a:srgbClr val="FFFFFF"/>
            </a:solidFill>
            <a:prstDash val="solid"/>
            <a:round/>
            <a:headEnd type="none" w="med" len="med"/>
            <a:tailEnd type="triangle" w="med" len="med"/>
          </a:ln>
        </p:spPr>
      </p:cxnSp>
      <p:cxnSp>
        <p:nvCxnSpPr>
          <p:cNvPr id="656" name="Google Shape;656;p26"/>
          <p:cNvCxnSpPr>
            <a:stCxn id="632" idx="6"/>
            <a:endCxn id="623" idx="2"/>
          </p:cNvCxnSpPr>
          <p:nvPr/>
        </p:nvCxnSpPr>
        <p:spPr>
          <a:xfrm rot="10800000" flipH="1">
            <a:off x="1503668" y="2784493"/>
            <a:ext cx="1496100" cy="294600"/>
          </a:xfrm>
          <a:prstGeom prst="straightConnector1">
            <a:avLst/>
          </a:prstGeom>
          <a:noFill/>
          <a:ln w="9525" cap="flat" cmpd="sng">
            <a:solidFill>
              <a:srgbClr val="FFFFFF"/>
            </a:solidFill>
            <a:prstDash val="solid"/>
            <a:round/>
            <a:headEnd type="none" w="med" len="med"/>
            <a:tailEnd type="triangle" w="med" len="med"/>
          </a:ln>
        </p:spPr>
      </p:cxnSp>
      <p:cxnSp>
        <p:nvCxnSpPr>
          <p:cNvPr id="657" name="Google Shape;657;p26"/>
          <p:cNvCxnSpPr>
            <a:stCxn id="632" idx="5"/>
            <a:endCxn id="624" idx="2"/>
          </p:cNvCxnSpPr>
          <p:nvPr/>
        </p:nvCxnSpPr>
        <p:spPr>
          <a:xfrm>
            <a:off x="1492026" y="3103276"/>
            <a:ext cx="1507800" cy="916800"/>
          </a:xfrm>
          <a:prstGeom prst="straightConnector1">
            <a:avLst/>
          </a:prstGeom>
          <a:noFill/>
          <a:ln w="9525" cap="flat" cmpd="sng">
            <a:solidFill>
              <a:srgbClr val="FFFFFF"/>
            </a:solidFill>
            <a:prstDash val="solid"/>
            <a:round/>
            <a:headEnd type="none" w="med" len="med"/>
            <a:tailEnd type="triangle" w="med" len="med"/>
          </a:ln>
        </p:spPr>
      </p:cxnSp>
      <p:cxnSp>
        <p:nvCxnSpPr>
          <p:cNvPr id="658" name="Google Shape;658;p26"/>
          <p:cNvCxnSpPr>
            <a:stCxn id="633" idx="5"/>
            <a:endCxn id="620" idx="2"/>
          </p:cNvCxnSpPr>
          <p:nvPr/>
        </p:nvCxnSpPr>
        <p:spPr>
          <a:xfrm rot="10800000" flipH="1">
            <a:off x="1492026" y="1236076"/>
            <a:ext cx="1507800" cy="2069100"/>
          </a:xfrm>
          <a:prstGeom prst="straightConnector1">
            <a:avLst/>
          </a:prstGeom>
          <a:noFill/>
          <a:ln w="9525" cap="flat" cmpd="sng">
            <a:solidFill>
              <a:srgbClr val="FFFFFF"/>
            </a:solidFill>
            <a:prstDash val="solid"/>
            <a:round/>
            <a:headEnd type="none" w="med" len="med"/>
            <a:tailEnd type="triangle" w="med" len="med"/>
          </a:ln>
        </p:spPr>
      </p:cxnSp>
      <p:cxnSp>
        <p:nvCxnSpPr>
          <p:cNvPr id="659" name="Google Shape;659;p26"/>
          <p:cNvCxnSpPr>
            <a:stCxn id="633" idx="5"/>
            <a:endCxn id="622" idx="2"/>
          </p:cNvCxnSpPr>
          <p:nvPr/>
        </p:nvCxnSpPr>
        <p:spPr>
          <a:xfrm rot="10800000" flipH="1">
            <a:off x="1492026" y="2047276"/>
            <a:ext cx="1507800" cy="1257900"/>
          </a:xfrm>
          <a:prstGeom prst="straightConnector1">
            <a:avLst/>
          </a:prstGeom>
          <a:noFill/>
          <a:ln w="9525" cap="flat" cmpd="sng">
            <a:solidFill>
              <a:srgbClr val="FFFFFF"/>
            </a:solidFill>
            <a:prstDash val="solid"/>
            <a:round/>
            <a:headEnd type="none" w="med" len="med"/>
            <a:tailEnd type="triangle" w="med" len="med"/>
          </a:ln>
        </p:spPr>
      </p:cxnSp>
      <p:cxnSp>
        <p:nvCxnSpPr>
          <p:cNvPr id="660" name="Google Shape;660;p26"/>
          <p:cNvCxnSpPr>
            <a:stCxn id="633" idx="5"/>
            <a:endCxn id="623" idx="2"/>
          </p:cNvCxnSpPr>
          <p:nvPr/>
        </p:nvCxnSpPr>
        <p:spPr>
          <a:xfrm rot="10800000" flipH="1">
            <a:off x="1492026" y="2784676"/>
            <a:ext cx="1507800" cy="520500"/>
          </a:xfrm>
          <a:prstGeom prst="straightConnector1">
            <a:avLst/>
          </a:prstGeom>
          <a:noFill/>
          <a:ln w="9525" cap="flat" cmpd="sng">
            <a:solidFill>
              <a:srgbClr val="FFFFFF"/>
            </a:solidFill>
            <a:prstDash val="solid"/>
            <a:round/>
            <a:headEnd type="none" w="med" len="med"/>
            <a:tailEnd type="triangle" w="med" len="med"/>
          </a:ln>
        </p:spPr>
      </p:cxnSp>
      <p:cxnSp>
        <p:nvCxnSpPr>
          <p:cNvPr id="661" name="Google Shape;661;p26"/>
          <p:cNvCxnSpPr>
            <a:stCxn id="633" idx="5"/>
            <a:endCxn id="624" idx="2"/>
          </p:cNvCxnSpPr>
          <p:nvPr/>
        </p:nvCxnSpPr>
        <p:spPr>
          <a:xfrm>
            <a:off x="1492026" y="3305176"/>
            <a:ext cx="1507800" cy="714900"/>
          </a:xfrm>
          <a:prstGeom prst="straightConnector1">
            <a:avLst/>
          </a:prstGeom>
          <a:noFill/>
          <a:ln w="9525" cap="flat" cmpd="sng">
            <a:solidFill>
              <a:srgbClr val="FFFFFF"/>
            </a:solidFill>
            <a:prstDash val="solid"/>
            <a:round/>
            <a:headEnd type="none" w="med" len="med"/>
            <a:tailEnd type="triangle" w="med" len="med"/>
          </a:ln>
        </p:spPr>
      </p:cxnSp>
      <p:cxnSp>
        <p:nvCxnSpPr>
          <p:cNvPr id="662" name="Google Shape;662;p26"/>
          <p:cNvCxnSpPr>
            <a:stCxn id="620" idx="6"/>
            <a:endCxn id="625" idx="2"/>
          </p:cNvCxnSpPr>
          <p:nvPr/>
        </p:nvCxnSpPr>
        <p:spPr>
          <a:xfrm>
            <a:off x="3592908" y="1236091"/>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3" name="Google Shape;663;p26"/>
          <p:cNvCxnSpPr>
            <a:stCxn id="620" idx="6"/>
            <a:endCxn id="626" idx="2"/>
          </p:cNvCxnSpPr>
          <p:nvPr/>
        </p:nvCxnSpPr>
        <p:spPr>
          <a:xfrm>
            <a:off x="3592908" y="1236091"/>
            <a:ext cx="750300" cy="1575600"/>
          </a:xfrm>
          <a:prstGeom prst="straightConnector1">
            <a:avLst/>
          </a:prstGeom>
          <a:noFill/>
          <a:ln w="9525" cap="flat" cmpd="sng">
            <a:solidFill>
              <a:schemeClr val="lt2"/>
            </a:solidFill>
            <a:prstDash val="solid"/>
            <a:round/>
            <a:headEnd type="none" w="med" len="med"/>
            <a:tailEnd type="triangle" w="med" len="med"/>
          </a:ln>
        </p:spPr>
      </p:cxnSp>
      <p:cxnSp>
        <p:nvCxnSpPr>
          <p:cNvPr id="664" name="Google Shape;664;p26"/>
          <p:cNvCxnSpPr>
            <a:stCxn id="620" idx="6"/>
            <a:endCxn id="627" idx="2"/>
          </p:cNvCxnSpPr>
          <p:nvPr/>
        </p:nvCxnSpPr>
        <p:spPr>
          <a:xfrm>
            <a:off x="3592908" y="1236091"/>
            <a:ext cx="750300" cy="2784000"/>
          </a:xfrm>
          <a:prstGeom prst="straightConnector1">
            <a:avLst/>
          </a:prstGeom>
          <a:noFill/>
          <a:ln w="9525" cap="flat" cmpd="sng">
            <a:solidFill>
              <a:schemeClr val="lt2"/>
            </a:solidFill>
            <a:prstDash val="solid"/>
            <a:round/>
            <a:headEnd type="none" w="med" len="med"/>
            <a:tailEnd type="triangle" w="med" len="med"/>
          </a:ln>
        </p:spPr>
      </p:cxnSp>
      <p:cxnSp>
        <p:nvCxnSpPr>
          <p:cNvPr id="665" name="Google Shape;665;p26"/>
          <p:cNvCxnSpPr>
            <a:stCxn id="622" idx="6"/>
            <a:endCxn id="621" idx="2"/>
          </p:cNvCxnSpPr>
          <p:nvPr/>
        </p:nvCxnSpPr>
        <p:spPr>
          <a:xfrm rot="10800000" flipH="1">
            <a:off x="3592908" y="1236213"/>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6" name="Google Shape;666;p26"/>
          <p:cNvCxnSpPr>
            <a:stCxn id="622" idx="6"/>
            <a:endCxn id="625" idx="2"/>
          </p:cNvCxnSpPr>
          <p:nvPr/>
        </p:nvCxnSpPr>
        <p:spPr>
          <a:xfrm>
            <a:off x="3592908" y="2047413"/>
            <a:ext cx="750300" cy="0"/>
          </a:xfrm>
          <a:prstGeom prst="straightConnector1">
            <a:avLst/>
          </a:prstGeom>
          <a:noFill/>
          <a:ln w="9525" cap="flat" cmpd="sng">
            <a:solidFill>
              <a:schemeClr val="lt2"/>
            </a:solidFill>
            <a:prstDash val="solid"/>
            <a:round/>
            <a:headEnd type="none" w="med" len="med"/>
            <a:tailEnd type="triangle" w="med" len="med"/>
          </a:ln>
        </p:spPr>
      </p:cxnSp>
      <p:cxnSp>
        <p:nvCxnSpPr>
          <p:cNvPr id="667" name="Google Shape;667;p26"/>
          <p:cNvCxnSpPr>
            <a:stCxn id="622" idx="6"/>
            <a:endCxn id="626" idx="2"/>
          </p:cNvCxnSpPr>
          <p:nvPr/>
        </p:nvCxnSpPr>
        <p:spPr>
          <a:xfrm>
            <a:off x="3592908" y="2047413"/>
            <a:ext cx="750300" cy="764100"/>
          </a:xfrm>
          <a:prstGeom prst="straightConnector1">
            <a:avLst/>
          </a:prstGeom>
          <a:noFill/>
          <a:ln w="9525" cap="flat" cmpd="sng">
            <a:solidFill>
              <a:schemeClr val="lt2"/>
            </a:solidFill>
            <a:prstDash val="solid"/>
            <a:round/>
            <a:headEnd type="none" w="med" len="med"/>
            <a:tailEnd type="triangle" w="med" len="med"/>
          </a:ln>
        </p:spPr>
      </p:cxnSp>
      <p:cxnSp>
        <p:nvCxnSpPr>
          <p:cNvPr id="668" name="Google Shape;668;p26"/>
          <p:cNvCxnSpPr>
            <a:stCxn id="622" idx="6"/>
            <a:endCxn id="627" idx="2"/>
          </p:cNvCxnSpPr>
          <p:nvPr/>
        </p:nvCxnSpPr>
        <p:spPr>
          <a:xfrm>
            <a:off x="3592908" y="2047413"/>
            <a:ext cx="750300" cy="1972800"/>
          </a:xfrm>
          <a:prstGeom prst="straightConnector1">
            <a:avLst/>
          </a:prstGeom>
          <a:noFill/>
          <a:ln w="9525" cap="flat" cmpd="sng">
            <a:solidFill>
              <a:schemeClr val="lt2"/>
            </a:solidFill>
            <a:prstDash val="solid"/>
            <a:round/>
            <a:headEnd type="none" w="med" len="med"/>
            <a:tailEnd type="triangle" w="med" len="med"/>
          </a:ln>
        </p:spPr>
      </p:cxnSp>
      <p:cxnSp>
        <p:nvCxnSpPr>
          <p:cNvPr id="669" name="Google Shape;669;p26"/>
          <p:cNvCxnSpPr>
            <a:stCxn id="623" idx="6"/>
            <a:endCxn id="621" idx="2"/>
          </p:cNvCxnSpPr>
          <p:nvPr/>
        </p:nvCxnSpPr>
        <p:spPr>
          <a:xfrm rot="10800000" flipH="1">
            <a:off x="3592908" y="1236236"/>
            <a:ext cx="750300" cy="1548300"/>
          </a:xfrm>
          <a:prstGeom prst="straightConnector1">
            <a:avLst/>
          </a:prstGeom>
          <a:noFill/>
          <a:ln w="9525" cap="flat" cmpd="sng">
            <a:solidFill>
              <a:schemeClr val="lt2"/>
            </a:solidFill>
            <a:prstDash val="solid"/>
            <a:round/>
            <a:headEnd type="none" w="med" len="med"/>
            <a:tailEnd type="triangle" w="med" len="med"/>
          </a:ln>
        </p:spPr>
      </p:cxnSp>
      <p:cxnSp>
        <p:nvCxnSpPr>
          <p:cNvPr id="670" name="Google Shape;670;p26"/>
          <p:cNvCxnSpPr>
            <a:stCxn id="623" idx="6"/>
            <a:endCxn id="625" idx="2"/>
          </p:cNvCxnSpPr>
          <p:nvPr/>
        </p:nvCxnSpPr>
        <p:spPr>
          <a:xfrm rot="10800000" flipH="1">
            <a:off x="3592908" y="2047436"/>
            <a:ext cx="750300" cy="737100"/>
          </a:xfrm>
          <a:prstGeom prst="straightConnector1">
            <a:avLst/>
          </a:prstGeom>
          <a:noFill/>
          <a:ln w="9525" cap="flat" cmpd="sng">
            <a:solidFill>
              <a:schemeClr val="lt2"/>
            </a:solidFill>
            <a:prstDash val="solid"/>
            <a:round/>
            <a:headEnd type="none" w="med" len="med"/>
            <a:tailEnd type="triangle" w="med" len="med"/>
          </a:ln>
        </p:spPr>
      </p:cxnSp>
      <p:cxnSp>
        <p:nvCxnSpPr>
          <p:cNvPr id="671" name="Google Shape;671;p26"/>
          <p:cNvCxnSpPr>
            <a:stCxn id="623" idx="6"/>
            <a:endCxn id="626" idx="2"/>
          </p:cNvCxnSpPr>
          <p:nvPr/>
        </p:nvCxnSpPr>
        <p:spPr>
          <a:xfrm>
            <a:off x="3592908" y="2784536"/>
            <a:ext cx="750300" cy="27000"/>
          </a:xfrm>
          <a:prstGeom prst="straightConnector1">
            <a:avLst/>
          </a:prstGeom>
          <a:noFill/>
          <a:ln w="9525" cap="flat" cmpd="sng">
            <a:solidFill>
              <a:schemeClr val="lt2"/>
            </a:solidFill>
            <a:prstDash val="solid"/>
            <a:round/>
            <a:headEnd type="none" w="med" len="med"/>
            <a:tailEnd type="triangle" w="med" len="med"/>
          </a:ln>
        </p:spPr>
      </p:cxnSp>
      <p:cxnSp>
        <p:nvCxnSpPr>
          <p:cNvPr id="672" name="Google Shape;672;p26"/>
          <p:cNvCxnSpPr>
            <a:stCxn id="623" idx="6"/>
            <a:endCxn id="627" idx="2"/>
          </p:cNvCxnSpPr>
          <p:nvPr/>
        </p:nvCxnSpPr>
        <p:spPr>
          <a:xfrm>
            <a:off x="3592908" y="2784536"/>
            <a:ext cx="750300" cy="1235400"/>
          </a:xfrm>
          <a:prstGeom prst="straightConnector1">
            <a:avLst/>
          </a:prstGeom>
          <a:noFill/>
          <a:ln w="9525" cap="flat" cmpd="sng">
            <a:solidFill>
              <a:schemeClr val="lt2"/>
            </a:solidFill>
            <a:prstDash val="solid"/>
            <a:round/>
            <a:headEnd type="none" w="med" len="med"/>
            <a:tailEnd type="triangle" w="med" len="med"/>
          </a:ln>
        </p:spPr>
      </p:cxnSp>
      <p:cxnSp>
        <p:nvCxnSpPr>
          <p:cNvPr id="673" name="Google Shape;673;p26"/>
          <p:cNvCxnSpPr>
            <a:endCxn id="621" idx="2"/>
          </p:cNvCxnSpPr>
          <p:nvPr/>
        </p:nvCxnSpPr>
        <p:spPr>
          <a:xfrm rot="10800000" flipH="1">
            <a:off x="3592808" y="1236091"/>
            <a:ext cx="750300" cy="2819400"/>
          </a:xfrm>
          <a:prstGeom prst="straightConnector1">
            <a:avLst/>
          </a:prstGeom>
          <a:noFill/>
          <a:ln w="9525" cap="flat" cmpd="sng">
            <a:solidFill>
              <a:schemeClr val="lt2"/>
            </a:solidFill>
            <a:prstDash val="solid"/>
            <a:round/>
            <a:headEnd type="none" w="med" len="med"/>
            <a:tailEnd type="triangle" w="med" len="med"/>
          </a:ln>
        </p:spPr>
      </p:cxnSp>
      <p:cxnSp>
        <p:nvCxnSpPr>
          <p:cNvPr id="674" name="Google Shape;674;p26"/>
          <p:cNvCxnSpPr>
            <a:stCxn id="624" idx="6"/>
            <a:endCxn id="625" idx="2"/>
          </p:cNvCxnSpPr>
          <p:nvPr/>
        </p:nvCxnSpPr>
        <p:spPr>
          <a:xfrm rot="10800000" flipH="1">
            <a:off x="3586908" y="2047284"/>
            <a:ext cx="756300" cy="1972800"/>
          </a:xfrm>
          <a:prstGeom prst="straightConnector1">
            <a:avLst/>
          </a:prstGeom>
          <a:noFill/>
          <a:ln w="9525" cap="flat" cmpd="sng">
            <a:solidFill>
              <a:schemeClr val="lt2"/>
            </a:solidFill>
            <a:prstDash val="solid"/>
            <a:round/>
            <a:headEnd type="none" w="med" len="med"/>
            <a:tailEnd type="triangle" w="med" len="med"/>
          </a:ln>
        </p:spPr>
      </p:cxnSp>
      <p:cxnSp>
        <p:nvCxnSpPr>
          <p:cNvPr id="675" name="Google Shape;675;p26"/>
          <p:cNvCxnSpPr>
            <a:stCxn id="624" idx="6"/>
            <a:endCxn id="626" idx="2"/>
          </p:cNvCxnSpPr>
          <p:nvPr/>
        </p:nvCxnSpPr>
        <p:spPr>
          <a:xfrm rot="10800000" flipH="1">
            <a:off x="3586908" y="2811684"/>
            <a:ext cx="756300" cy="1208400"/>
          </a:xfrm>
          <a:prstGeom prst="straightConnector1">
            <a:avLst/>
          </a:prstGeom>
          <a:noFill/>
          <a:ln w="9525" cap="flat" cmpd="sng">
            <a:solidFill>
              <a:schemeClr val="lt2"/>
            </a:solidFill>
            <a:prstDash val="solid"/>
            <a:round/>
            <a:headEnd type="none" w="med" len="med"/>
            <a:tailEnd type="triangle" w="med" len="med"/>
          </a:ln>
        </p:spPr>
      </p:cxnSp>
      <p:cxnSp>
        <p:nvCxnSpPr>
          <p:cNvPr id="676" name="Google Shape;676;p26"/>
          <p:cNvCxnSpPr>
            <a:stCxn id="624" idx="6"/>
            <a:endCxn id="627" idx="2"/>
          </p:cNvCxnSpPr>
          <p:nvPr/>
        </p:nvCxnSpPr>
        <p:spPr>
          <a:xfrm>
            <a:off x="3586908" y="4020084"/>
            <a:ext cx="756300" cy="0"/>
          </a:xfrm>
          <a:prstGeom prst="straightConnector1">
            <a:avLst/>
          </a:prstGeom>
          <a:noFill/>
          <a:ln w="9525" cap="flat" cmpd="sng">
            <a:solidFill>
              <a:schemeClr val="lt2"/>
            </a:solidFill>
            <a:prstDash val="solid"/>
            <a:round/>
            <a:headEnd type="none" w="med" len="med"/>
            <a:tailEnd type="triangle" w="med" len="med"/>
          </a:ln>
        </p:spPr>
      </p:cxnSp>
      <p:cxnSp>
        <p:nvCxnSpPr>
          <p:cNvPr id="677" name="Google Shape;677;p26"/>
          <p:cNvCxnSpPr/>
          <p:nvPr/>
        </p:nvCxnSpPr>
        <p:spPr>
          <a:xfrm>
            <a:off x="4936408" y="1218391"/>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78" name="Google Shape;678;p26"/>
          <p:cNvCxnSpPr/>
          <p:nvPr/>
        </p:nvCxnSpPr>
        <p:spPr>
          <a:xfrm>
            <a:off x="4936408" y="1218391"/>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79" name="Google Shape;679;p26"/>
          <p:cNvCxnSpPr/>
          <p:nvPr/>
        </p:nvCxnSpPr>
        <p:spPr>
          <a:xfrm>
            <a:off x="4936408" y="1218391"/>
            <a:ext cx="750300" cy="1575600"/>
          </a:xfrm>
          <a:prstGeom prst="straightConnector1">
            <a:avLst/>
          </a:prstGeom>
          <a:noFill/>
          <a:ln w="9525" cap="flat" cmpd="sng">
            <a:solidFill>
              <a:srgbClr val="FFFFFF"/>
            </a:solidFill>
            <a:prstDash val="solid"/>
            <a:round/>
            <a:headEnd type="none" w="med" len="med"/>
            <a:tailEnd type="triangle" w="med" len="med"/>
          </a:ln>
        </p:spPr>
      </p:cxnSp>
      <p:cxnSp>
        <p:nvCxnSpPr>
          <p:cNvPr id="680" name="Google Shape;680;p26"/>
          <p:cNvCxnSpPr/>
          <p:nvPr/>
        </p:nvCxnSpPr>
        <p:spPr>
          <a:xfrm>
            <a:off x="4936408" y="1218391"/>
            <a:ext cx="750300" cy="2784000"/>
          </a:xfrm>
          <a:prstGeom prst="straightConnector1">
            <a:avLst/>
          </a:prstGeom>
          <a:noFill/>
          <a:ln w="9525" cap="flat" cmpd="sng">
            <a:solidFill>
              <a:srgbClr val="FFFFFF"/>
            </a:solidFill>
            <a:prstDash val="solid"/>
            <a:round/>
            <a:headEnd type="none" w="med" len="med"/>
            <a:tailEnd type="triangle" w="med" len="med"/>
          </a:ln>
        </p:spPr>
      </p:cxnSp>
      <p:cxnSp>
        <p:nvCxnSpPr>
          <p:cNvPr id="681" name="Google Shape;681;p26"/>
          <p:cNvCxnSpPr/>
          <p:nvPr/>
        </p:nvCxnSpPr>
        <p:spPr>
          <a:xfrm rot="10800000" flipH="1">
            <a:off x="4936408" y="1218513"/>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82" name="Google Shape;682;p26"/>
          <p:cNvCxnSpPr/>
          <p:nvPr/>
        </p:nvCxnSpPr>
        <p:spPr>
          <a:xfrm>
            <a:off x="4936408" y="2029713"/>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83" name="Google Shape;683;p26"/>
          <p:cNvCxnSpPr/>
          <p:nvPr/>
        </p:nvCxnSpPr>
        <p:spPr>
          <a:xfrm>
            <a:off x="4936408" y="2029713"/>
            <a:ext cx="750300" cy="764100"/>
          </a:xfrm>
          <a:prstGeom prst="straightConnector1">
            <a:avLst/>
          </a:prstGeom>
          <a:noFill/>
          <a:ln w="9525" cap="flat" cmpd="sng">
            <a:solidFill>
              <a:srgbClr val="FFFFFF"/>
            </a:solidFill>
            <a:prstDash val="solid"/>
            <a:round/>
            <a:headEnd type="none" w="med" len="med"/>
            <a:tailEnd type="triangle" w="med" len="med"/>
          </a:ln>
        </p:spPr>
      </p:cxnSp>
      <p:cxnSp>
        <p:nvCxnSpPr>
          <p:cNvPr id="684" name="Google Shape;684;p26"/>
          <p:cNvCxnSpPr/>
          <p:nvPr/>
        </p:nvCxnSpPr>
        <p:spPr>
          <a:xfrm>
            <a:off x="4936408" y="2029713"/>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85" name="Google Shape;685;p26"/>
          <p:cNvCxnSpPr/>
          <p:nvPr/>
        </p:nvCxnSpPr>
        <p:spPr>
          <a:xfrm rot="10800000" flipH="1">
            <a:off x="4936408" y="1218536"/>
            <a:ext cx="750300" cy="1548300"/>
          </a:xfrm>
          <a:prstGeom prst="straightConnector1">
            <a:avLst/>
          </a:prstGeom>
          <a:noFill/>
          <a:ln w="9525" cap="flat" cmpd="sng">
            <a:solidFill>
              <a:srgbClr val="FFFFFF"/>
            </a:solidFill>
            <a:prstDash val="solid"/>
            <a:round/>
            <a:headEnd type="none" w="med" len="med"/>
            <a:tailEnd type="triangle" w="med" len="med"/>
          </a:ln>
        </p:spPr>
      </p:cxnSp>
      <p:cxnSp>
        <p:nvCxnSpPr>
          <p:cNvPr id="686" name="Google Shape;686;p26"/>
          <p:cNvCxnSpPr/>
          <p:nvPr/>
        </p:nvCxnSpPr>
        <p:spPr>
          <a:xfrm rot="10800000" flipH="1">
            <a:off x="4936408" y="2029736"/>
            <a:ext cx="750300" cy="737100"/>
          </a:xfrm>
          <a:prstGeom prst="straightConnector1">
            <a:avLst/>
          </a:prstGeom>
          <a:noFill/>
          <a:ln w="9525" cap="flat" cmpd="sng">
            <a:solidFill>
              <a:srgbClr val="FFFFFF"/>
            </a:solidFill>
            <a:prstDash val="solid"/>
            <a:round/>
            <a:headEnd type="none" w="med" len="med"/>
            <a:tailEnd type="triangle" w="med" len="med"/>
          </a:ln>
        </p:spPr>
      </p:cxnSp>
      <p:cxnSp>
        <p:nvCxnSpPr>
          <p:cNvPr id="687" name="Google Shape;687;p26"/>
          <p:cNvCxnSpPr/>
          <p:nvPr/>
        </p:nvCxnSpPr>
        <p:spPr>
          <a:xfrm>
            <a:off x="4936408" y="2766836"/>
            <a:ext cx="750300" cy="27000"/>
          </a:xfrm>
          <a:prstGeom prst="straightConnector1">
            <a:avLst/>
          </a:prstGeom>
          <a:noFill/>
          <a:ln w="9525" cap="flat" cmpd="sng">
            <a:solidFill>
              <a:srgbClr val="FFFFFF"/>
            </a:solidFill>
            <a:prstDash val="solid"/>
            <a:round/>
            <a:headEnd type="none" w="med" len="med"/>
            <a:tailEnd type="triangle" w="med" len="med"/>
          </a:ln>
        </p:spPr>
      </p:cxnSp>
      <p:cxnSp>
        <p:nvCxnSpPr>
          <p:cNvPr id="688" name="Google Shape;688;p26"/>
          <p:cNvCxnSpPr/>
          <p:nvPr/>
        </p:nvCxnSpPr>
        <p:spPr>
          <a:xfrm>
            <a:off x="4936408" y="2766836"/>
            <a:ext cx="750300" cy="1235400"/>
          </a:xfrm>
          <a:prstGeom prst="straightConnector1">
            <a:avLst/>
          </a:prstGeom>
          <a:noFill/>
          <a:ln w="9525" cap="flat" cmpd="sng">
            <a:solidFill>
              <a:srgbClr val="FFFFFF"/>
            </a:solidFill>
            <a:prstDash val="solid"/>
            <a:round/>
            <a:headEnd type="none" w="med" len="med"/>
            <a:tailEnd type="triangle" w="med" len="med"/>
          </a:ln>
        </p:spPr>
      </p:cxnSp>
      <p:cxnSp>
        <p:nvCxnSpPr>
          <p:cNvPr id="689" name="Google Shape;689;p26"/>
          <p:cNvCxnSpPr/>
          <p:nvPr/>
        </p:nvCxnSpPr>
        <p:spPr>
          <a:xfrm rot="10800000" flipH="1">
            <a:off x="4936308" y="1218391"/>
            <a:ext cx="750300" cy="2819400"/>
          </a:xfrm>
          <a:prstGeom prst="straightConnector1">
            <a:avLst/>
          </a:prstGeom>
          <a:noFill/>
          <a:ln w="9525" cap="flat" cmpd="sng">
            <a:solidFill>
              <a:srgbClr val="FFFFFF"/>
            </a:solidFill>
            <a:prstDash val="solid"/>
            <a:round/>
            <a:headEnd type="none" w="med" len="med"/>
            <a:tailEnd type="triangle" w="med" len="med"/>
          </a:ln>
        </p:spPr>
      </p:cxnSp>
      <p:cxnSp>
        <p:nvCxnSpPr>
          <p:cNvPr id="690" name="Google Shape;690;p26"/>
          <p:cNvCxnSpPr/>
          <p:nvPr/>
        </p:nvCxnSpPr>
        <p:spPr>
          <a:xfrm rot="10800000" flipH="1">
            <a:off x="4936408" y="2029584"/>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91" name="Google Shape;691;p26"/>
          <p:cNvCxnSpPr/>
          <p:nvPr/>
        </p:nvCxnSpPr>
        <p:spPr>
          <a:xfrm rot="10800000" flipH="1">
            <a:off x="4936408" y="2793984"/>
            <a:ext cx="750300" cy="1208400"/>
          </a:xfrm>
          <a:prstGeom prst="straightConnector1">
            <a:avLst/>
          </a:prstGeom>
          <a:noFill/>
          <a:ln w="9525" cap="flat" cmpd="sng">
            <a:solidFill>
              <a:srgbClr val="FFFFFF"/>
            </a:solidFill>
            <a:prstDash val="solid"/>
            <a:round/>
            <a:headEnd type="none" w="med" len="med"/>
            <a:tailEnd type="triangle" w="med" len="med"/>
          </a:ln>
        </p:spPr>
      </p:cxnSp>
      <p:cxnSp>
        <p:nvCxnSpPr>
          <p:cNvPr id="692" name="Google Shape;692;p26"/>
          <p:cNvCxnSpPr/>
          <p:nvPr/>
        </p:nvCxnSpPr>
        <p:spPr>
          <a:xfrm>
            <a:off x="4936408" y="4002384"/>
            <a:ext cx="750300" cy="0"/>
          </a:xfrm>
          <a:prstGeom prst="straightConnector1">
            <a:avLst/>
          </a:prstGeom>
          <a:noFill/>
          <a:ln w="9525" cap="flat" cmpd="sng">
            <a:solidFill>
              <a:srgbClr val="FFFFFF"/>
            </a:solidFill>
            <a:prstDash val="solid"/>
            <a:round/>
            <a:headEnd type="none" w="med" len="med"/>
            <a:tailEnd type="triangle" w="med" len="med"/>
          </a:ln>
        </p:spPr>
      </p:cxnSp>
      <p:sp>
        <p:nvSpPr>
          <p:cNvPr id="693" name="Google Shape;693;p26"/>
          <p:cNvSpPr txBox="1"/>
          <p:nvPr/>
        </p:nvSpPr>
        <p:spPr>
          <a:xfrm>
            <a:off x="41833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[2]</a:t>
            </a:r>
            <a:endParaRPr baseline="30000">
              <a:solidFill>
                <a:srgbClr val="FFFFFF"/>
              </a:solidFill>
              <a:latin typeface="Consolas"/>
              <a:ea typeface="Consolas"/>
              <a:cs typeface="Consolas"/>
              <a:sym typeface="Consolas"/>
            </a:endParaRPr>
          </a:p>
        </p:txBody>
      </p:sp>
      <p:cxnSp>
        <p:nvCxnSpPr>
          <p:cNvPr id="694" name="Google Shape;694;p26"/>
          <p:cNvCxnSpPr>
            <a:stCxn id="628" idx="6"/>
            <a:endCxn id="606" idx="2"/>
          </p:cNvCxnSpPr>
          <p:nvPr/>
        </p:nvCxnSpPr>
        <p:spPr>
          <a:xfrm rot="10800000" flipH="1">
            <a:off x="6279996" y="2411761"/>
            <a:ext cx="995700" cy="372900"/>
          </a:xfrm>
          <a:prstGeom prst="straightConnector1">
            <a:avLst/>
          </a:prstGeom>
          <a:noFill/>
          <a:ln w="9525" cap="flat" cmpd="sng">
            <a:solidFill>
              <a:srgbClr val="FFFFFF"/>
            </a:solidFill>
            <a:prstDash val="solid"/>
            <a:round/>
            <a:headEnd type="none" w="med" len="med"/>
            <a:tailEnd type="triangle" w="med" len="med"/>
          </a:ln>
        </p:spPr>
      </p:cxnSp>
      <p:sp>
        <p:nvSpPr>
          <p:cNvPr id="695" name="Google Shape;695;p26"/>
          <p:cNvSpPr txBox="1"/>
          <p:nvPr/>
        </p:nvSpPr>
        <p:spPr>
          <a:xfrm>
            <a:off x="7088922" y="3844100"/>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[4]</a:t>
            </a:r>
            <a:endParaRPr baseline="30000">
              <a:solidFill>
                <a:srgbClr val="FFFFFF"/>
              </a:solidFill>
              <a:latin typeface="Consolas"/>
              <a:ea typeface="Consolas"/>
              <a:cs typeface="Consolas"/>
              <a:sym typeface="Consolas"/>
            </a:endParaRPr>
          </a:p>
        </p:txBody>
      </p:sp>
      <p:cxnSp>
        <p:nvCxnSpPr>
          <p:cNvPr id="696" name="Google Shape;696;p26"/>
          <p:cNvCxnSpPr/>
          <p:nvPr/>
        </p:nvCxnSpPr>
        <p:spPr>
          <a:xfrm flipH="1">
            <a:off x="4636700" y="3215775"/>
            <a:ext cx="6000" cy="450000"/>
          </a:xfrm>
          <a:prstGeom prst="straightConnector1">
            <a:avLst/>
          </a:prstGeom>
          <a:noFill/>
          <a:ln w="28575" cap="flat" cmpd="sng">
            <a:solidFill>
              <a:schemeClr val="dk2"/>
            </a:solidFill>
            <a:prstDash val="dot"/>
            <a:round/>
            <a:headEnd type="none" w="med" len="med"/>
            <a:tailEnd type="none" w="med" len="med"/>
          </a:ln>
        </p:spPr>
      </p:cxnSp>
      <p:cxnSp>
        <p:nvCxnSpPr>
          <p:cNvPr id="697" name="Google Shape;697;p26"/>
          <p:cNvCxnSpPr/>
          <p:nvPr/>
        </p:nvCxnSpPr>
        <p:spPr>
          <a:xfrm flipH="1">
            <a:off x="5980300" y="3215763"/>
            <a:ext cx="6000" cy="4500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7"/>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Input Layer</a:t>
            </a:r>
            <a:endParaRPr sz="1200">
              <a:latin typeface="Consolas"/>
              <a:ea typeface="Consolas"/>
              <a:cs typeface="Consolas"/>
              <a:sym typeface="Consolas"/>
            </a:endParaRPr>
          </a:p>
        </p:txBody>
      </p:sp>
      <p:sp>
        <p:nvSpPr>
          <p:cNvPr id="703" name="Google Shape;703;p27"/>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Hidden Layers</a:t>
            </a:r>
            <a:endParaRPr sz="1200">
              <a:latin typeface="Consolas"/>
              <a:ea typeface="Consolas"/>
              <a:cs typeface="Consolas"/>
              <a:sym typeface="Consolas"/>
            </a:endParaRPr>
          </a:p>
        </p:txBody>
      </p:sp>
      <p:sp>
        <p:nvSpPr>
          <p:cNvPr id="704" name="Google Shape;704;p27"/>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Output Layer</a:t>
            </a:r>
            <a:endParaRPr sz="1200">
              <a:latin typeface="Consolas"/>
              <a:ea typeface="Consolas"/>
              <a:cs typeface="Consolas"/>
              <a:sym typeface="Consolas"/>
            </a:endParaRPr>
          </a:p>
        </p:txBody>
      </p:sp>
      <p:sp>
        <p:nvSpPr>
          <p:cNvPr id="705" name="Google Shape;705;p27"/>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 = A</a:t>
            </a:r>
            <a:r>
              <a:rPr lang="en" baseline="30000">
                <a:latin typeface="Consolas"/>
                <a:ea typeface="Consolas"/>
                <a:cs typeface="Consolas"/>
                <a:sym typeface="Consolas"/>
              </a:rPr>
              <a:t>[0]</a:t>
            </a:r>
            <a:endParaRPr baseline="30000">
              <a:latin typeface="Consolas"/>
              <a:ea typeface="Consolas"/>
              <a:cs typeface="Consolas"/>
              <a:sym typeface="Consolas"/>
            </a:endParaRPr>
          </a:p>
        </p:txBody>
      </p:sp>
      <p:sp>
        <p:nvSpPr>
          <p:cNvPr id="706" name="Google Shape;706;p27"/>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[4]</a:t>
            </a:r>
            <a:endParaRPr sz="1600">
              <a:solidFill>
                <a:srgbClr val="000000"/>
              </a:solidFill>
            </a:endParaRPr>
          </a:p>
        </p:txBody>
      </p:sp>
      <p:cxnSp>
        <p:nvCxnSpPr>
          <p:cNvPr id="710" name="Google Shape;710;p27"/>
          <p:cNvCxnSpPr>
            <a:stCxn id="709" idx="6"/>
            <a:endCxn id="711"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712" name="Google Shape;712;p27"/>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[1]</a:t>
            </a:r>
            <a:endParaRPr baseline="30000">
              <a:latin typeface="Consolas"/>
              <a:ea typeface="Consolas"/>
              <a:cs typeface="Consolas"/>
              <a:sym typeface="Consolas"/>
            </a:endParaRPr>
          </a:p>
        </p:txBody>
      </p:sp>
      <p:sp>
        <p:nvSpPr>
          <p:cNvPr id="713" name="Google Shape;713;p27"/>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[3]</a:t>
            </a:r>
            <a:endParaRPr baseline="30000">
              <a:latin typeface="Consolas"/>
              <a:ea typeface="Consolas"/>
              <a:cs typeface="Consolas"/>
              <a:sym typeface="Consolas"/>
            </a:endParaRPr>
          </a:p>
        </p:txBody>
      </p:sp>
      <p:sp>
        <p:nvSpPr>
          <p:cNvPr id="714" name="Google Shape;714;p27"/>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Consolas"/>
                <a:ea typeface="Consolas"/>
                <a:cs typeface="Consolas"/>
                <a:sym typeface="Consolas"/>
              </a:rPr>
              <a:t>X</a:t>
            </a:r>
            <a:endParaRPr sz="1200" b="1">
              <a:latin typeface="Consolas"/>
              <a:ea typeface="Consolas"/>
              <a:cs typeface="Consolas"/>
              <a:sym typeface="Consolas"/>
            </a:endParaRPr>
          </a:p>
        </p:txBody>
      </p:sp>
      <p:cxnSp>
        <p:nvCxnSpPr>
          <p:cNvPr id="716" name="Google Shape;716;p27"/>
          <p:cNvCxnSpPr>
            <a:stCxn id="717" idx="6"/>
            <a:endCxn id="709"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718" name="Google Shape;718;p27"/>
          <p:cNvCxnSpPr>
            <a:stCxn id="719" idx="6"/>
            <a:endCxn id="709"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720" name="Google Shape;720;p27"/>
          <p:cNvCxnSpPr>
            <a:stCxn id="721" idx="6"/>
            <a:endCxn id="709"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722" name="Google Shape;722;p27"/>
          <p:cNvCxnSpPr>
            <a:stCxn id="723" idx="6"/>
            <a:endCxn id="724"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711" name="Google Shape;711;p27"/>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100" b="1">
                <a:latin typeface="Consolas"/>
                <a:ea typeface="Consolas"/>
                <a:cs typeface="Consolas"/>
                <a:sym typeface="Consolas"/>
              </a:rPr>
              <a:t>Ŷ</a:t>
            </a:r>
            <a:endParaRPr sz="1200" b="1">
              <a:latin typeface="Consolas"/>
              <a:ea typeface="Consolas"/>
              <a:cs typeface="Consolas"/>
              <a:sym typeface="Consolas"/>
            </a:endParaRPr>
          </a:p>
        </p:txBody>
      </p:sp>
      <p:sp>
        <p:nvSpPr>
          <p:cNvPr id="723" name="Google Shape;723;p27"/>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baseline="30000"/>
              <a:t>[1</a:t>
            </a:r>
            <a:r>
              <a:rPr lang="en" sz="1100">
                <a:solidFill>
                  <a:srgbClr val="000000"/>
                </a:solidFill>
              </a:rPr>
              <a:t>a</a:t>
            </a:r>
            <a:r>
              <a:rPr lang="en" sz="1100" baseline="30000">
                <a:solidFill>
                  <a:srgbClr val="000000"/>
                </a:solidFill>
              </a:rPr>
              <a:t>]</a:t>
            </a:r>
            <a:r>
              <a:rPr lang="en" sz="1100" baseline="-25000">
                <a:solidFill>
                  <a:srgbClr val="000000"/>
                </a:solidFill>
              </a:rPr>
              <a:t>1</a:t>
            </a:r>
            <a:endParaRPr sz="1200" baseline="-25000"/>
          </a:p>
        </p:txBody>
      </p:sp>
      <p:sp>
        <p:nvSpPr>
          <p:cNvPr id="725" name="Google Shape;725;p27"/>
          <p:cNvSpPr/>
          <p:nvPr/>
        </p:nvSpPr>
        <p:spPr>
          <a:xfrm>
            <a:off x="29998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[1]</a:t>
            </a:r>
            <a:r>
              <a:rPr lang="en" sz="1100" baseline="-25000">
                <a:solidFill>
                  <a:srgbClr val="000000"/>
                </a:solidFill>
              </a:rPr>
              <a:t>2</a:t>
            </a:r>
            <a:endParaRPr sz="1600">
              <a:solidFill>
                <a:srgbClr val="000000"/>
              </a:solidFill>
            </a:endParaRPr>
          </a:p>
        </p:txBody>
      </p:sp>
      <p:sp>
        <p:nvSpPr>
          <p:cNvPr id="726" name="Google Shape;726;p27"/>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[1]</a:t>
            </a:r>
            <a:r>
              <a:rPr lang="en" sz="1100" baseline="-25000">
                <a:solidFill>
                  <a:srgbClr val="000000"/>
                </a:solidFill>
              </a:rPr>
              <a:t>3</a:t>
            </a:r>
            <a:endParaRPr sz="1600">
              <a:solidFill>
                <a:srgbClr val="000000"/>
              </a:solidFill>
            </a:endParaRPr>
          </a:p>
        </p:txBody>
      </p:sp>
      <p:sp>
        <p:nvSpPr>
          <p:cNvPr id="727" name="Google Shape;727;p27"/>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[1]</a:t>
            </a:r>
            <a:r>
              <a:rPr lang="en" sz="1100" baseline="-25000">
                <a:solidFill>
                  <a:srgbClr val="000000"/>
                </a:solidFill>
              </a:rPr>
              <a:t>n</a:t>
            </a:r>
            <a:endParaRPr sz="1100">
              <a:solidFill>
                <a:srgbClr val="000000"/>
              </a:solidFill>
            </a:endParaRPr>
          </a:p>
        </p:txBody>
      </p:sp>
      <p:sp>
        <p:nvSpPr>
          <p:cNvPr id="724" name="Google Shape;724;p27"/>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1</a:t>
            </a:r>
            <a:endParaRPr sz="1200" baseline="-25000"/>
          </a:p>
        </p:txBody>
      </p:sp>
      <p:sp>
        <p:nvSpPr>
          <p:cNvPr id="728" name="Google Shape;728;p27"/>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2</a:t>
            </a:r>
            <a:endParaRPr sz="1600">
              <a:solidFill>
                <a:srgbClr val="000000"/>
              </a:solidFill>
            </a:endParaRPr>
          </a:p>
        </p:txBody>
      </p:sp>
      <p:sp>
        <p:nvSpPr>
          <p:cNvPr id="729" name="Google Shape;729;p27"/>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3</a:t>
            </a:r>
            <a:endParaRPr sz="1600">
              <a:solidFill>
                <a:srgbClr val="000000"/>
              </a:solidFill>
            </a:endParaRPr>
          </a:p>
        </p:txBody>
      </p:sp>
      <p:sp>
        <p:nvSpPr>
          <p:cNvPr id="730" name="Google Shape;730;p27"/>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n</a:t>
            </a:r>
            <a:endParaRPr sz="1600">
              <a:solidFill>
                <a:srgbClr val="000000"/>
              </a:solidFill>
            </a:endParaRPr>
          </a:p>
        </p:txBody>
      </p:sp>
      <p:sp>
        <p:nvSpPr>
          <p:cNvPr id="721" name="Google Shape;721;p27"/>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1</a:t>
            </a:r>
            <a:endParaRPr sz="1200" baseline="-25000"/>
          </a:p>
        </p:txBody>
      </p:sp>
      <p:sp>
        <p:nvSpPr>
          <p:cNvPr id="719" name="Google Shape;719;p27"/>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2</a:t>
            </a:r>
            <a:endParaRPr sz="1600">
              <a:solidFill>
                <a:srgbClr val="000000"/>
              </a:solidFill>
            </a:endParaRPr>
          </a:p>
        </p:txBody>
      </p:sp>
      <p:sp>
        <p:nvSpPr>
          <p:cNvPr id="731" name="Google Shape;731;p27"/>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3</a:t>
            </a:r>
            <a:endParaRPr sz="1600">
              <a:solidFill>
                <a:srgbClr val="000000"/>
              </a:solidFill>
            </a:endParaRPr>
          </a:p>
        </p:txBody>
      </p:sp>
      <p:sp>
        <p:nvSpPr>
          <p:cNvPr id="717" name="Google Shape;717;p27"/>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n</a:t>
            </a:r>
            <a:endParaRPr sz="1600">
              <a:solidFill>
                <a:srgbClr val="000000"/>
              </a:solidFill>
            </a:endParaRPr>
          </a:p>
        </p:txBody>
      </p:sp>
      <p:cxnSp>
        <p:nvCxnSpPr>
          <p:cNvPr id="732" name="Google Shape;732;p27"/>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733" name="Google Shape;733;p27"/>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7"/>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7"/>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7" name="Google Shape;737;p27"/>
          <p:cNvCxnSpPr>
            <a:endCxn id="723"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738" name="Google Shape;738;p27"/>
          <p:cNvCxnSpPr>
            <a:stCxn id="706" idx="5"/>
            <a:endCxn id="725" idx="2"/>
          </p:cNvCxnSpPr>
          <p:nvPr/>
        </p:nvCxnSpPr>
        <p:spPr>
          <a:xfrm>
            <a:off x="1492026" y="1765827"/>
            <a:ext cx="1507800" cy="281700"/>
          </a:xfrm>
          <a:prstGeom prst="straightConnector1">
            <a:avLst/>
          </a:prstGeom>
          <a:noFill/>
          <a:ln w="9525" cap="flat" cmpd="sng">
            <a:solidFill>
              <a:srgbClr val="595959"/>
            </a:solidFill>
            <a:prstDash val="solid"/>
            <a:round/>
            <a:headEnd type="none" w="med" len="med"/>
            <a:tailEnd type="triangle" w="med" len="med"/>
          </a:ln>
        </p:spPr>
      </p:cxnSp>
      <p:cxnSp>
        <p:nvCxnSpPr>
          <p:cNvPr id="739" name="Google Shape;739;p27"/>
          <p:cNvCxnSpPr>
            <a:stCxn id="706" idx="5"/>
            <a:endCxn id="726"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740" name="Google Shape;740;p27"/>
          <p:cNvCxnSpPr>
            <a:stCxn id="706" idx="5"/>
            <a:endCxn id="727"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741" name="Google Shape;741;p27"/>
          <p:cNvCxnSpPr>
            <a:stCxn id="707" idx="5"/>
            <a:endCxn id="723"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742" name="Google Shape;742;p27"/>
          <p:cNvCxnSpPr>
            <a:stCxn id="707" idx="5"/>
            <a:endCxn id="726"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743" name="Google Shape;743;p27"/>
          <p:cNvCxnSpPr>
            <a:stCxn id="707" idx="6"/>
            <a:endCxn id="725" idx="2"/>
          </p:cNvCxnSpPr>
          <p:nvPr/>
        </p:nvCxnSpPr>
        <p:spPr>
          <a:xfrm>
            <a:off x="1503668" y="2009131"/>
            <a:ext cx="1496100" cy="38400"/>
          </a:xfrm>
          <a:prstGeom prst="straightConnector1">
            <a:avLst/>
          </a:prstGeom>
          <a:noFill/>
          <a:ln w="9525" cap="flat" cmpd="sng">
            <a:solidFill>
              <a:srgbClr val="595959"/>
            </a:solidFill>
            <a:prstDash val="solid"/>
            <a:round/>
            <a:headEnd type="none" w="med" len="med"/>
            <a:tailEnd type="triangle" w="med" len="med"/>
          </a:ln>
        </p:spPr>
      </p:cxnSp>
      <p:cxnSp>
        <p:nvCxnSpPr>
          <p:cNvPr id="744" name="Google Shape;744;p27"/>
          <p:cNvCxnSpPr>
            <a:stCxn id="707" idx="6"/>
            <a:endCxn id="727"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745" name="Google Shape;745;p27"/>
          <p:cNvCxnSpPr>
            <a:stCxn id="708" idx="4"/>
            <a:endCxn id="723"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746" name="Google Shape;746;p27"/>
          <p:cNvCxnSpPr>
            <a:stCxn id="708" idx="6"/>
            <a:endCxn id="725" idx="2"/>
          </p:cNvCxnSpPr>
          <p:nvPr/>
        </p:nvCxnSpPr>
        <p:spPr>
          <a:xfrm rot="10800000" flipH="1">
            <a:off x="1503668" y="2047418"/>
            <a:ext cx="1496100" cy="229200"/>
          </a:xfrm>
          <a:prstGeom prst="straightConnector1">
            <a:avLst/>
          </a:prstGeom>
          <a:noFill/>
          <a:ln w="9525" cap="flat" cmpd="sng">
            <a:solidFill>
              <a:srgbClr val="595959"/>
            </a:solidFill>
            <a:prstDash val="solid"/>
            <a:round/>
            <a:headEnd type="none" w="med" len="med"/>
            <a:tailEnd type="triangle" w="med" len="med"/>
          </a:ln>
        </p:spPr>
      </p:cxnSp>
      <p:cxnSp>
        <p:nvCxnSpPr>
          <p:cNvPr id="747" name="Google Shape;747;p27"/>
          <p:cNvCxnSpPr>
            <a:stCxn id="708" idx="6"/>
            <a:endCxn id="726"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748" name="Google Shape;748;p27"/>
          <p:cNvCxnSpPr>
            <a:stCxn id="708" idx="5"/>
            <a:endCxn id="727"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749" name="Google Shape;749;p27"/>
          <p:cNvCxnSpPr>
            <a:stCxn id="733" idx="4"/>
            <a:endCxn id="723"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750" name="Google Shape;750;p27"/>
          <p:cNvCxnSpPr>
            <a:stCxn id="733" idx="5"/>
            <a:endCxn id="725" idx="2"/>
          </p:cNvCxnSpPr>
          <p:nvPr/>
        </p:nvCxnSpPr>
        <p:spPr>
          <a:xfrm rot="10800000" flipH="1">
            <a:off x="1492026" y="2047502"/>
            <a:ext cx="1507800" cy="520800"/>
          </a:xfrm>
          <a:prstGeom prst="straightConnector1">
            <a:avLst/>
          </a:prstGeom>
          <a:noFill/>
          <a:ln w="9525" cap="flat" cmpd="sng">
            <a:solidFill>
              <a:srgbClr val="595959"/>
            </a:solidFill>
            <a:prstDash val="solid"/>
            <a:round/>
            <a:headEnd type="none" w="med" len="med"/>
            <a:tailEnd type="triangle" w="med" len="med"/>
          </a:ln>
        </p:spPr>
      </p:cxnSp>
      <p:cxnSp>
        <p:nvCxnSpPr>
          <p:cNvPr id="751" name="Google Shape;751;p27"/>
          <p:cNvCxnSpPr>
            <a:stCxn id="733" idx="6"/>
            <a:endCxn id="726"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752" name="Google Shape;752;p27"/>
          <p:cNvCxnSpPr>
            <a:stCxn id="733" idx="5"/>
            <a:endCxn id="727"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753" name="Google Shape;753;p27"/>
          <p:cNvCxnSpPr>
            <a:stCxn id="734" idx="5"/>
            <a:endCxn id="723"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754" name="Google Shape;754;p27"/>
          <p:cNvCxnSpPr>
            <a:stCxn id="734" idx="6"/>
            <a:endCxn id="725" idx="2"/>
          </p:cNvCxnSpPr>
          <p:nvPr/>
        </p:nvCxnSpPr>
        <p:spPr>
          <a:xfrm rot="10800000" flipH="1">
            <a:off x="1503668" y="2047506"/>
            <a:ext cx="1496100" cy="764100"/>
          </a:xfrm>
          <a:prstGeom prst="straightConnector1">
            <a:avLst/>
          </a:prstGeom>
          <a:noFill/>
          <a:ln w="9525" cap="flat" cmpd="sng">
            <a:solidFill>
              <a:srgbClr val="595959"/>
            </a:solidFill>
            <a:prstDash val="solid"/>
            <a:round/>
            <a:headEnd type="none" w="med" len="med"/>
            <a:tailEnd type="triangle" w="med" len="med"/>
          </a:ln>
        </p:spPr>
      </p:cxnSp>
      <p:cxnSp>
        <p:nvCxnSpPr>
          <p:cNvPr id="755" name="Google Shape;755;p27"/>
          <p:cNvCxnSpPr>
            <a:stCxn id="734" idx="5"/>
            <a:endCxn id="726"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756" name="Google Shape;756;p27"/>
          <p:cNvCxnSpPr>
            <a:stCxn id="734" idx="5"/>
            <a:endCxn id="727"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757" name="Google Shape;757;p27"/>
          <p:cNvCxnSpPr>
            <a:stCxn id="735" idx="0"/>
            <a:endCxn id="726"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758" name="Google Shape;758;p27"/>
          <p:cNvCxnSpPr>
            <a:stCxn id="735" idx="5"/>
            <a:endCxn id="725" idx="2"/>
          </p:cNvCxnSpPr>
          <p:nvPr/>
        </p:nvCxnSpPr>
        <p:spPr>
          <a:xfrm rot="10800000" flipH="1">
            <a:off x="1492026" y="2047276"/>
            <a:ext cx="1507800" cy="1056000"/>
          </a:xfrm>
          <a:prstGeom prst="straightConnector1">
            <a:avLst/>
          </a:prstGeom>
          <a:noFill/>
          <a:ln w="9525" cap="flat" cmpd="sng">
            <a:solidFill>
              <a:srgbClr val="595959"/>
            </a:solidFill>
            <a:prstDash val="solid"/>
            <a:round/>
            <a:headEnd type="none" w="med" len="med"/>
            <a:tailEnd type="triangle" w="med" len="med"/>
          </a:ln>
        </p:spPr>
      </p:cxnSp>
      <p:cxnSp>
        <p:nvCxnSpPr>
          <p:cNvPr id="759" name="Google Shape;759;p27"/>
          <p:cNvCxnSpPr>
            <a:stCxn id="735" idx="6"/>
            <a:endCxn id="726"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760" name="Google Shape;760;p27"/>
          <p:cNvCxnSpPr>
            <a:stCxn id="735" idx="5"/>
            <a:endCxn id="727"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761" name="Google Shape;761;p27"/>
          <p:cNvCxnSpPr>
            <a:stCxn id="736" idx="5"/>
            <a:endCxn id="723"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762" name="Google Shape;762;p27"/>
          <p:cNvCxnSpPr>
            <a:stCxn id="736" idx="5"/>
            <a:endCxn id="725" idx="2"/>
          </p:cNvCxnSpPr>
          <p:nvPr/>
        </p:nvCxnSpPr>
        <p:spPr>
          <a:xfrm rot="10800000" flipH="1">
            <a:off x="1492026" y="2047276"/>
            <a:ext cx="1507800" cy="1257900"/>
          </a:xfrm>
          <a:prstGeom prst="straightConnector1">
            <a:avLst/>
          </a:prstGeom>
          <a:noFill/>
          <a:ln w="9525" cap="flat" cmpd="sng">
            <a:solidFill>
              <a:srgbClr val="595959"/>
            </a:solidFill>
            <a:prstDash val="solid"/>
            <a:round/>
            <a:headEnd type="none" w="med" len="med"/>
            <a:tailEnd type="triangle" w="med" len="med"/>
          </a:ln>
        </p:spPr>
      </p:cxnSp>
      <p:cxnSp>
        <p:nvCxnSpPr>
          <p:cNvPr id="763" name="Google Shape;763;p27"/>
          <p:cNvCxnSpPr>
            <a:stCxn id="736" idx="5"/>
            <a:endCxn id="726"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764" name="Google Shape;764;p27"/>
          <p:cNvCxnSpPr>
            <a:stCxn id="736" idx="5"/>
            <a:endCxn id="727"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765" name="Google Shape;765;p27"/>
          <p:cNvCxnSpPr>
            <a:stCxn id="723" idx="6"/>
            <a:endCxn id="728"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6" name="Google Shape;766;p27"/>
          <p:cNvCxnSpPr>
            <a:stCxn id="723" idx="6"/>
            <a:endCxn id="729"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67" name="Google Shape;767;p27"/>
          <p:cNvCxnSpPr>
            <a:stCxn id="723" idx="6"/>
            <a:endCxn id="730"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68" name="Google Shape;768;p27"/>
          <p:cNvCxnSpPr>
            <a:stCxn id="725" idx="6"/>
            <a:endCxn id="724" idx="2"/>
          </p:cNvCxnSpPr>
          <p:nvPr/>
        </p:nvCxnSpPr>
        <p:spPr>
          <a:xfrm rot="10800000" flipH="1">
            <a:off x="3592908" y="12362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9" name="Google Shape;769;p27"/>
          <p:cNvCxnSpPr>
            <a:stCxn id="725" idx="6"/>
            <a:endCxn id="728" idx="2"/>
          </p:cNvCxnSpPr>
          <p:nvPr/>
        </p:nvCxnSpPr>
        <p:spPr>
          <a:xfrm>
            <a:off x="3592908" y="20474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70" name="Google Shape;770;p27"/>
          <p:cNvCxnSpPr>
            <a:stCxn id="725" idx="6"/>
            <a:endCxn id="729" idx="2"/>
          </p:cNvCxnSpPr>
          <p:nvPr/>
        </p:nvCxnSpPr>
        <p:spPr>
          <a:xfrm>
            <a:off x="3592908" y="20474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71" name="Google Shape;771;p27"/>
          <p:cNvCxnSpPr>
            <a:stCxn id="725" idx="6"/>
            <a:endCxn id="730" idx="2"/>
          </p:cNvCxnSpPr>
          <p:nvPr/>
        </p:nvCxnSpPr>
        <p:spPr>
          <a:xfrm>
            <a:off x="3592908" y="20474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2" name="Google Shape;772;p27"/>
          <p:cNvCxnSpPr>
            <a:stCxn id="726" idx="6"/>
            <a:endCxn id="724"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73" name="Google Shape;773;p27"/>
          <p:cNvCxnSpPr>
            <a:stCxn id="726" idx="6"/>
            <a:endCxn id="728"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74" name="Google Shape;774;p27"/>
          <p:cNvCxnSpPr>
            <a:stCxn id="726" idx="6"/>
            <a:endCxn id="729"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75" name="Google Shape;775;p27"/>
          <p:cNvCxnSpPr>
            <a:stCxn id="726" idx="6"/>
            <a:endCxn id="730"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76" name="Google Shape;776;p27"/>
          <p:cNvCxnSpPr>
            <a:endCxn id="724"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77" name="Google Shape;777;p27"/>
          <p:cNvCxnSpPr>
            <a:stCxn id="727" idx="6"/>
            <a:endCxn id="728"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8" name="Google Shape;778;p27"/>
          <p:cNvCxnSpPr>
            <a:stCxn id="727" idx="6"/>
            <a:endCxn id="729"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79" name="Google Shape;779;p27"/>
          <p:cNvCxnSpPr>
            <a:stCxn id="727" idx="6"/>
            <a:endCxn id="730"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780" name="Google Shape;780;p27"/>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1" name="Google Shape;781;p27"/>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2" name="Google Shape;782;p27"/>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83" name="Google Shape;783;p27"/>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84" name="Google Shape;784;p27"/>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5" name="Google Shape;785;p27"/>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6" name="Google Shape;786;p27"/>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87" name="Google Shape;787;p27"/>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88" name="Google Shape;788;p27"/>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89" name="Google Shape;789;p27"/>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90" name="Google Shape;790;p27"/>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91" name="Google Shape;791;p27"/>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92" name="Google Shape;792;p27"/>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93" name="Google Shape;793;p27"/>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94" name="Google Shape;794;p27"/>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95" name="Google Shape;795;p27"/>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796" name="Google Shape;796;p27"/>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[2]</a:t>
            </a:r>
            <a:endParaRPr baseline="30000">
              <a:latin typeface="Consolas"/>
              <a:ea typeface="Consolas"/>
              <a:cs typeface="Consolas"/>
              <a:sym typeface="Consolas"/>
            </a:endParaRPr>
          </a:p>
        </p:txBody>
      </p:sp>
      <p:cxnSp>
        <p:nvCxnSpPr>
          <p:cNvPr id="797" name="Google Shape;797;p27"/>
          <p:cNvCxnSpPr>
            <a:stCxn id="731" idx="6"/>
            <a:endCxn id="709"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798" name="Google Shape;798;p27"/>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[4]</a:t>
            </a:r>
            <a:endParaRPr baseline="30000">
              <a:latin typeface="Consolas"/>
              <a:ea typeface="Consolas"/>
              <a:cs typeface="Consolas"/>
              <a:sym typeface="Consolas"/>
            </a:endParaRPr>
          </a:p>
        </p:txBody>
      </p:sp>
      <p:cxnSp>
        <p:nvCxnSpPr>
          <p:cNvPr id="799" name="Google Shape;799;p27"/>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800" name="Google Shape;800;p27"/>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grpSp>
        <p:nvGrpSpPr>
          <p:cNvPr id="805" name="Google Shape;805;p28"/>
          <p:cNvGrpSpPr/>
          <p:nvPr/>
        </p:nvGrpSpPr>
        <p:grpSpPr>
          <a:xfrm>
            <a:off x="209504" y="2056289"/>
            <a:ext cx="1055455" cy="1030918"/>
            <a:chOff x="347441" y="529183"/>
            <a:chExt cx="2163705" cy="1824635"/>
          </a:xfrm>
        </p:grpSpPr>
        <p:grpSp>
          <p:nvGrpSpPr>
            <p:cNvPr id="806" name="Google Shape;806;p28"/>
            <p:cNvGrpSpPr/>
            <p:nvPr/>
          </p:nvGrpSpPr>
          <p:grpSpPr>
            <a:xfrm>
              <a:off x="745224" y="529183"/>
              <a:ext cx="1765922" cy="1596032"/>
              <a:chOff x="6240000" y="821025"/>
              <a:chExt cx="2904000" cy="2668950"/>
            </a:xfrm>
          </p:grpSpPr>
          <p:sp>
            <p:nvSpPr>
              <p:cNvPr id="807" name="Google Shape;807;p28"/>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08" name="Google Shape;808;p28"/>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09" name="Google Shape;809;p28"/>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0" name="Google Shape;810;p28"/>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1" name="Google Shape;811;p28"/>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2" name="Google Shape;812;p28"/>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3" name="Google Shape;813;p28"/>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4" name="Google Shape;814;p28"/>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5" name="Google Shape;815;p28"/>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6" name="Google Shape;816;p28"/>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7" name="Google Shape;817;p28"/>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8" name="Google Shape;818;p28"/>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9" name="Google Shape;819;p28"/>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0" name="Google Shape;820;p28"/>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1" name="Google Shape;821;p28"/>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2" name="Google Shape;822;p28"/>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3" name="Google Shape;823;p28"/>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4" name="Google Shape;824;p28"/>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5" name="Google Shape;825;p28"/>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6" name="Google Shape;826;p28"/>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7" name="Google Shape;827;p28"/>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8" name="Google Shape;828;p28"/>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9" name="Google Shape;829;p28"/>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0" name="Google Shape;830;p28"/>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1" name="Google Shape;831;p28"/>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2" name="Google Shape;832;p28"/>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833" name="Google Shape;833;p28"/>
            <p:cNvGrpSpPr/>
            <p:nvPr/>
          </p:nvGrpSpPr>
          <p:grpSpPr>
            <a:xfrm>
              <a:off x="546332" y="643484"/>
              <a:ext cx="1765922" cy="1596032"/>
              <a:chOff x="5950075" y="854725"/>
              <a:chExt cx="2904000" cy="2668950"/>
            </a:xfrm>
          </p:grpSpPr>
          <p:sp>
            <p:nvSpPr>
              <p:cNvPr id="834" name="Google Shape;834;p28"/>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8"/>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28"/>
            <p:cNvGrpSpPr/>
            <p:nvPr/>
          </p:nvGrpSpPr>
          <p:grpSpPr>
            <a:xfrm>
              <a:off x="347441" y="757786"/>
              <a:ext cx="1765922" cy="1596032"/>
              <a:chOff x="2854300" y="1168125"/>
              <a:chExt cx="2904000" cy="2668950"/>
            </a:xfrm>
          </p:grpSpPr>
          <p:sp>
            <p:nvSpPr>
              <p:cNvPr id="861" name="Google Shape;861;p28"/>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8"/>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8"/>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8"/>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7" name="Google Shape;887;p28"/>
          <p:cNvGrpSpPr/>
          <p:nvPr/>
        </p:nvGrpSpPr>
        <p:grpSpPr>
          <a:xfrm>
            <a:off x="1858240" y="1429225"/>
            <a:ext cx="921407" cy="797461"/>
            <a:chOff x="3229840" y="362425"/>
            <a:chExt cx="921407" cy="797461"/>
          </a:xfrm>
        </p:grpSpPr>
        <p:sp>
          <p:nvSpPr>
            <p:cNvPr id="888" name="Google Shape;888;p28"/>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8"/>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28"/>
          <p:cNvGrpSpPr/>
          <p:nvPr/>
        </p:nvGrpSpPr>
        <p:grpSpPr>
          <a:xfrm>
            <a:off x="1858240" y="2656261"/>
            <a:ext cx="921400" cy="785200"/>
            <a:chOff x="2467840" y="1786561"/>
            <a:chExt cx="921400" cy="785200"/>
          </a:xfrm>
        </p:grpSpPr>
        <p:sp>
          <p:nvSpPr>
            <p:cNvPr id="892" name="Google Shape;892;p28"/>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28"/>
          <p:cNvGrpSpPr/>
          <p:nvPr/>
        </p:nvGrpSpPr>
        <p:grpSpPr>
          <a:xfrm>
            <a:off x="3231306" y="1352333"/>
            <a:ext cx="877879" cy="877818"/>
            <a:chOff x="5950075" y="854725"/>
            <a:chExt cx="2904000" cy="2668950"/>
          </a:xfrm>
        </p:grpSpPr>
        <p:sp>
          <p:nvSpPr>
            <p:cNvPr id="896" name="Google Shape;896;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28"/>
          <p:cNvGrpSpPr/>
          <p:nvPr/>
        </p:nvGrpSpPr>
        <p:grpSpPr>
          <a:xfrm>
            <a:off x="3231582" y="2535430"/>
            <a:ext cx="877298" cy="879686"/>
            <a:chOff x="2854300" y="1168125"/>
            <a:chExt cx="2904000" cy="2668950"/>
          </a:xfrm>
        </p:grpSpPr>
        <p:sp>
          <p:nvSpPr>
            <p:cNvPr id="923" name="Google Shape;923;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9" name="Google Shape;949;p28"/>
          <p:cNvCxnSpPr>
            <a:stCxn id="822" idx="1"/>
            <a:endCxn id="890" idx="3"/>
          </p:cNvCxnSpPr>
          <p:nvPr/>
        </p:nvCxnSpPr>
        <p:spPr>
          <a:xfrm rot="10800000" flipH="1">
            <a:off x="1264960" y="1911389"/>
            <a:ext cx="593400" cy="5955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0" name="Google Shape;950;p28"/>
          <p:cNvCxnSpPr>
            <a:stCxn id="822" idx="1"/>
            <a:endCxn id="894" idx="3"/>
          </p:cNvCxnSpPr>
          <p:nvPr/>
        </p:nvCxnSpPr>
        <p:spPr>
          <a:xfrm>
            <a:off x="1264960" y="2506889"/>
            <a:ext cx="593400" cy="6192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1" name="Google Shape;951;p28"/>
          <p:cNvCxnSpPr/>
          <p:nvPr/>
        </p:nvCxnSpPr>
        <p:spPr>
          <a:xfrm>
            <a:off x="2790650" y="17903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952" name="Google Shape;952;p28"/>
          <p:cNvCxnSpPr/>
          <p:nvPr/>
        </p:nvCxnSpPr>
        <p:spPr>
          <a:xfrm>
            <a:off x="2790650" y="30479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953" name="Google Shape;953;p28"/>
          <p:cNvSpPr txBox="1"/>
          <p:nvPr/>
        </p:nvSpPr>
        <p:spPr>
          <a:xfrm>
            <a:off x="504700" y="32335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954" name="Google Shape;954;p28"/>
          <p:cNvSpPr txBox="1"/>
          <p:nvPr/>
        </p:nvSpPr>
        <p:spPr>
          <a:xfrm>
            <a:off x="4108875" y="16872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955" name="Google Shape;955;p28"/>
          <p:cNvSpPr txBox="1"/>
          <p:nvPr/>
        </p:nvSpPr>
        <p:spPr>
          <a:xfrm>
            <a:off x="4108875" y="28400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956" name="Google Shape;956;p28"/>
          <p:cNvSpPr txBox="1"/>
          <p:nvPr/>
        </p:nvSpPr>
        <p:spPr>
          <a:xfrm>
            <a:off x="3420625"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957" name="Google Shape;957;p28"/>
          <p:cNvSpPr txBox="1"/>
          <p:nvPr/>
        </p:nvSpPr>
        <p:spPr>
          <a:xfrm>
            <a:off x="3420638"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958" name="Google Shape;958;p28"/>
          <p:cNvCxnSpPr/>
          <p:nvPr/>
        </p:nvCxnSpPr>
        <p:spPr>
          <a:xfrm>
            <a:off x="44196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959" name="Google Shape;959;p28"/>
          <p:cNvCxnSpPr/>
          <p:nvPr/>
        </p:nvCxnSpPr>
        <p:spPr>
          <a:xfrm>
            <a:off x="44044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960" name="Google Shape;960;p28"/>
          <p:cNvGrpSpPr/>
          <p:nvPr/>
        </p:nvGrpSpPr>
        <p:grpSpPr>
          <a:xfrm>
            <a:off x="4755306" y="1352333"/>
            <a:ext cx="877879" cy="877818"/>
            <a:chOff x="5950075" y="854725"/>
            <a:chExt cx="2904000" cy="2668950"/>
          </a:xfrm>
        </p:grpSpPr>
        <p:sp>
          <p:nvSpPr>
            <p:cNvPr id="961" name="Google Shape;961;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28"/>
          <p:cNvGrpSpPr/>
          <p:nvPr/>
        </p:nvGrpSpPr>
        <p:grpSpPr>
          <a:xfrm>
            <a:off x="4755582" y="2535430"/>
            <a:ext cx="877298" cy="879686"/>
            <a:chOff x="2854300" y="1168125"/>
            <a:chExt cx="2904000" cy="2668950"/>
          </a:xfrm>
        </p:grpSpPr>
        <p:sp>
          <p:nvSpPr>
            <p:cNvPr id="988" name="Google Shape;988;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28"/>
          <p:cNvSpPr txBox="1"/>
          <p:nvPr/>
        </p:nvSpPr>
        <p:spPr>
          <a:xfrm>
            <a:off x="5633175" y="16873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015" name="Google Shape;1015;p28"/>
          <p:cNvSpPr txBox="1"/>
          <p:nvPr/>
        </p:nvSpPr>
        <p:spPr>
          <a:xfrm>
            <a:off x="5633175" y="28713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016" name="Google Shape;1016;p28"/>
          <p:cNvSpPr/>
          <p:nvPr/>
        </p:nvSpPr>
        <p:spPr>
          <a:xfrm>
            <a:off x="4632900" y="12758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8"/>
          <p:cNvSpPr/>
          <p:nvPr/>
        </p:nvSpPr>
        <p:spPr>
          <a:xfrm>
            <a:off x="4632900" y="24598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8"/>
          <p:cNvSpPr txBox="1"/>
          <p:nvPr/>
        </p:nvSpPr>
        <p:spPr>
          <a:xfrm>
            <a:off x="5463600"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019" name="Google Shape;1019;p28"/>
          <p:cNvSpPr txBox="1"/>
          <p:nvPr/>
        </p:nvSpPr>
        <p:spPr>
          <a:xfrm>
            <a:off x="5463600"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020" name="Google Shape;1020;p28"/>
          <p:cNvGrpSpPr/>
          <p:nvPr/>
        </p:nvGrpSpPr>
        <p:grpSpPr>
          <a:xfrm>
            <a:off x="6357231" y="1352333"/>
            <a:ext cx="877879" cy="877818"/>
            <a:chOff x="5950075" y="854725"/>
            <a:chExt cx="2904000" cy="2668950"/>
          </a:xfrm>
        </p:grpSpPr>
        <p:sp>
          <p:nvSpPr>
            <p:cNvPr id="1021" name="Google Shape;1021;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8"/>
          <p:cNvGrpSpPr/>
          <p:nvPr/>
        </p:nvGrpSpPr>
        <p:grpSpPr>
          <a:xfrm>
            <a:off x="6357507" y="2535430"/>
            <a:ext cx="877298" cy="879686"/>
            <a:chOff x="2854300" y="1168125"/>
            <a:chExt cx="2904000" cy="2668950"/>
          </a:xfrm>
        </p:grpSpPr>
        <p:sp>
          <p:nvSpPr>
            <p:cNvPr id="1048" name="Google Shape;1048;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74" name="Google Shape;1074;p28"/>
          <p:cNvCxnSpPr/>
          <p:nvPr/>
        </p:nvCxnSpPr>
        <p:spPr>
          <a:xfrm>
            <a:off x="60198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075" name="Google Shape;1075;p28"/>
          <p:cNvCxnSpPr/>
          <p:nvPr/>
        </p:nvCxnSpPr>
        <p:spPr>
          <a:xfrm>
            <a:off x="60046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076" name="Google Shape;1076;p28"/>
          <p:cNvGrpSpPr/>
          <p:nvPr/>
        </p:nvGrpSpPr>
        <p:grpSpPr>
          <a:xfrm>
            <a:off x="7580381" y="1932433"/>
            <a:ext cx="877879" cy="877818"/>
            <a:chOff x="5950075" y="854725"/>
            <a:chExt cx="2904000" cy="2668950"/>
          </a:xfrm>
        </p:grpSpPr>
        <p:sp>
          <p:nvSpPr>
            <p:cNvPr id="1077" name="Google Shape;1077;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3" name="Google Shape;1103;p28"/>
          <p:cNvGrpSpPr/>
          <p:nvPr/>
        </p:nvGrpSpPr>
        <p:grpSpPr>
          <a:xfrm>
            <a:off x="7521282" y="2008030"/>
            <a:ext cx="877298" cy="879686"/>
            <a:chOff x="2854300" y="1168125"/>
            <a:chExt cx="2904000" cy="2668950"/>
          </a:xfrm>
        </p:grpSpPr>
        <p:sp>
          <p:nvSpPr>
            <p:cNvPr id="1104" name="Google Shape;1104;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30" name="Google Shape;1130;p28"/>
          <p:cNvCxnSpPr>
            <a:endCxn id="1115" idx="3"/>
          </p:cNvCxnSpPr>
          <p:nvPr/>
        </p:nvCxnSpPr>
        <p:spPr>
          <a:xfrm>
            <a:off x="7157382" y="1637901"/>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131" name="Google Shape;1131;p28"/>
          <p:cNvCxnSpPr>
            <a:stCxn id="1063" idx="1"/>
            <a:endCxn id="1115" idx="3"/>
          </p:cNvCxnSpPr>
          <p:nvPr/>
        </p:nvCxnSpPr>
        <p:spPr>
          <a:xfrm rot="10800000" flipH="1">
            <a:off x="7234805" y="2447601"/>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132" name="Google Shape;1132;p28"/>
          <p:cNvSpPr txBox="1"/>
          <p:nvPr/>
        </p:nvSpPr>
        <p:spPr>
          <a:xfrm>
            <a:off x="7769700" y="3860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a</a:t>
            </a:r>
            <a:r>
              <a:rPr lang="en" sz="1100" baseline="30000">
                <a:latin typeface="Consolas"/>
                <a:ea typeface="Consolas"/>
                <a:cs typeface="Consolas"/>
                <a:sym typeface="Consolas"/>
              </a:rPr>
              <a:t>[l]</a:t>
            </a:r>
            <a:endParaRPr sz="1100" baseline="30000">
              <a:latin typeface="Consolas"/>
              <a:ea typeface="Consolas"/>
              <a:cs typeface="Consolas"/>
              <a:sym typeface="Consolas"/>
            </a:endParaRPr>
          </a:p>
        </p:txBody>
      </p:sp>
      <p:sp>
        <p:nvSpPr>
          <p:cNvPr id="1133" name="Google Shape;1133;p28"/>
          <p:cNvSpPr txBox="1"/>
          <p:nvPr/>
        </p:nvSpPr>
        <p:spPr>
          <a:xfrm>
            <a:off x="7710325" y="16379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134" name="Google Shape;1134;p28"/>
          <p:cNvSpPr txBox="1"/>
          <p:nvPr/>
        </p:nvSpPr>
        <p:spPr>
          <a:xfrm>
            <a:off x="615125" y="3860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a</a:t>
            </a:r>
            <a:r>
              <a:rPr lang="en" sz="1100" baseline="30000">
                <a:latin typeface="Consolas"/>
                <a:ea typeface="Consolas"/>
                <a:cs typeface="Consolas"/>
                <a:sym typeface="Consolas"/>
              </a:rPr>
              <a:t>[l-1]</a:t>
            </a:r>
            <a:endParaRPr sz="1100" baseline="30000">
              <a:latin typeface="Consolas"/>
              <a:ea typeface="Consolas"/>
              <a:cs typeface="Consolas"/>
              <a:sym typeface="Consolas"/>
            </a:endParaRPr>
          </a:p>
        </p:txBody>
      </p:sp>
      <p:cxnSp>
        <p:nvCxnSpPr>
          <p:cNvPr id="1135" name="Google Shape;1135;p28"/>
          <p:cNvCxnSpPr>
            <a:stCxn id="1134" idx="3"/>
            <a:endCxn id="1132" idx="1"/>
          </p:cNvCxnSpPr>
          <p:nvPr/>
        </p:nvCxnSpPr>
        <p:spPr>
          <a:xfrm>
            <a:off x="1114325" y="3964225"/>
            <a:ext cx="6655500" cy="0"/>
          </a:xfrm>
          <a:prstGeom prst="straightConnector1">
            <a:avLst/>
          </a:prstGeom>
          <a:noFill/>
          <a:ln w="9525" cap="flat" cmpd="sng">
            <a:solidFill>
              <a:schemeClr val="dk2"/>
            </a:solidFill>
            <a:prstDash val="dashDot"/>
            <a:round/>
            <a:headEnd type="none" w="med" len="med"/>
            <a:tailEnd type="triangle" w="med" len="med"/>
          </a:ln>
        </p:spPr>
      </p:cxnSp>
      <p:sp>
        <p:nvSpPr>
          <p:cNvPr id="1136" name="Google Shape;1136;p28"/>
          <p:cNvSpPr txBox="1"/>
          <p:nvPr/>
        </p:nvSpPr>
        <p:spPr>
          <a:xfrm>
            <a:off x="436275" y="7996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grpSp>
        <p:nvGrpSpPr>
          <p:cNvPr id="1141" name="Google Shape;1141;p29"/>
          <p:cNvGrpSpPr/>
          <p:nvPr/>
        </p:nvGrpSpPr>
        <p:grpSpPr>
          <a:xfrm>
            <a:off x="347454" y="2084814"/>
            <a:ext cx="1055455" cy="1030918"/>
            <a:chOff x="347441" y="529183"/>
            <a:chExt cx="2163705" cy="1824635"/>
          </a:xfrm>
        </p:grpSpPr>
        <p:grpSp>
          <p:nvGrpSpPr>
            <p:cNvPr id="1142" name="Google Shape;1142;p29"/>
            <p:cNvGrpSpPr/>
            <p:nvPr/>
          </p:nvGrpSpPr>
          <p:grpSpPr>
            <a:xfrm>
              <a:off x="745224" y="529183"/>
              <a:ext cx="1765922" cy="1596032"/>
              <a:chOff x="6240000" y="821025"/>
              <a:chExt cx="2904000" cy="2668950"/>
            </a:xfrm>
          </p:grpSpPr>
          <p:sp>
            <p:nvSpPr>
              <p:cNvPr id="1143" name="Google Shape;1143;p29"/>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4" name="Google Shape;1144;p29"/>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5" name="Google Shape;1145;p29"/>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6" name="Google Shape;1146;p29"/>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7" name="Google Shape;1147;p29"/>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8" name="Google Shape;1148;p29"/>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9" name="Google Shape;1149;p29"/>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0" name="Google Shape;1150;p29"/>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1" name="Google Shape;1151;p29"/>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2" name="Google Shape;1152;p29"/>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3" name="Google Shape;1153;p29"/>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4" name="Google Shape;1154;p29"/>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5" name="Google Shape;1155;p29"/>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6" name="Google Shape;1156;p29"/>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7" name="Google Shape;1157;p29"/>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8" name="Google Shape;1158;p29"/>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9" name="Google Shape;1159;p29"/>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0" name="Google Shape;1160;p29"/>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1" name="Google Shape;1161;p29"/>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2" name="Google Shape;1162;p29"/>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3" name="Google Shape;1163;p29"/>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4" name="Google Shape;1164;p29"/>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5" name="Google Shape;1165;p29"/>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6" name="Google Shape;1166;p29"/>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7" name="Google Shape;1167;p29"/>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8" name="Google Shape;1168;p29"/>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69" name="Google Shape;1169;p29"/>
            <p:cNvGrpSpPr/>
            <p:nvPr/>
          </p:nvGrpSpPr>
          <p:grpSpPr>
            <a:xfrm>
              <a:off x="546332" y="643484"/>
              <a:ext cx="1765922" cy="1596032"/>
              <a:chOff x="5950075" y="854725"/>
              <a:chExt cx="2904000" cy="2668950"/>
            </a:xfrm>
          </p:grpSpPr>
          <p:sp>
            <p:nvSpPr>
              <p:cNvPr id="1170" name="Google Shape;1170;p29"/>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9"/>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9"/>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9"/>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9"/>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29"/>
            <p:cNvGrpSpPr/>
            <p:nvPr/>
          </p:nvGrpSpPr>
          <p:grpSpPr>
            <a:xfrm>
              <a:off x="347441" y="757786"/>
              <a:ext cx="1765922" cy="1596032"/>
              <a:chOff x="2854300" y="1168125"/>
              <a:chExt cx="2904000" cy="2668950"/>
            </a:xfrm>
          </p:grpSpPr>
          <p:sp>
            <p:nvSpPr>
              <p:cNvPr id="1197" name="Google Shape;1197;p29"/>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3" name="Google Shape;1223;p29"/>
          <p:cNvGrpSpPr/>
          <p:nvPr/>
        </p:nvGrpSpPr>
        <p:grpSpPr>
          <a:xfrm>
            <a:off x="1858240" y="1429225"/>
            <a:ext cx="921407" cy="797461"/>
            <a:chOff x="3229840" y="362425"/>
            <a:chExt cx="921407" cy="797461"/>
          </a:xfrm>
        </p:grpSpPr>
        <p:sp>
          <p:nvSpPr>
            <p:cNvPr id="1224" name="Google Shape;1224;p29"/>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29"/>
          <p:cNvGrpSpPr/>
          <p:nvPr/>
        </p:nvGrpSpPr>
        <p:grpSpPr>
          <a:xfrm>
            <a:off x="1858240" y="2656261"/>
            <a:ext cx="921400" cy="785200"/>
            <a:chOff x="2467840" y="1786561"/>
            <a:chExt cx="921400" cy="785200"/>
          </a:xfrm>
        </p:grpSpPr>
        <p:sp>
          <p:nvSpPr>
            <p:cNvPr id="1228" name="Google Shape;1228;p29"/>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1" name="Google Shape;1231;p29"/>
          <p:cNvGrpSpPr/>
          <p:nvPr/>
        </p:nvGrpSpPr>
        <p:grpSpPr>
          <a:xfrm>
            <a:off x="3231306" y="1352333"/>
            <a:ext cx="877879" cy="877818"/>
            <a:chOff x="5950075" y="854725"/>
            <a:chExt cx="2904000" cy="2668950"/>
          </a:xfrm>
        </p:grpSpPr>
        <p:sp>
          <p:nvSpPr>
            <p:cNvPr id="1232" name="Google Shape;1232;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29"/>
          <p:cNvGrpSpPr/>
          <p:nvPr/>
        </p:nvGrpSpPr>
        <p:grpSpPr>
          <a:xfrm>
            <a:off x="3231582" y="2535430"/>
            <a:ext cx="877298" cy="879686"/>
            <a:chOff x="2854300" y="1168125"/>
            <a:chExt cx="2904000" cy="2668950"/>
          </a:xfrm>
        </p:grpSpPr>
        <p:sp>
          <p:nvSpPr>
            <p:cNvPr id="1259" name="Google Shape;1259;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85" name="Google Shape;1285;p29"/>
          <p:cNvCxnSpPr>
            <a:stCxn id="1158" idx="1"/>
            <a:endCxn id="1226" idx="3"/>
          </p:cNvCxnSpPr>
          <p:nvPr/>
        </p:nvCxnSpPr>
        <p:spPr>
          <a:xfrm rot="10800000" flipH="1">
            <a:off x="1402910" y="1911414"/>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6" name="Google Shape;1286;p29"/>
          <p:cNvCxnSpPr>
            <a:stCxn id="1158" idx="1"/>
            <a:endCxn id="1230" idx="3"/>
          </p:cNvCxnSpPr>
          <p:nvPr/>
        </p:nvCxnSpPr>
        <p:spPr>
          <a:xfrm>
            <a:off x="1402910" y="2535414"/>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7" name="Google Shape;1287;p29"/>
          <p:cNvCxnSpPr/>
          <p:nvPr/>
        </p:nvCxnSpPr>
        <p:spPr>
          <a:xfrm>
            <a:off x="2790650" y="17903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288" name="Google Shape;1288;p29"/>
          <p:cNvCxnSpPr/>
          <p:nvPr/>
        </p:nvCxnSpPr>
        <p:spPr>
          <a:xfrm>
            <a:off x="2790650" y="30479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289" name="Google Shape;1289;p29"/>
          <p:cNvSpPr txBox="1"/>
          <p:nvPr/>
        </p:nvSpPr>
        <p:spPr>
          <a:xfrm>
            <a:off x="504700" y="32335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1290" name="Google Shape;1290;p29"/>
          <p:cNvSpPr txBox="1"/>
          <p:nvPr/>
        </p:nvSpPr>
        <p:spPr>
          <a:xfrm>
            <a:off x="4108875" y="16872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291" name="Google Shape;1291;p29"/>
          <p:cNvSpPr txBox="1"/>
          <p:nvPr/>
        </p:nvSpPr>
        <p:spPr>
          <a:xfrm>
            <a:off x="4108875" y="28400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292" name="Google Shape;1292;p29"/>
          <p:cNvSpPr txBox="1"/>
          <p:nvPr/>
        </p:nvSpPr>
        <p:spPr>
          <a:xfrm>
            <a:off x="3420625"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1293" name="Google Shape;1293;p29"/>
          <p:cNvSpPr txBox="1"/>
          <p:nvPr/>
        </p:nvSpPr>
        <p:spPr>
          <a:xfrm>
            <a:off x="3420638"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1294" name="Google Shape;1294;p29"/>
          <p:cNvCxnSpPr/>
          <p:nvPr/>
        </p:nvCxnSpPr>
        <p:spPr>
          <a:xfrm>
            <a:off x="44196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295" name="Google Shape;1295;p29"/>
          <p:cNvCxnSpPr/>
          <p:nvPr/>
        </p:nvCxnSpPr>
        <p:spPr>
          <a:xfrm>
            <a:off x="44044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296" name="Google Shape;1296;p29"/>
          <p:cNvGrpSpPr/>
          <p:nvPr/>
        </p:nvGrpSpPr>
        <p:grpSpPr>
          <a:xfrm>
            <a:off x="4755306" y="1352333"/>
            <a:ext cx="877879" cy="877818"/>
            <a:chOff x="5950075" y="854725"/>
            <a:chExt cx="2904000" cy="2668950"/>
          </a:xfrm>
        </p:grpSpPr>
        <p:sp>
          <p:nvSpPr>
            <p:cNvPr id="1297" name="Google Shape;1297;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29"/>
          <p:cNvGrpSpPr/>
          <p:nvPr/>
        </p:nvGrpSpPr>
        <p:grpSpPr>
          <a:xfrm>
            <a:off x="4755582" y="2535430"/>
            <a:ext cx="877298" cy="879686"/>
            <a:chOff x="2854300" y="1168125"/>
            <a:chExt cx="2904000" cy="2668950"/>
          </a:xfrm>
        </p:grpSpPr>
        <p:sp>
          <p:nvSpPr>
            <p:cNvPr id="1324" name="Google Shape;1324;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0" name="Google Shape;1350;p29"/>
          <p:cNvSpPr txBox="1"/>
          <p:nvPr/>
        </p:nvSpPr>
        <p:spPr>
          <a:xfrm>
            <a:off x="5633175" y="16873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351" name="Google Shape;1351;p29"/>
          <p:cNvSpPr txBox="1"/>
          <p:nvPr/>
        </p:nvSpPr>
        <p:spPr>
          <a:xfrm>
            <a:off x="5633175" y="28713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352" name="Google Shape;1352;p29"/>
          <p:cNvSpPr/>
          <p:nvPr/>
        </p:nvSpPr>
        <p:spPr>
          <a:xfrm>
            <a:off x="4632900" y="12758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9"/>
          <p:cNvSpPr/>
          <p:nvPr/>
        </p:nvSpPr>
        <p:spPr>
          <a:xfrm>
            <a:off x="4632900" y="24598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9"/>
          <p:cNvSpPr txBox="1"/>
          <p:nvPr/>
        </p:nvSpPr>
        <p:spPr>
          <a:xfrm>
            <a:off x="5463600"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355" name="Google Shape;1355;p29"/>
          <p:cNvSpPr txBox="1"/>
          <p:nvPr/>
        </p:nvSpPr>
        <p:spPr>
          <a:xfrm>
            <a:off x="5463600"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356" name="Google Shape;1356;p29"/>
          <p:cNvGrpSpPr/>
          <p:nvPr/>
        </p:nvGrpSpPr>
        <p:grpSpPr>
          <a:xfrm>
            <a:off x="6357231" y="1352333"/>
            <a:ext cx="877879" cy="877818"/>
            <a:chOff x="5950075" y="854725"/>
            <a:chExt cx="2904000" cy="2668950"/>
          </a:xfrm>
        </p:grpSpPr>
        <p:sp>
          <p:nvSpPr>
            <p:cNvPr id="1357" name="Google Shape;1357;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29"/>
          <p:cNvGrpSpPr/>
          <p:nvPr/>
        </p:nvGrpSpPr>
        <p:grpSpPr>
          <a:xfrm>
            <a:off x="6357507" y="2535430"/>
            <a:ext cx="877298" cy="879686"/>
            <a:chOff x="2854300" y="1168125"/>
            <a:chExt cx="2904000" cy="2668950"/>
          </a:xfrm>
        </p:grpSpPr>
        <p:sp>
          <p:nvSpPr>
            <p:cNvPr id="1384" name="Google Shape;1384;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10" name="Google Shape;1410;p29"/>
          <p:cNvCxnSpPr/>
          <p:nvPr/>
        </p:nvCxnSpPr>
        <p:spPr>
          <a:xfrm>
            <a:off x="60198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411" name="Google Shape;1411;p29"/>
          <p:cNvCxnSpPr/>
          <p:nvPr/>
        </p:nvCxnSpPr>
        <p:spPr>
          <a:xfrm>
            <a:off x="60046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412" name="Google Shape;1412;p29"/>
          <p:cNvGrpSpPr/>
          <p:nvPr/>
        </p:nvGrpSpPr>
        <p:grpSpPr>
          <a:xfrm>
            <a:off x="7580381" y="1932433"/>
            <a:ext cx="877879" cy="877818"/>
            <a:chOff x="5950075" y="854725"/>
            <a:chExt cx="2904000" cy="2668950"/>
          </a:xfrm>
        </p:grpSpPr>
        <p:sp>
          <p:nvSpPr>
            <p:cNvPr id="1413" name="Google Shape;1413;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29"/>
          <p:cNvGrpSpPr/>
          <p:nvPr/>
        </p:nvGrpSpPr>
        <p:grpSpPr>
          <a:xfrm>
            <a:off x="7521282" y="2008030"/>
            <a:ext cx="877298" cy="879686"/>
            <a:chOff x="2854300" y="1168125"/>
            <a:chExt cx="2904000" cy="2668950"/>
          </a:xfrm>
        </p:grpSpPr>
        <p:sp>
          <p:nvSpPr>
            <p:cNvPr id="1440" name="Google Shape;1440;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66" name="Google Shape;1466;p29"/>
          <p:cNvCxnSpPr>
            <a:endCxn id="1451" idx="3"/>
          </p:cNvCxnSpPr>
          <p:nvPr/>
        </p:nvCxnSpPr>
        <p:spPr>
          <a:xfrm>
            <a:off x="7157382" y="1637901"/>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467" name="Google Shape;1467;p29"/>
          <p:cNvCxnSpPr>
            <a:stCxn id="1399" idx="1"/>
            <a:endCxn id="1451" idx="3"/>
          </p:cNvCxnSpPr>
          <p:nvPr/>
        </p:nvCxnSpPr>
        <p:spPr>
          <a:xfrm rot="10800000" flipH="1">
            <a:off x="7234805" y="2447601"/>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468" name="Google Shape;1468;p29"/>
          <p:cNvSpPr txBox="1"/>
          <p:nvPr/>
        </p:nvSpPr>
        <p:spPr>
          <a:xfrm>
            <a:off x="7710325" y="16379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469" name="Google Shape;1469;p29"/>
          <p:cNvSpPr txBox="1"/>
          <p:nvPr/>
        </p:nvSpPr>
        <p:spPr>
          <a:xfrm>
            <a:off x="436275" y="7996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grpSp>
        <p:nvGrpSpPr>
          <p:cNvPr id="1474" name="Google Shape;1474;p30"/>
          <p:cNvGrpSpPr/>
          <p:nvPr/>
        </p:nvGrpSpPr>
        <p:grpSpPr>
          <a:xfrm>
            <a:off x="576054" y="1241389"/>
            <a:ext cx="1528543" cy="1620392"/>
            <a:chOff x="347441" y="-424135"/>
            <a:chExt cx="3133544" cy="2867951"/>
          </a:xfrm>
        </p:grpSpPr>
        <p:grpSp>
          <p:nvGrpSpPr>
            <p:cNvPr id="1475" name="Google Shape;1475;p30"/>
            <p:cNvGrpSpPr/>
            <p:nvPr/>
          </p:nvGrpSpPr>
          <p:grpSpPr>
            <a:xfrm>
              <a:off x="546321" y="-424135"/>
              <a:ext cx="2934664" cy="2867951"/>
              <a:chOff x="5912911" y="-773153"/>
              <a:chExt cx="4825957" cy="4795904"/>
            </a:xfrm>
          </p:grpSpPr>
          <p:sp>
            <p:nvSpPr>
              <p:cNvPr id="1476" name="Google Shape;1476;p30"/>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7" name="Google Shape;1477;p30"/>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8" name="Google Shape;1478;p30"/>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9" name="Google Shape;1479;p30"/>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0" name="Google Shape;1480;p30"/>
              <p:cNvSpPr/>
              <p:nvPr/>
            </p:nvSpPr>
            <p:spPr>
              <a:xfrm flipH="1">
                <a:off x="5912911" y="-773153"/>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1" name="Google Shape;1481;p30"/>
              <p:cNvSpPr/>
              <p:nvPr/>
            </p:nvSpPr>
            <p:spPr>
              <a:xfrm flipH="1">
                <a:off x="10158068" y="3489951"/>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2" name="Google Shape;1482;p30"/>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3" name="Google Shape;1483;p30"/>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4" name="Google Shape;1484;p30"/>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5" name="Google Shape;1485;p30"/>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6" name="Google Shape;1486;p30"/>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7" name="Google Shape;1487;p30"/>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8" name="Google Shape;1488;p30"/>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9" name="Google Shape;1489;p30"/>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0" name="Google Shape;1490;p30"/>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1" name="Google Shape;1491;p30"/>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2" name="Google Shape;1492;p30"/>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3" name="Google Shape;1493;p30"/>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4" name="Google Shape;1494;p30"/>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5" name="Google Shape;1495;p30"/>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6" name="Google Shape;1496;p30"/>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7" name="Google Shape;1497;p30"/>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8" name="Google Shape;1498;p30"/>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9" name="Google Shape;1499;p30"/>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0" name="Google Shape;1500;p30"/>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1" name="Google Shape;1501;p30"/>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502" name="Google Shape;1502;p30"/>
            <p:cNvGrpSpPr/>
            <p:nvPr/>
          </p:nvGrpSpPr>
          <p:grpSpPr>
            <a:xfrm>
              <a:off x="546332" y="643484"/>
              <a:ext cx="1765922" cy="1596032"/>
              <a:chOff x="5950075" y="854725"/>
              <a:chExt cx="2904000" cy="2668950"/>
            </a:xfrm>
          </p:grpSpPr>
          <p:sp>
            <p:nvSpPr>
              <p:cNvPr id="1503" name="Google Shape;1503;p30"/>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0"/>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0"/>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0"/>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0"/>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0"/>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0"/>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0"/>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0"/>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0"/>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0"/>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0"/>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30"/>
            <p:cNvGrpSpPr/>
            <p:nvPr/>
          </p:nvGrpSpPr>
          <p:grpSpPr>
            <a:xfrm>
              <a:off x="347441" y="757786"/>
              <a:ext cx="1765922" cy="1596032"/>
              <a:chOff x="2854300" y="1168125"/>
              <a:chExt cx="2904000" cy="2668950"/>
            </a:xfrm>
          </p:grpSpPr>
          <p:sp>
            <p:nvSpPr>
              <p:cNvPr id="1530" name="Google Shape;1530;p30"/>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0"/>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0"/>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0"/>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0"/>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0"/>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0"/>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0"/>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0"/>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0"/>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0"/>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0"/>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0"/>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0"/>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0"/>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0"/>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56" name="Google Shape;1556;p30"/>
          <p:cNvGrpSpPr/>
          <p:nvPr/>
        </p:nvGrpSpPr>
        <p:grpSpPr>
          <a:xfrm>
            <a:off x="2086840" y="1124425"/>
            <a:ext cx="921407" cy="797461"/>
            <a:chOff x="3229840" y="362425"/>
            <a:chExt cx="921407" cy="797461"/>
          </a:xfrm>
        </p:grpSpPr>
        <p:sp>
          <p:nvSpPr>
            <p:cNvPr id="1557" name="Google Shape;1557;p30"/>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0"/>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0"/>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0" name="Google Shape;1560;p30"/>
          <p:cNvGrpSpPr/>
          <p:nvPr/>
        </p:nvGrpSpPr>
        <p:grpSpPr>
          <a:xfrm>
            <a:off x="2086840" y="2351461"/>
            <a:ext cx="921400" cy="785200"/>
            <a:chOff x="2467840" y="1786561"/>
            <a:chExt cx="921400" cy="785200"/>
          </a:xfrm>
        </p:grpSpPr>
        <p:sp>
          <p:nvSpPr>
            <p:cNvPr id="1561" name="Google Shape;1561;p30"/>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0"/>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0"/>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30"/>
          <p:cNvGrpSpPr/>
          <p:nvPr/>
        </p:nvGrpSpPr>
        <p:grpSpPr>
          <a:xfrm>
            <a:off x="3459906" y="1047533"/>
            <a:ext cx="877879" cy="877818"/>
            <a:chOff x="5950075" y="854725"/>
            <a:chExt cx="2904000" cy="2668950"/>
          </a:xfrm>
        </p:grpSpPr>
        <p:sp>
          <p:nvSpPr>
            <p:cNvPr id="1565" name="Google Shape;1565;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30"/>
          <p:cNvGrpSpPr/>
          <p:nvPr/>
        </p:nvGrpSpPr>
        <p:grpSpPr>
          <a:xfrm>
            <a:off x="3460182" y="2230630"/>
            <a:ext cx="877298" cy="879686"/>
            <a:chOff x="2854300" y="1168125"/>
            <a:chExt cx="2904000" cy="2668950"/>
          </a:xfrm>
        </p:grpSpPr>
        <p:sp>
          <p:nvSpPr>
            <p:cNvPr id="1592" name="Google Shape;1592;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18" name="Google Shape;1618;p30"/>
          <p:cNvCxnSpPr>
            <a:stCxn id="1491" idx="1"/>
            <a:endCxn id="1559" idx="3"/>
          </p:cNvCxnSpPr>
          <p:nvPr/>
        </p:nvCxnSpPr>
        <p:spPr>
          <a:xfrm rot="10800000" flipH="1">
            <a:off x="1631510" y="1606614"/>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19" name="Google Shape;1619;p30"/>
          <p:cNvCxnSpPr>
            <a:stCxn id="1491" idx="1"/>
            <a:endCxn id="1563" idx="3"/>
          </p:cNvCxnSpPr>
          <p:nvPr/>
        </p:nvCxnSpPr>
        <p:spPr>
          <a:xfrm>
            <a:off x="1631510" y="2230614"/>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20" name="Google Shape;1620;p30"/>
          <p:cNvCxnSpPr/>
          <p:nvPr/>
        </p:nvCxnSpPr>
        <p:spPr>
          <a:xfrm>
            <a:off x="3019250" y="14855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621" name="Google Shape;1621;p30"/>
          <p:cNvCxnSpPr/>
          <p:nvPr/>
        </p:nvCxnSpPr>
        <p:spPr>
          <a:xfrm>
            <a:off x="3019250" y="27431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622" name="Google Shape;1622;p30"/>
          <p:cNvSpPr txBox="1"/>
          <p:nvPr/>
        </p:nvSpPr>
        <p:spPr>
          <a:xfrm>
            <a:off x="733300" y="29287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1623" name="Google Shape;1623;p30"/>
          <p:cNvSpPr txBox="1"/>
          <p:nvPr/>
        </p:nvSpPr>
        <p:spPr>
          <a:xfrm>
            <a:off x="4337475" y="13824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624" name="Google Shape;1624;p30"/>
          <p:cNvSpPr txBox="1"/>
          <p:nvPr/>
        </p:nvSpPr>
        <p:spPr>
          <a:xfrm>
            <a:off x="4337475" y="25352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625" name="Google Shape;1625;p30"/>
          <p:cNvSpPr txBox="1"/>
          <p:nvPr/>
        </p:nvSpPr>
        <p:spPr>
          <a:xfrm>
            <a:off x="3649225" y="31924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1626" name="Google Shape;1626;p30"/>
          <p:cNvSpPr txBox="1"/>
          <p:nvPr/>
        </p:nvSpPr>
        <p:spPr>
          <a:xfrm>
            <a:off x="3649238" y="7842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1627" name="Google Shape;1627;p30"/>
          <p:cNvCxnSpPr/>
          <p:nvPr/>
        </p:nvCxnSpPr>
        <p:spPr>
          <a:xfrm>
            <a:off x="4648200" y="14855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628" name="Google Shape;1628;p30"/>
          <p:cNvCxnSpPr/>
          <p:nvPr/>
        </p:nvCxnSpPr>
        <p:spPr>
          <a:xfrm>
            <a:off x="4633075" y="26086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629" name="Google Shape;1629;p30"/>
          <p:cNvGrpSpPr/>
          <p:nvPr/>
        </p:nvGrpSpPr>
        <p:grpSpPr>
          <a:xfrm>
            <a:off x="4983906" y="1047533"/>
            <a:ext cx="877879" cy="877818"/>
            <a:chOff x="5950075" y="854725"/>
            <a:chExt cx="2904000" cy="2668950"/>
          </a:xfrm>
        </p:grpSpPr>
        <p:sp>
          <p:nvSpPr>
            <p:cNvPr id="1630" name="Google Shape;1630;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6" name="Google Shape;1656;p30"/>
          <p:cNvGrpSpPr/>
          <p:nvPr/>
        </p:nvGrpSpPr>
        <p:grpSpPr>
          <a:xfrm>
            <a:off x="4984182" y="2230630"/>
            <a:ext cx="877298" cy="879686"/>
            <a:chOff x="2854300" y="1168125"/>
            <a:chExt cx="2904000" cy="2668950"/>
          </a:xfrm>
        </p:grpSpPr>
        <p:sp>
          <p:nvSpPr>
            <p:cNvPr id="1657" name="Google Shape;1657;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3" name="Google Shape;1683;p30"/>
          <p:cNvSpPr txBox="1"/>
          <p:nvPr/>
        </p:nvSpPr>
        <p:spPr>
          <a:xfrm>
            <a:off x="5861775" y="13825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684" name="Google Shape;1684;p30"/>
          <p:cNvSpPr txBox="1"/>
          <p:nvPr/>
        </p:nvSpPr>
        <p:spPr>
          <a:xfrm>
            <a:off x="5861775" y="25665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685" name="Google Shape;1685;p30"/>
          <p:cNvSpPr/>
          <p:nvPr/>
        </p:nvSpPr>
        <p:spPr>
          <a:xfrm>
            <a:off x="4861500" y="9710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0"/>
          <p:cNvSpPr/>
          <p:nvPr/>
        </p:nvSpPr>
        <p:spPr>
          <a:xfrm>
            <a:off x="4861500" y="21550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0"/>
          <p:cNvSpPr txBox="1"/>
          <p:nvPr/>
        </p:nvSpPr>
        <p:spPr>
          <a:xfrm>
            <a:off x="5692200" y="31924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688" name="Google Shape;1688;p30"/>
          <p:cNvSpPr txBox="1"/>
          <p:nvPr/>
        </p:nvSpPr>
        <p:spPr>
          <a:xfrm>
            <a:off x="5692200" y="7842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689" name="Google Shape;1689;p30"/>
          <p:cNvGrpSpPr/>
          <p:nvPr/>
        </p:nvGrpSpPr>
        <p:grpSpPr>
          <a:xfrm>
            <a:off x="6585831" y="1047533"/>
            <a:ext cx="877879" cy="877818"/>
            <a:chOff x="5950075" y="854725"/>
            <a:chExt cx="2904000" cy="2668950"/>
          </a:xfrm>
        </p:grpSpPr>
        <p:sp>
          <p:nvSpPr>
            <p:cNvPr id="1690" name="Google Shape;1690;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30"/>
          <p:cNvGrpSpPr/>
          <p:nvPr/>
        </p:nvGrpSpPr>
        <p:grpSpPr>
          <a:xfrm>
            <a:off x="6586107" y="2230630"/>
            <a:ext cx="877298" cy="879686"/>
            <a:chOff x="2854300" y="1168125"/>
            <a:chExt cx="2904000" cy="2668950"/>
          </a:xfrm>
        </p:grpSpPr>
        <p:sp>
          <p:nvSpPr>
            <p:cNvPr id="1717" name="Google Shape;1717;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43" name="Google Shape;1743;p30"/>
          <p:cNvCxnSpPr/>
          <p:nvPr/>
        </p:nvCxnSpPr>
        <p:spPr>
          <a:xfrm>
            <a:off x="6248400" y="14855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744" name="Google Shape;1744;p30"/>
          <p:cNvCxnSpPr/>
          <p:nvPr/>
        </p:nvCxnSpPr>
        <p:spPr>
          <a:xfrm>
            <a:off x="6233275" y="26086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745" name="Google Shape;1745;p30"/>
          <p:cNvGrpSpPr/>
          <p:nvPr/>
        </p:nvGrpSpPr>
        <p:grpSpPr>
          <a:xfrm>
            <a:off x="7808981" y="1627633"/>
            <a:ext cx="877879" cy="877818"/>
            <a:chOff x="5950075" y="854725"/>
            <a:chExt cx="2904000" cy="2668950"/>
          </a:xfrm>
        </p:grpSpPr>
        <p:sp>
          <p:nvSpPr>
            <p:cNvPr id="1746" name="Google Shape;1746;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2" name="Google Shape;1772;p30"/>
          <p:cNvGrpSpPr/>
          <p:nvPr/>
        </p:nvGrpSpPr>
        <p:grpSpPr>
          <a:xfrm>
            <a:off x="7749832" y="1728905"/>
            <a:ext cx="877298" cy="879686"/>
            <a:chOff x="2854300" y="1168125"/>
            <a:chExt cx="2904000" cy="2668950"/>
          </a:xfrm>
        </p:grpSpPr>
        <p:sp>
          <p:nvSpPr>
            <p:cNvPr id="1773" name="Google Shape;1773;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99" name="Google Shape;1799;p30"/>
          <p:cNvCxnSpPr>
            <a:endCxn id="1784" idx="3"/>
          </p:cNvCxnSpPr>
          <p:nvPr/>
        </p:nvCxnSpPr>
        <p:spPr>
          <a:xfrm>
            <a:off x="7385932" y="1358776"/>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800" name="Google Shape;1800;p30"/>
          <p:cNvCxnSpPr>
            <a:stCxn id="1732" idx="1"/>
            <a:endCxn id="1784" idx="3"/>
          </p:cNvCxnSpPr>
          <p:nvPr/>
        </p:nvCxnSpPr>
        <p:spPr>
          <a:xfrm rot="10800000" flipH="1">
            <a:off x="7463405" y="2168601"/>
            <a:ext cx="286500" cy="501600"/>
          </a:xfrm>
          <a:prstGeom prst="straightConnector1">
            <a:avLst/>
          </a:prstGeom>
          <a:noFill/>
          <a:ln w="9525" cap="flat" cmpd="sng">
            <a:solidFill>
              <a:srgbClr val="595959"/>
            </a:solidFill>
            <a:prstDash val="lgDash"/>
            <a:round/>
            <a:headEnd type="none" w="med" len="med"/>
            <a:tailEnd type="triangle" w="med" len="med"/>
          </a:ln>
        </p:spPr>
      </p:cxnSp>
      <p:sp>
        <p:nvSpPr>
          <p:cNvPr id="1801" name="Google Shape;1801;p30"/>
          <p:cNvSpPr txBox="1"/>
          <p:nvPr/>
        </p:nvSpPr>
        <p:spPr>
          <a:xfrm>
            <a:off x="7938925" y="13331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802" name="Google Shape;1802;p30"/>
          <p:cNvSpPr txBox="1"/>
          <p:nvPr/>
        </p:nvSpPr>
        <p:spPr>
          <a:xfrm>
            <a:off x="664875" y="4948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
        <p:nvSpPr>
          <p:cNvPr id="1803" name="Google Shape;1803;p30"/>
          <p:cNvSpPr/>
          <p:nvPr/>
        </p:nvSpPr>
        <p:spPr>
          <a:xfrm flipH="1">
            <a:off x="873690" y="3649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0"/>
          <p:cNvSpPr/>
          <p:nvPr/>
        </p:nvSpPr>
        <p:spPr>
          <a:xfrm flipH="1">
            <a:off x="664865" y="3888186"/>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0"/>
          <p:cNvSpPr/>
          <p:nvPr/>
        </p:nvSpPr>
        <p:spPr>
          <a:xfrm flipH="1">
            <a:off x="784865" y="3768611"/>
            <a:ext cx="757800" cy="630600"/>
          </a:xfrm>
          <a:prstGeom prst="rect">
            <a:avLst/>
          </a:prstGeom>
          <a:gradFill>
            <a:gsLst>
              <a:gs pos="0">
                <a:srgbClr val="D8EDBA">
                  <a:alpha val="57647"/>
                </a:srgbClr>
              </a:gs>
              <a:gs pos="100000">
                <a:srgbClr val="FE9696">
                  <a:alpha val="7372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100000">
              <a:srgbClr val="B0DAF1"/>
            </a:gs>
          </a:gsLst>
          <a:lin ang="0" scaled="0"/>
        </a:gradFill>
        <a:effectLst/>
      </p:bgPr>
    </p:bg>
    <p:spTree>
      <p:nvGrpSpPr>
        <p:cNvPr id="1" name="Shape 1809"/>
        <p:cNvGrpSpPr/>
        <p:nvPr/>
      </p:nvGrpSpPr>
      <p:grpSpPr>
        <a:xfrm>
          <a:off x="0" y="0"/>
          <a:ext cx="0" cy="0"/>
          <a:chOff x="0" y="0"/>
          <a:chExt cx="0" cy="0"/>
        </a:xfrm>
      </p:grpSpPr>
      <p:sp>
        <p:nvSpPr>
          <p:cNvPr id="1810" name="Google Shape;1810;p31"/>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Abstract backgrounds</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Basic ML Visuals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 name="Shape 1814"/>
        <p:cNvGrpSpPr/>
        <p:nvPr/>
      </p:nvGrpSpPr>
      <p:grpSpPr>
        <a:xfrm>
          <a:off x="0" y="0"/>
          <a:ext cx="0" cy="0"/>
          <a:chOff x="0" y="0"/>
          <a:chExt cx="0" cy="0"/>
        </a:xfrm>
      </p:grpSpPr>
      <p:sp>
        <p:nvSpPr>
          <p:cNvPr id="1815" name="Google Shape;1815;p32"/>
          <p:cNvSpPr/>
          <p:nvPr/>
        </p:nvSpPr>
        <p:spPr>
          <a:xfrm>
            <a:off x="754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2"/>
          <p:cNvSpPr/>
          <p:nvPr/>
        </p:nvSpPr>
        <p:spPr>
          <a:xfrm>
            <a:off x="11990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2"/>
          <p:cNvSpPr/>
          <p:nvPr/>
        </p:nvSpPr>
        <p:spPr>
          <a:xfrm>
            <a:off x="1829450"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2"/>
          <p:cNvSpPr/>
          <p:nvPr/>
        </p:nvSpPr>
        <p:spPr>
          <a:xfrm>
            <a:off x="2459875" y="243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2"/>
          <p:cNvSpPr/>
          <p:nvPr/>
        </p:nvSpPr>
        <p:spPr>
          <a:xfrm>
            <a:off x="34188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2"/>
          <p:cNvSpPr/>
          <p:nvPr/>
        </p:nvSpPr>
        <p:spPr>
          <a:xfrm>
            <a:off x="45424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2"/>
          <p:cNvSpPr/>
          <p:nvPr/>
        </p:nvSpPr>
        <p:spPr>
          <a:xfrm>
            <a:off x="5172850" y="243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2"/>
          <p:cNvSpPr/>
          <p:nvPr/>
        </p:nvSpPr>
        <p:spPr>
          <a:xfrm>
            <a:off x="6352275"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2"/>
          <p:cNvSpPr/>
          <p:nvPr/>
        </p:nvSpPr>
        <p:spPr>
          <a:xfrm>
            <a:off x="7255400"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2"/>
          <p:cNvSpPr/>
          <p:nvPr/>
        </p:nvSpPr>
        <p:spPr>
          <a:xfrm>
            <a:off x="8106325" y="243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2"/>
          <p:cNvSpPr/>
          <p:nvPr/>
        </p:nvSpPr>
        <p:spPr>
          <a:xfrm>
            <a:off x="757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2"/>
          <p:cNvSpPr/>
          <p:nvPr/>
        </p:nvSpPr>
        <p:spPr>
          <a:xfrm>
            <a:off x="11993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2"/>
          <p:cNvSpPr/>
          <p:nvPr/>
        </p:nvSpPr>
        <p:spPr>
          <a:xfrm>
            <a:off x="1829763"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2"/>
          <p:cNvSpPr/>
          <p:nvPr/>
        </p:nvSpPr>
        <p:spPr>
          <a:xfrm>
            <a:off x="2460188" y="2957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2"/>
          <p:cNvSpPr/>
          <p:nvPr/>
        </p:nvSpPr>
        <p:spPr>
          <a:xfrm>
            <a:off x="34191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2"/>
          <p:cNvSpPr/>
          <p:nvPr/>
        </p:nvSpPr>
        <p:spPr>
          <a:xfrm>
            <a:off x="45427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2"/>
          <p:cNvSpPr/>
          <p:nvPr/>
        </p:nvSpPr>
        <p:spPr>
          <a:xfrm>
            <a:off x="5173163" y="2957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2"/>
          <p:cNvSpPr/>
          <p:nvPr/>
        </p:nvSpPr>
        <p:spPr>
          <a:xfrm>
            <a:off x="6352588"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2"/>
          <p:cNvSpPr/>
          <p:nvPr/>
        </p:nvSpPr>
        <p:spPr>
          <a:xfrm>
            <a:off x="7255713"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2"/>
          <p:cNvSpPr/>
          <p:nvPr/>
        </p:nvSpPr>
        <p:spPr>
          <a:xfrm>
            <a:off x="8106638" y="2957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2"/>
          <p:cNvSpPr/>
          <p:nvPr/>
        </p:nvSpPr>
        <p:spPr>
          <a:xfrm>
            <a:off x="757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2"/>
          <p:cNvSpPr/>
          <p:nvPr/>
        </p:nvSpPr>
        <p:spPr>
          <a:xfrm>
            <a:off x="11993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2"/>
          <p:cNvSpPr/>
          <p:nvPr/>
        </p:nvSpPr>
        <p:spPr>
          <a:xfrm>
            <a:off x="1829750"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2"/>
          <p:cNvSpPr/>
          <p:nvPr/>
        </p:nvSpPr>
        <p:spPr>
          <a:xfrm>
            <a:off x="2460175" y="5670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2"/>
          <p:cNvSpPr/>
          <p:nvPr/>
        </p:nvSpPr>
        <p:spPr>
          <a:xfrm>
            <a:off x="34191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2"/>
          <p:cNvSpPr/>
          <p:nvPr/>
        </p:nvSpPr>
        <p:spPr>
          <a:xfrm>
            <a:off x="45427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2"/>
          <p:cNvSpPr/>
          <p:nvPr/>
        </p:nvSpPr>
        <p:spPr>
          <a:xfrm>
            <a:off x="5173150" y="5670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2"/>
          <p:cNvSpPr/>
          <p:nvPr/>
        </p:nvSpPr>
        <p:spPr>
          <a:xfrm>
            <a:off x="6352575"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2"/>
          <p:cNvSpPr/>
          <p:nvPr/>
        </p:nvSpPr>
        <p:spPr>
          <a:xfrm>
            <a:off x="7255700"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2"/>
          <p:cNvSpPr/>
          <p:nvPr/>
        </p:nvSpPr>
        <p:spPr>
          <a:xfrm>
            <a:off x="8106625" y="5670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2"/>
          <p:cNvSpPr/>
          <p:nvPr/>
        </p:nvSpPr>
        <p:spPr>
          <a:xfrm>
            <a:off x="757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2"/>
          <p:cNvSpPr/>
          <p:nvPr/>
        </p:nvSpPr>
        <p:spPr>
          <a:xfrm>
            <a:off x="11993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2"/>
          <p:cNvSpPr/>
          <p:nvPr/>
        </p:nvSpPr>
        <p:spPr>
          <a:xfrm>
            <a:off x="1829763"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2"/>
          <p:cNvSpPr/>
          <p:nvPr/>
        </p:nvSpPr>
        <p:spPr>
          <a:xfrm>
            <a:off x="2460188" y="8383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2"/>
          <p:cNvSpPr/>
          <p:nvPr/>
        </p:nvSpPr>
        <p:spPr>
          <a:xfrm>
            <a:off x="34191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2"/>
          <p:cNvSpPr/>
          <p:nvPr/>
        </p:nvSpPr>
        <p:spPr>
          <a:xfrm>
            <a:off x="45427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2"/>
          <p:cNvSpPr/>
          <p:nvPr/>
        </p:nvSpPr>
        <p:spPr>
          <a:xfrm>
            <a:off x="5173163" y="8383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2"/>
          <p:cNvSpPr/>
          <p:nvPr/>
        </p:nvSpPr>
        <p:spPr>
          <a:xfrm>
            <a:off x="6352588"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2"/>
          <p:cNvSpPr/>
          <p:nvPr/>
        </p:nvSpPr>
        <p:spPr>
          <a:xfrm>
            <a:off x="7255713"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2"/>
          <p:cNvSpPr/>
          <p:nvPr/>
        </p:nvSpPr>
        <p:spPr>
          <a:xfrm>
            <a:off x="8106638" y="8383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2"/>
          <p:cNvSpPr/>
          <p:nvPr/>
        </p:nvSpPr>
        <p:spPr>
          <a:xfrm>
            <a:off x="757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2"/>
          <p:cNvSpPr/>
          <p:nvPr/>
        </p:nvSpPr>
        <p:spPr>
          <a:xfrm>
            <a:off x="11993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2"/>
          <p:cNvSpPr/>
          <p:nvPr/>
        </p:nvSpPr>
        <p:spPr>
          <a:xfrm>
            <a:off x="1829750"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2"/>
          <p:cNvSpPr/>
          <p:nvPr/>
        </p:nvSpPr>
        <p:spPr>
          <a:xfrm>
            <a:off x="2460175" y="11096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2"/>
          <p:cNvSpPr/>
          <p:nvPr/>
        </p:nvSpPr>
        <p:spPr>
          <a:xfrm>
            <a:off x="34191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2"/>
          <p:cNvSpPr/>
          <p:nvPr/>
        </p:nvSpPr>
        <p:spPr>
          <a:xfrm>
            <a:off x="45427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2"/>
          <p:cNvSpPr/>
          <p:nvPr/>
        </p:nvSpPr>
        <p:spPr>
          <a:xfrm>
            <a:off x="5173150" y="11096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2"/>
          <p:cNvSpPr/>
          <p:nvPr/>
        </p:nvSpPr>
        <p:spPr>
          <a:xfrm>
            <a:off x="6352575"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2"/>
          <p:cNvSpPr/>
          <p:nvPr/>
        </p:nvSpPr>
        <p:spPr>
          <a:xfrm>
            <a:off x="7255700"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2"/>
          <p:cNvSpPr/>
          <p:nvPr/>
        </p:nvSpPr>
        <p:spPr>
          <a:xfrm>
            <a:off x="8106625" y="11096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2"/>
          <p:cNvSpPr/>
          <p:nvPr/>
        </p:nvSpPr>
        <p:spPr>
          <a:xfrm>
            <a:off x="757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2"/>
          <p:cNvSpPr/>
          <p:nvPr/>
        </p:nvSpPr>
        <p:spPr>
          <a:xfrm>
            <a:off x="11993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2"/>
          <p:cNvSpPr/>
          <p:nvPr/>
        </p:nvSpPr>
        <p:spPr>
          <a:xfrm>
            <a:off x="1829763"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2"/>
          <p:cNvSpPr/>
          <p:nvPr/>
        </p:nvSpPr>
        <p:spPr>
          <a:xfrm>
            <a:off x="2460188" y="13810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2"/>
          <p:cNvSpPr/>
          <p:nvPr/>
        </p:nvSpPr>
        <p:spPr>
          <a:xfrm>
            <a:off x="34191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2"/>
          <p:cNvSpPr/>
          <p:nvPr/>
        </p:nvSpPr>
        <p:spPr>
          <a:xfrm>
            <a:off x="45427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2"/>
          <p:cNvSpPr/>
          <p:nvPr/>
        </p:nvSpPr>
        <p:spPr>
          <a:xfrm>
            <a:off x="5173163" y="13810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2"/>
          <p:cNvSpPr/>
          <p:nvPr/>
        </p:nvSpPr>
        <p:spPr>
          <a:xfrm>
            <a:off x="6352588"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2"/>
          <p:cNvSpPr/>
          <p:nvPr/>
        </p:nvSpPr>
        <p:spPr>
          <a:xfrm>
            <a:off x="7255713"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2"/>
          <p:cNvSpPr/>
          <p:nvPr/>
        </p:nvSpPr>
        <p:spPr>
          <a:xfrm>
            <a:off x="8106638" y="13810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2"/>
          <p:cNvSpPr/>
          <p:nvPr/>
        </p:nvSpPr>
        <p:spPr>
          <a:xfrm>
            <a:off x="755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2"/>
          <p:cNvSpPr/>
          <p:nvPr/>
        </p:nvSpPr>
        <p:spPr>
          <a:xfrm>
            <a:off x="11991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2"/>
          <p:cNvSpPr/>
          <p:nvPr/>
        </p:nvSpPr>
        <p:spPr>
          <a:xfrm>
            <a:off x="1829600"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2"/>
          <p:cNvSpPr/>
          <p:nvPr/>
        </p:nvSpPr>
        <p:spPr>
          <a:xfrm>
            <a:off x="2460025" y="16523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2"/>
          <p:cNvSpPr/>
          <p:nvPr/>
        </p:nvSpPr>
        <p:spPr>
          <a:xfrm>
            <a:off x="34189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2"/>
          <p:cNvSpPr/>
          <p:nvPr/>
        </p:nvSpPr>
        <p:spPr>
          <a:xfrm>
            <a:off x="45425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2"/>
          <p:cNvSpPr/>
          <p:nvPr/>
        </p:nvSpPr>
        <p:spPr>
          <a:xfrm>
            <a:off x="5173000" y="16523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2"/>
          <p:cNvSpPr/>
          <p:nvPr/>
        </p:nvSpPr>
        <p:spPr>
          <a:xfrm>
            <a:off x="6352425"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2"/>
          <p:cNvSpPr/>
          <p:nvPr/>
        </p:nvSpPr>
        <p:spPr>
          <a:xfrm>
            <a:off x="7255550"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2"/>
          <p:cNvSpPr/>
          <p:nvPr/>
        </p:nvSpPr>
        <p:spPr>
          <a:xfrm>
            <a:off x="8106475" y="16523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2"/>
          <p:cNvSpPr/>
          <p:nvPr/>
        </p:nvSpPr>
        <p:spPr>
          <a:xfrm>
            <a:off x="758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2"/>
          <p:cNvSpPr/>
          <p:nvPr/>
        </p:nvSpPr>
        <p:spPr>
          <a:xfrm>
            <a:off x="11994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2"/>
          <p:cNvSpPr/>
          <p:nvPr/>
        </p:nvSpPr>
        <p:spPr>
          <a:xfrm>
            <a:off x="1829913"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2"/>
          <p:cNvSpPr/>
          <p:nvPr/>
        </p:nvSpPr>
        <p:spPr>
          <a:xfrm>
            <a:off x="2460338" y="19236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2"/>
          <p:cNvSpPr/>
          <p:nvPr/>
        </p:nvSpPr>
        <p:spPr>
          <a:xfrm>
            <a:off x="34192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2"/>
          <p:cNvSpPr/>
          <p:nvPr/>
        </p:nvSpPr>
        <p:spPr>
          <a:xfrm>
            <a:off x="45428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2"/>
          <p:cNvSpPr/>
          <p:nvPr/>
        </p:nvSpPr>
        <p:spPr>
          <a:xfrm>
            <a:off x="5173313" y="19236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2"/>
          <p:cNvSpPr/>
          <p:nvPr/>
        </p:nvSpPr>
        <p:spPr>
          <a:xfrm>
            <a:off x="6352738"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2"/>
          <p:cNvSpPr/>
          <p:nvPr/>
        </p:nvSpPr>
        <p:spPr>
          <a:xfrm>
            <a:off x="7255863"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2"/>
          <p:cNvSpPr/>
          <p:nvPr/>
        </p:nvSpPr>
        <p:spPr>
          <a:xfrm>
            <a:off x="8106788" y="19236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2"/>
          <p:cNvSpPr/>
          <p:nvPr/>
        </p:nvSpPr>
        <p:spPr>
          <a:xfrm>
            <a:off x="758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2"/>
          <p:cNvSpPr/>
          <p:nvPr/>
        </p:nvSpPr>
        <p:spPr>
          <a:xfrm>
            <a:off x="11994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2"/>
          <p:cNvSpPr/>
          <p:nvPr/>
        </p:nvSpPr>
        <p:spPr>
          <a:xfrm>
            <a:off x="1829900"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2"/>
          <p:cNvSpPr/>
          <p:nvPr/>
        </p:nvSpPr>
        <p:spPr>
          <a:xfrm>
            <a:off x="2460325" y="21949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2"/>
          <p:cNvSpPr/>
          <p:nvPr/>
        </p:nvSpPr>
        <p:spPr>
          <a:xfrm>
            <a:off x="34192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2"/>
          <p:cNvSpPr/>
          <p:nvPr/>
        </p:nvSpPr>
        <p:spPr>
          <a:xfrm>
            <a:off x="45428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2"/>
          <p:cNvSpPr/>
          <p:nvPr/>
        </p:nvSpPr>
        <p:spPr>
          <a:xfrm>
            <a:off x="5173300" y="21949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2"/>
          <p:cNvSpPr/>
          <p:nvPr/>
        </p:nvSpPr>
        <p:spPr>
          <a:xfrm>
            <a:off x="6352725"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2"/>
          <p:cNvSpPr/>
          <p:nvPr/>
        </p:nvSpPr>
        <p:spPr>
          <a:xfrm>
            <a:off x="7255850"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2"/>
          <p:cNvSpPr/>
          <p:nvPr/>
        </p:nvSpPr>
        <p:spPr>
          <a:xfrm>
            <a:off x="8106775" y="21949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2"/>
          <p:cNvSpPr/>
          <p:nvPr/>
        </p:nvSpPr>
        <p:spPr>
          <a:xfrm>
            <a:off x="758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2"/>
          <p:cNvSpPr/>
          <p:nvPr/>
        </p:nvSpPr>
        <p:spPr>
          <a:xfrm>
            <a:off x="11994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2"/>
          <p:cNvSpPr/>
          <p:nvPr/>
        </p:nvSpPr>
        <p:spPr>
          <a:xfrm>
            <a:off x="1829913"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2"/>
          <p:cNvSpPr/>
          <p:nvPr/>
        </p:nvSpPr>
        <p:spPr>
          <a:xfrm>
            <a:off x="2460338" y="24663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2"/>
          <p:cNvSpPr/>
          <p:nvPr/>
        </p:nvSpPr>
        <p:spPr>
          <a:xfrm>
            <a:off x="34192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2"/>
          <p:cNvSpPr/>
          <p:nvPr/>
        </p:nvSpPr>
        <p:spPr>
          <a:xfrm>
            <a:off x="45428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2"/>
          <p:cNvSpPr/>
          <p:nvPr/>
        </p:nvSpPr>
        <p:spPr>
          <a:xfrm>
            <a:off x="5173313" y="24663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2"/>
          <p:cNvSpPr/>
          <p:nvPr/>
        </p:nvSpPr>
        <p:spPr>
          <a:xfrm>
            <a:off x="6352738"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2"/>
          <p:cNvSpPr/>
          <p:nvPr/>
        </p:nvSpPr>
        <p:spPr>
          <a:xfrm>
            <a:off x="7255863"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2"/>
          <p:cNvSpPr/>
          <p:nvPr/>
        </p:nvSpPr>
        <p:spPr>
          <a:xfrm>
            <a:off x="8106788" y="24663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2"/>
          <p:cNvSpPr/>
          <p:nvPr/>
        </p:nvSpPr>
        <p:spPr>
          <a:xfrm>
            <a:off x="758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2"/>
          <p:cNvSpPr/>
          <p:nvPr/>
        </p:nvSpPr>
        <p:spPr>
          <a:xfrm>
            <a:off x="11994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2"/>
          <p:cNvSpPr/>
          <p:nvPr/>
        </p:nvSpPr>
        <p:spPr>
          <a:xfrm>
            <a:off x="1829900"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2"/>
          <p:cNvSpPr/>
          <p:nvPr/>
        </p:nvSpPr>
        <p:spPr>
          <a:xfrm>
            <a:off x="2460325" y="27376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2"/>
          <p:cNvSpPr/>
          <p:nvPr/>
        </p:nvSpPr>
        <p:spPr>
          <a:xfrm>
            <a:off x="34192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2"/>
          <p:cNvSpPr/>
          <p:nvPr/>
        </p:nvSpPr>
        <p:spPr>
          <a:xfrm>
            <a:off x="45428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5173300" y="27376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2"/>
          <p:cNvSpPr/>
          <p:nvPr/>
        </p:nvSpPr>
        <p:spPr>
          <a:xfrm>
            <a:off x="6352725"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2"/>
          <p:cNvSpPr/>
          <p:nvPr/>
        </p:nvSpPr>
        <p:spPr>
          <a:xfrm>
            <a:off x="7255850"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2"/>
          <p:cNvSpPr/>
          <p:nvPr/>
        </p:nvSpPr>
        <p:spPr>
          <a:xfrm>
            <a:off x="8106775" y="27376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2"/>
          <p:cNvSpPr/>
          <p:nvPr/>
        </p:nvSpPr>
        <p:spPr>
          <a:xfrm>
            <a:off x="758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2"/>
          <p:cNvSpPr/>
          <p:nvPr/>
        </p:nvSpPr>
        <p:spPr>
          <a:xfrm>
            <a:off x="11994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1829913"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2460338" y="30089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34192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45428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2"/>
          <p:cNvSpPr/>
          <p:nvPr/>
        </p:nvSpPr>
        <p:spPr>
          <a:xfrm>
            <a:off x="5173313" y="30089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2"/>
          <p:cNvSpPr/>
          <p:nvPr/>
        </p:nvSpPr>
        <p:spPr>
          <a:xfrm>
            <a:off x="6352738"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7255863"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8106788" y="30089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755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11991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1829600"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2460025" y="32802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34189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45425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5173000" y="32802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6352425"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7255550"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2"/>
          <p:cNvSpPr/>
          <p:nvPr/>
        </p:nvSpPr>
        <p:spPr>
          <a:xfrm>
            <a:off x="8106475" y="32802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2"/>
          <p:cNvSpPr/>
          <p:nvPr/>
        </p:nvSpPr>
        <p:spPr>
          <a:xfrm>
            <a:off x="758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2"/>
          <p:cNvSpPr/>
          <p:nvPr/>
        </p:nvSpPr>
        <p:spPr>
          <a:xfrm>
            <a:off x="11994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2"/>
          <p:cNvSpPr/>
          <p:nvPr/>
        </p:nvSpPr>
        <p:spPr>
          <a:xfrm>
            <a:off x="1829913"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2"/>
          <p:cNvSpPr/>
          <p:nvPr/>
        </p:nvSpPr>
        <p:spPr>
          <a:xfrm>
            <a:off x="2460338" y="35516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2"/>
          <p:cNvSpPr/>
          <p:nvPr/>
        </p:nvSpPr>
        <p:spPr>
          <a:xfrm>
            <a:off x="34192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45428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2"/>
          <p:cNvSpPr/>
          <p:nvPr/>
        </p:nvSpPr>
        <p:spPr>
          <a:xfrm>
            <a:off x="5173313" y="35516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2"/>
          <p:cNvSpPr/>
          <p:nvPr/>
        </p:nvSpPr>
        <p:spPr>
          <a:xfrm>
            <a:off x="6352738"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7255863"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2"/>
          <p:cNvSpPr/>
          <p:nvPr/>
        </p:nvSpPr>
        <p:spPr>
          <a:xfrm>
            <a:off x="8106788" y="35516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2"/>
          <p:cNvSpPr/>
          <p:nvPr/>
        </p:nvSpPr>
        <p:spPr>
          <a:xfrm>
            <a:off x="758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2"/>
          <p:cNvSpPr/>
          <p:nvPr/>
        </p:nvSpPr>
        <p:spPr>
          <a:xfrm>
            <a:off x="11994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2"/>
          <p:cNvSpPr/>
          <p:nvPr/>
        </p:nvSpPr>
        <p:spPr>
          <a:xfrm>
            <a:off x="1829900"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2"/>
          <p:cNvSpPr/>
          <p:nvPr/>
        </p:nvSpPr>
        <p:spPr>
          <a:xfrm>
            <a:off x="2460325" y="38229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2"/>
          <p:cNvSpPr/>
          <p:nvPr/>
        </p:nvSpPr>
        <p:spPr>
          <a:xfrm>
            <a:off x="34192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2"/>
          <p:cNvSpPr/>
          <p:nvPr/>
        </p:nvSpPr>
        <p:spPr>
          <a:xfrm>
            <a:off x="45428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2"/>
          <p:cNvSpPr/>
          <p:nvPr/>
        </p:nvSpPr>
        <p:spPr>
          <a:xfrm>
            <a:off x="5173300" y="38229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2"/>
          <p:cNvSpPr/>
          <p:nvPr/>
        </p:nvSpPr>
        <p:spPr>
          <a:xfrm>
            <a:off x="6352725"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2"/>
          <p:cNvSpPr/>
          <p:nvPr/>
        </p:nvSpPr>
        <p:spPr>
          <a:xfrm>
            <a:off x="7255850"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2"/>
          <p:cNvSpPr/>
          <p:nvPr/>
        </p:nvSpPr>
        <p:spPr>
          <a:xfrm>
            <a:off x="8106775" y="38229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2"/>
          <p:cNvSpPr/>
          <p:nvPr/>
        </p:nvSpPr>
        <p:spPr>
          <a:xfrm>
            <a:off x="758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2"/>
          <p:cNvSpPr/>
          <p:nvPr/>
        </p:nvSpPr>
        <p:spPr>
          <a:xfrm>
            <a:off x="11994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2"/>
          <p:cNvSpPr/>
          <p:nvPr/>
        </p:nvSpPr>
        <p:spPr>
          <a:xfrm>
            <a:off x="1829913"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2"/>
          <p:cNvSpPr/>
          <p:nvPr/>
        </p:nvSpPr>
        <p:spPr>
          <a:xfrm>
            <a:off x="2460338" y="40942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2"/>
          <p:cNvSpPr/>
          <p:nvPr/>
        </p:nvSpPr>
        <p:spPr>
          <a:xfrm>
            <a:off x="34192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2"/>
          <p:cNvSpPr/>
          <p:nvPr/>
        </p:nvSpPr>
        <p:spPr>
          <a:xfrm>
            <a:off x="45428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2"/>
          <p:cNvSpPr/>
          <p:nvPr/>
        </p:nvSpPr>
        <p:spPr>
          <a:xfrm>
            <a:off x="5173313" y="40942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2"/>
          <p:cNvSpPr/>
          <p:nvPr/>
        </p:nvSpPr>
        <p:spPr>
          <a:xfrm>
            <a:off x="6352738"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2"/>
          <p:cNvSpPr/>
          <p:nvPr/>
        </p:nvSpPr>
        <p:spPr>
          <a:xfrm>
            <a:off x="7255863"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2"/>
          <p:cNvSpPr/>
          <p:nvPr/>
        </p:nvSpPr>
        <p:spPr>
          <a:xfrm>
            <a:off x="8106788" y="40942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2"/>
          <p:cNvSpPr/>
          <p:nvPr/>
        </p:nvSpPr>
        <p:spPr>
          <a:xfrm>
            <a:off x="758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2"/>
          <p:cNvSpPr/>
          <p:nvPr/>
        </p:nvSpPr>
        <p:spPr>
          <a:xfrm>
            <a:off x="11994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2"/>
          <p:cNvSpPr/>
          <p:nvPr/>
        </p:nvSpPr>
        <p:spPr>
          <a:xfrm>
            <a:off x="1829900"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2"/>
          <p:cNvSpPr/>
          <p:nvPr/>
        </p:nvSpPr>
        <p:spPr>
          <a:xfrm>
            <a:off x="2460325" y="43655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2"/>
          <p:cNvSpPr/>
          <p:nvPr/>
        </p:nvSpPr>
        <p:spPr>
          <a:xfrm>
            <a:off x="34192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2"/>
          <p:cNvSpPr/>
          <p:nvPr/>
        </p:nvSpPr>
        <p:spPr>
          <a:xfrm>
            <a:off x="45428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2"/>
          <p:cNvSpPr/>
          <p:nvPr/>
        </p:nvSpPr>
        <p:spPr>
          <a:xfrm>
            <a:off x="5173300" y="43655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2"/>
          <p:cNvSpPr/>
          <p:nvPr/>
        </p:nvSpPr>
        <p:spPr>
          <a:xfrm>
            <a:off x="6352725"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2"/>
          <p:cNvSpPr/>
          <p:nvPr/>
        </p:nvSpPr>
        <p:spPr>
          <a:xfrm>
            <a:off x="7255850"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2"/>
          <p:cNvSpPr/>
          <p:nvPr/>
        </p:nvSpPr>
        <p:spPr>
          <a:xfrm>
            <a:off x="8106775" y="43655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2"/>
          <p:cNvSpPr/>
          <p:nvPr/>
        </p:nvSpPr>
        <p:spPr>
          <a:xfrm>
            <a:off x="758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2"/>
          <p:cNvSpPr/>
          <p:nvPr/>
        </p:nvSpPr>
        <p:spPr>
          <a:xfrm>
            <a:off x="11994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2"/>
          <p:cNvSpPr/>
          <p:nvPr/>
        </p:nvSpPr>
        <p:spPr>
          <a:xfrm>
            <a:off x="1829913"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2"/>
          <p:cNvSpPr/>
          <p:nvPr/>
        </p:nvSpPr>
        <p:spPr>
          <a:xfrm>
            <a:off x="2460338" y="46369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2"/>
          <p:cNvSpPr/>
          <p:nvPr/>
        </p:nvSpPr>
        <p:spPr>
          <a:xfrm>
            <a:off x="34192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2"/>
          <p:cNvSpPr/>
          <p:nvPr/>
        </p:nvSpPr>
        <p:spPr>
          <a:xfrm>
            <a:off x="45428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2"/>
          <p:cNvSpPr/>
          <p:nvPr/>
        </p:nvSpPr>
        <p:spPr>
          <a:xfrm>
            <a:off x="5173313" y="46369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2"/>
          <p:cNvSpPr/>
          <p:nvPr/>
        </p:nvSpPr>
        <p:spPr>
          <a:xfrm>
            <a:off x="6352738"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2"/>
          <p:cNvSpPr/>
          <p:nvPr/>
        </p:nvSpPr>
        <p:spPr>
          <a:xfrm>
            <a:off x="7255863"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2"/>
          <p:cNvSpPr/>
          <p:nvPr/>
        </p:nvSpPr>
        <p:spPr>
          <a:xfrm>
            <a:off x="8106788" y="46369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2"/>
          <p:cNvSpPr/>
          <p:nvPr/>
        </p:nvSpPr>
        <p:spPr>
          <a:xfrm>
            <a:off x="756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2"/>
          <p:cNvSpPr/>
          <p:nvPr/>
        </p:nvSpPr>
        <p:spPr>
          <a:xfrm>
            <a:off x="11992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2"/>
          <p:cNvSpPr/>
          <p:nvPr/>
        </p:nvSpPr>
        <p:spPr>
          <a:xfrm>
            <a:off x="1829675"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2"/>
          <p:cNvSpPr/>
          <p:nvPr/>
        </p:nvSpPr>
        <p:spPr>
          <a:xfrm>
            <a:off x="2460100" y="49082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2"/>
          <p:cNvSpPr/>
          <p:nvPr/>
        </p:nvSpPr>
        <p:spPr>
          <a:xfrm>
            <a:off x="34190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2"/>
          <p:cNvSpPr/>
          <p:nvPr/>
        </p:nvSpPr>
        <p:spPr>
          <a:xfrm>
            <a:off x="45426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2"/>
          <p:cNvSpPr/>
          <p:nvPr/>
        </p:nvSpPr>
        <p:spPr>
          <a:xfrm>
            <a:off x="5173075" y="49082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2"/>
          <p:cNvSpPr/>
          <p:nvPr/>
        </p:nvSpPr>
        <p:spPr>
          <a:xfrm>
            <a:off x="6352500"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2"/>
          <p:cNvSpPr/>
          <p:nvPr/>
        </p:nvSpPr>
        <p:spPr>
          <a:xfrm>
            <a:off x="7255625"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2"/>
          <p:cNvSpPr/>
          <p:nvPr/>
        </p:nvSpPr>
        <p:spPr>
          <a:xfrm>
            <a:off x="8106550" y="49082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 name="Shape 2008"/>
        <p:cNvGrpSpPr/>
        <p:nvPr/>
      </p:nvGrpSpPr>
      <p:grpSpPr>
        <a:xfrm>
          <a:off x="0" y="0"/>
          <a:ext cx="0" cy="0"/>
          <a:chOff x="0" y="0"/>
          <a:chExt cx="0" cy="0"/>
        </a:xfrm>
      </p:grpSpPr>
      <p:sp>
        <p:nvSpPr>
          <p:cNvPr id="2009" name="Google Shape;2009;p33"/>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3"/>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3"/>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3"/>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3"/>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3"/>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3"/>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3"/>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3"/>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3"/>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3"/>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3"/>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3"/>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3"/>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3"/>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3"/>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3"/>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3"/>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3"/>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3"/>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3"/>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3"/>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3"/>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3"/>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3"/>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3"/>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3"/>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3"/>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3"/>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3"/>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3"/>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3"/>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3"/>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3"/>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3"/>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3"/>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3"/>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3"/>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3"/>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3"/>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3"/>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3"/>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3"/>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3"/>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3"/>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3"/>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3"/>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3"/>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3"/>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3"/>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3"/>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3"/>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3"/>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3"/>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3"/>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3"/>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3"/>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3"/>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3"/>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3"/>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3"/>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3"/>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3"/>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3"/>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3"/>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3"/>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3"/>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3"/>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3"/>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3"/>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3"/>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3"/>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3"/>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3"/>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3"/>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3"/>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3"/>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3"/>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3"/>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3"/>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3"/>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3"/>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3"/>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3"/>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3"/>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3"/>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3"/>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3"/>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3"/>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3"/>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3"/>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3"/>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3"/>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3"/>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3"/>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3"/>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3"/>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3"/>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3"/>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3"/>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3"/>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3"/>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3"/>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3"/>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3"/>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3"/>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3"/>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3"/>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3"/>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3"/>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3"/>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3"/>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3"/>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3"/>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3"/>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3"/>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3"/>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3"/>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3"/>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3"/>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3"/>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3"/>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3"/>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3"/>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3"/>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3"/>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3"/>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3"/>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3"/>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3"/>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3"/>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3"/>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3"/>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3"/>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3"/>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3"/>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3"/>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3"/>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3"/>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3"/>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3"/>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3"/>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3"/>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3"/>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3"/>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3"/>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3"/>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3"/>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3"/>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3"/>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3"/>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3"/>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3"/>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3"/>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3"/>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3"/>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3"/>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3"/>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3"/>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3"/>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3"/>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3"/>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3"/>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3"/>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3"/>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3"/>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3"/>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3"/>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3"/>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3"/>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3"/>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3"/>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3"/>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3"/>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3"/>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3"/>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3"/>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3"/>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3"/>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3"/>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3"/>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3"/>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3"/>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3"/>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3"/>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3"/>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3"/>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3"/>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3"/>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3"/>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3"/>
          <p:cNvSpPr txBox="1"/>
          <p:nvPr/>
        </p:nvSpPr>
        <p:spPr>
          <a:xfrm>
            <a:off x="3028950" y="2277900"/>
            <a:ext cx="3086100" cy="5877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rPr>
              <a:t>DAIR.AI</a:t>
            </a:r>
            <a:endParaRPr sz="26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E0EDBA"/>
            </a:gs>
            <a:gs pos="100000">
              <a:srgbClr val="DE87F1"/>
            </a:gs>
          </a:gsLst>
          <a:lin ang="13500032" scaled="0"/>
        </a:gradFill>
        <a:effectLst/>
      </p:bgPr>
    </p:bg>
    <p:spTree>
      <p:nvGrpSpPr>
        <p:cNvPr id="1" name="Shape 2203"/>
        <p:cNvGrpSpPr/>
        <p:nvPr/>
      </p:nvGrpSpPr>
      <p:grpSpPr>
        <a:xfrm>
          <a:off x="0" y="0"/>
          <a:ext cx="0" cy="0"/>
          <a:chOff x="0" y="0"/>
          <a:chExt cx="0" cy="0"/>
        </a:xfrm>
      </p:grpSpPr>
      <p:sp>
        <p:nvSpPr>
          <p:cNvPr id="2204" name="Google Shape;2204;p34"/>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4"/>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4"/>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4"/>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4"/>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4"/>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4"/>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4"/>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4"/>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4"/>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4"/>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4"/>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4"/>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4"/>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4"/>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4"/>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4"/>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4"/>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4"/>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4"/>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4"/>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4"/>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4"/>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4"/>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4"/>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4"/>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4"/>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4"/>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4"/>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4"/>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4"/>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4"/>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4"/>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4"/>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4"/>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4"/>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4"/>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4"/>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4"/>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4"/>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4"/>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4"/>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4"/>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4"/>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4"/>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4"/>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4"/>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4"/>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4"/>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4"/>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4"/>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4"/>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4"/>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4"/>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4"/>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4"/>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4"/>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4"/>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4"/>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4"/>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4"/>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4"/>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4"/>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4"/>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4"/>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4"/>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4"/>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4"/>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4"/>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4"/>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4"/>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4"/>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4"/>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4"/>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4"/>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4"/>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4"/>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4"/>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4"/>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4"/>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4"/>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4"/>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4"/>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4"/>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4"/>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4"/>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4"/>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4"/>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4"/>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4"/>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4"/>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4"/>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4"/>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4"/>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4"/>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4"/>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4"/>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4"/>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4"/>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4"/>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4"/>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4"/>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4"/>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4"/>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4"/>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4"/>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4"/>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4"/>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4"/>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4"/>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4"/>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4"/>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4"/>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4"/>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4"/>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4"/>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4"/>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4"/>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4"/>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4"/>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4"/>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4"/>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4"/>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4"/>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4"/>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4"/>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4"/>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4"/>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4"/>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4"/>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4"/>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4"/>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4"/>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4"/>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4"/>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4"/>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4"/>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4"/>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4"/>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4"/>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4"/>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4"/>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4"/>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4"/>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4"/>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4"/>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4"/>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4"/>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4"/>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4"/>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4"/>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4"/>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4"/>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4"/>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4"/>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4"/>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4"/>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4"/>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4"/>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4"/>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4"/>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4"/>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4"/>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4"/>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4"/>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4"/>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4"/>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4"/>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4"/>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4"/>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4"/>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4"/>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4"/>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4"/>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64F59"/>
            </a:gs>
            <a:gs pos="100000">
              <a:srgbClr val="DE87F1"/>
            </a:gs>
          </a:gsLst>
          <a:lin ang="13500032" scaled="0"/>
        </a:gradFill>
        <a:effectLst/>
      </p:bgPr>
    </p:bg>
    <p:spTree>
      <p:nvGrpSpPr>
        <p:cNvPr id="1" name="Shape 2397"/>
        <p:cNvGrpSpPr/>
        <p:nvPr/>
      </p:nvGrpSpPr>
      <p:grpSpPr>
        <a:xfrm>
          <a:off x="0" y="0"/>
          <a:ext cx="0" cy="0"/>
          <a:chOff x="0" y="0"/>
          <a:chExt cx="0" cy="0"/>
        </a:xfrm>
      </p:grpSpPr>
      <p:grpSp>
        <p:nvGrpSpPr>
          <p:cNvPr id="2398" name="Google Shape;2398;p35"/>
          <p:cNvGrpSpPr/>
          <p:nvPr/>
        </p:nvGrpSpPr>
        <p:grpSpPr>
          <a:xfrm>
            <a:off x="75400" y="24375"/>
            <a:ext cx="8993197" cy="5094750"/>
            <a:chOff x="75400" y="24375"/>
            <a:chExt cx="8993197" cy="5094750"/>
          </a:xfrm>
        </p:grpSpPr>
        <p:sp>
          <p:nvSpPr>
            <p:cNvPr id="2399" name="Google Shape;2399;p35"/>
            <p:cNvSpPr/>
            <p:nvPr/>
          </p:nvSpPr>
          <p:spPr>
            <a:xfrm>
              <a:off x="75400"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5"/>
            <p:cNvSpPr/>
            <p:nvPr/>
          </p:nvSpPr>
          <p:spPr>
            <a:xfrm>
              <a:off x="1206692"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5"/>
            <p:cNvSpPr/>
            <p:nvPr/>
          </p:nvSpPr>
          <p:spPr>
            <a:xfrm>
              <a:off x="1844783"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5"/>
            <p:cNvSpPr/>
            <p:nvPr/>
          </p:nvSpPr>
          <p:spPr>
            <a:xfrm>
              <a:off x="2482875" y="243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5"/>
            <p:cNvSpPr/>
            <p:nvPr/>
          </p:nvSpPr>
          <p:spPr>
            <a:xfrm>
              <a:off x="3449467"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5"/>
            <p:cNvSpPr/>
            <p:nvPr/>
          </p:nvSpPr>
          <p:spPr>
            <a:xfrm>
              <a:off x="4580758"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5"/>
            <p:cNvSpPr/>
            <p:nvPr/>
          </p:nvSpPr>
          <p:spPr>
            <a:xfrm>
              <a:off x="5218850" y="243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5"/>
            <p:cNvSpPr/>
            <p:nvPr/>
          </p:nvSpPr>
          <p:spPr>
            <a:xfrm>
              <a:off x="6405942"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5"/>
            <p:cNvSpPr/>
            <p:nvPr/>
          </p:nvSpPr>
          <p:spPr>
            <a:xfrm>
              <a:off x="7256133"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5"/>
            <p:cNvSpPr/>
            <p:nvPr/>
          </p:nvSpPr>
          <p:spPr>
            <a:xfrm>
              <a:off x="8106325" y="243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5"/>
            <p:cNvSpPr/>
            <p:nvPr/>
          </p:nvSpPr>
          <p:spPr>
            <a:xfrm>
              <a:off x="75720" y="29570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5"/>
            <p:cNvSpPr/>
            <p:nvPr/>
          </p:nvSpPr>
          <p:spPr>
            <a:xfrm>
              <a:off x="797779"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5"/>
            <p:cNvSpPr/>
            <p:nvPr/>
          </p:nvSpPr>
          <p:spPr>
            <a:xfrm>
              <a:off x="1738238" y="2957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5"/>
            <p:cNvSpPr/>
            <p:nvPr/>
          </p:nvSpPr>
          <p:spPr>
            <a:xfrm>
              <a:off x="2482797" y="295700"/>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5"/>
            <p:cNvSpPr/>
            <p:nvPr/>
          </p:nvSpPr>
          <p:spPr>
            <a:xfrm>
              <a:off x="3809056" y="29570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5"/>
            <p:cNvSpPr/>
            <p:nvPr/>
          </p:nvSpPr>
          <p:spPr>
            <a:xfrm>
              <a:off x="4389815" y="2957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5"/>
            <p:cNvSpPr/>
            <p:nvPr/>
          </p:nvSpPr>
          <p:spPr>
            <a:xfrm>
              <a:off x="5548374" y="2957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5"/>
            <p:cNvSpPr/>
            <p:nvPr/>
          </p:nvSpPr>
          <p:spPr>
            <a:xfrm>
              <a:off x="6213733"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5"/>
            <p:cNvSpPr/>
            <p:nvPr/>
          </p:nvSpPr>
          <p:spPr>
            <a:xfrm>
              <a:off x="7154193" y="2957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5"/>
            <p:cNvSpPr/>
            <p:nvPr/>
          </p:nvSpPr>
          <p:spPr>
            <a:xfrm>
              <a:off x="7968052" y="2957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5"/>
            <p:cNvSpPr/>
            <p:nvPr/>
          </p:nvSpPr>
          <p:spPr>
            <a:xfrm>
              <a:off x="75700"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5"/>
            <p:cNvSpPr/>
            <p:nvPr/>
          </p:nvSpPr>
          <p:spPr>
            <a:xfrm>
              <a:off x="943258"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5"/>
            <p:cNvSpPr/>
            <p:nvPr/>
          </p:nvSpPr>
          <p:spPr>
            <a:xfrm>
              <a:off x="181081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5"/>
            <p:cNvSpPr/>
            <p:nvPr/>
          </p:nvSpPr>
          <p:spPr>
            <a:xfrm>
              <a:off x="2466275" y="5670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5"/>
            <p:cNvSpPr/>
            <p:nvPr/>
          </p:nvSpPr>
          <p:spPr>
            <a:xfrm>
              <a:off x="3450233"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5"/>
            <p:cNvSpPr/>
            <p:nvPr/>
          </p:nvSpPr>
          <p:spPr>
            <a:xfrm>
              <a:off x="4105692" y="5670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5"/>
            <p:cNvSpPr/>
            <p:nvPr/>
          </p:nvSpPr>
          <p:spPr>
            <a:xfrm>
              <a:off x="5248050" y="5670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5"/>
            <p:cNvSpPr/>
            <p:nvPr/>
          </p:nvSpPr>
          <p:spPr>
            <a:xfrm>
              <a:off x="6396708" y="5670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5"/>
            <p:cNvSpPr/>
            <p:nvPr/>
          </p:nvSpPr>
          <p:spPr>
            <a:xfrm>
              <a:off x="720066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5"/>
            <p:cNvSpPr/>
            <p:nvPr/>
          </p:nvSpPr>
          <p:spPr>
            <a:xfrm>
              <a:off x="7856125" y="5670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5"/>
            <p:cNvSpPr/>
            <p:nvPr/>
          </p:nvSpPr>
          <p:spPr>
            <a:xfrm>
              <a:off x="75719" y="8383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5"/>
            <p:cNvSpPr/>
            <p:nvPr/>
          </p:nvSpPr>
          <p:spPr>
            <a:xfrm>
              <a:off x="731677" y="8383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5"/>
            <p:cNvSpPr/>
            <p:nvPr/>
          </p:nvSpPr>
          <p:spPr>
            <a:xfrm>
              <a:off x="1874534"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5"/>
            <p:cNvSpPr/>
            <p:nvPr/>
          </p:nvSpPr>
          <p:spPr>
            <a:xfrm>
              <a:off x="2678992"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5"/>
            <p:cNvSpPr/>
            <p:nvPr/>
          </p:nvSpPr>
          <p:spPr>
            <a:xfrm>
              <a:off x="3483449" y="8383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5"/>
            <p:cNvSpPr/>
            <p:nvPr/>
          </p:nvSpPr>
          <p:spPr>
            <a:xfrm>
              <a:off x="4632607"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5"/>
            <p:cNvSpPr/>
            <p:nvPr/>
          </p:nvSpPr>
          <p:spPr>
            <a:xfrm>
              <a:off x="5698965" y="83835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5"/>
            <p:cNvSpPr/>
            <p:nvPr/>
          </p:nvSpPr>
          <p:spPr>
            <a:xfrm>
              <a:off x="6434122" y="8383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5"/>
            <p:cNvSpPr/>
            <p:nvPr/>
          </p:nvSpPr>
          <p:spPr>
            <a:xfrm>
              <a:off x="7302180"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5"/>
            <p:cNvSpPr/>
            <p:nvPr/>
          </p:nvSpPr>
          <p:spPr>
            <a:xfrm>
              <a:off x="8106638"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5"/>
            <p:cNvSpPr/>
            <p:nvPr/>
          </p:nvSpPr>
          <p:spPr>
            <a:xfrm>
              <a:off x="75700" y="11096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5"/>
            <p:cNvSpPr/>
            <p:nvPr/>
          </p:nvSpPr>
          <p:spPr>
            <a:xfrm>
              <a:off x="1036058" y="11096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5"/>
            <p:cNvSpPr/>
            <p:nvPr/>
          </p:nvSpPr>
          <p:spPr>
            <a:xfrm>
              <a:off x="181641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5"/>
            <p:cNvSpPr/>
            <p:nvPr/>
          </p:nvSpPr>
          <p:spPr>
            <a:xfrm>
              <a:off x="2997275"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5"/>
            <p:cNvSpPr/>
            <p:nvPr/>
          </p:nvSpPr>
          <p:spPr>
            <a:xfrm>
              <a:off x="3904233" y="11096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5"/>
            <p:cNvSpPr/>
            <p:nvPr/>
          </p:nvSpPr>
          <p:spPr>
            <a:xfrm>
              <a:off x="4536092"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5"/>
            <p:cNvSpPr/>
            <p:nvPr/>
          </p:nvSpPr>
          <p:spPr>
            <a:xfrm>
              <a:off x="5443050"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5"/>
            <p:cNvSpPr/>
            <p:nvPr/>
          </p:nvSpPr>
          <p:spPr>
            <a:xfrm>
              <a:off x="6350008"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5"/>
            <p:cNvSpPr/>
            <p:nvPr/>
          </p:nvSpPr>
          <p:spPr>
            <a:xfrm>
              <a:off x="725696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5"/>
            <p:cNvSpPr/>
            <p:nvPr/>
          </p:nvSpPr>
          <p:spPr>
            <a:xfrm>
              <a:off x="8437825" y="11096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5"/>
            <p:cNvSpPr/>
            <p:nvPr/>
          </p:nvSpPr>
          <p:spPr>
            <a:xfrm>
              <a:off x="75713" y="13810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5"/>
            <p:cNvSpPr/>
            <p:nvPr/>
          </p:nvSpPr>
          <p:spPr>
            <a:xfrm>
              <a:off x="1218438"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5"/>
            <p:cNvSpPr/>
            <p:nvPr/>
          </p:nvSpPr>
          <p:spPr>
            <a:xfrm>
              <a:off x="1867963"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5"/>
            <p:cNvSpPr/>
            <p:nvPr/>
          </p:nvSpPr>
          <p:spPr>
            <a:xfrm>
              <a:off x="2517488"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5"/>
            <p:cNvSpPr/>
            <p:nvPr/>
          </p:nvSpPr>
          <p:spPr>
            <a:xfrm>
              <a:off x="3716013" y="13810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5"/>
            <p:cNvSpPr/>
            <p:nvPr/>
          </p:nvSpPr>
          <p:spPr>
            <a:xfrm>
              <a:off x="4640638" y="13810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5"/>
            <p:cNvSpPr/>
            <p:nvPr/>
          </p:nvSpPr>
          <p:spPr>
            <a:xfrm>
              <a:off x="5248463"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5"/>
            <p:cNvSpPr/>
            <p:nvPr/>
          </p:nvSpPr>
          <p:spPr>
            <a:xfrm>
              <a:off x="6446988" y="13810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5"/>
            <p:cNvSpPr/>
            <p:nvPr/>
          </p:nvSpPr>
          <p:spPr>
            <a:xfrm>
              <a:off x="7245013" y="13810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5"/>
            <p:cNvSpPr/>
            <p:nvPr/>
          </p:nvSpPr>
          <p:spPr>
            <a:xfrm>
              <a:off x="8106638" y="13810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5"/>
            <p:cNvSpPr/>
            <p:nvPr/>
          </p:nvSpPr>
          <p:spPr>
            <a:xfrm>
              <a:off x="755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5"/>
            <p:cNvSpPr/>
            <p:nvPr/>
          </p:nvSpPr>
          <p:spPr>
            <a:xfrm>
              <a:off x="928875" y="16523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5"/>
            <p:cNvSpPr/>
            <p:nvPr/>
          </p:nvSpPr>
          <p:spPr>
            <a:xfrm>
              <a:off x="1980500" y="16523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5"/>
            <p:cNvSpPr/>
            <p:nvPr/>
          </p:nvSpPr>
          <p:spPr>
            <a:xfrm>
              <a:off x="2770225" y="16523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5"/>
            <p:cNvSpPr/>
            <p:nvPr/>
          </p:nvSpPr>
          <p:spPr>
            <a:xfrm>
              <a:off x="37399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5"/>
            <p:cNvSpPr/>
            <p:nvPr/>
          </p:nvSpPr>
          <p:spPr>
            <a:xfrm>
              <a:off x="4593275" y="16523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5"/>
            <p:cNvSpPr/>
            <p:nvPr/>
          </p:nvSpPr>
          <p:spPr>
            <a:xfrm>
              <a:off x="5509600" y="16523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5"/>
            <p:cNvSpPr/>
            <p:nvPr/>
          </p:nvSpPr>
          <p:spPr>
            <a:xfrm>
              <a:off x="6109125" y="165232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5"/>
            <p:cNvSpPr/>
            <p:nvPr/>
          </p:nvSpPr>
          <p:spPr>
            <a:xfrm>
              <a:off x="7299350" y="16523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601475" y="16523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a:off x="75869"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a:off x="747094" y="19236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a:off x="1905219" y="19236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a:off x="2904944"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a:off x="4125170" y="192365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a:off x="4754695" y="19236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5"/>
            <p:cNvSpPr/>
            <p:nvPr/>
          </p:nvSpPr>
          <p:spPr>
            <a:xfrm>
              <a:off x="5179320"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5"/>
            <p:cNvSpPr/>
            <p:nvPr/>
          </p:nvSpPr>
          <p:spPr>
            <a:xfrm>
              <a:off x="6399545" y="192365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a:off x="6986170" y="1923650"/>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a:off x="8517195"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a:off x="75850" y="21949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a:off x="1206608"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a:off x="1844167"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a:off x="2481725"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a:off x="3267783"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a:off x="4053842" y="21949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a:off x="5178300" y="21949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a:off x="6027958" y="21949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a:off x="7525317" y="21949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a:off x="8437975" y="21949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a:off x="75871"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5"/>
            <p:cNvSpPr/>
            <p:nvPr/>
          </p:nvSpPr>
          <p:spPr>
            <a:xfrm>
              <a:off x="865030" y="24663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5"/>
            <p:cNvSpPr/>
            <p:nvPr/>
          </p:nvSpPr>
          <p:spPr>
            <a:xfrm>
              <a:off x="1834188"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2474846"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a:off x="3664505" y="24663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a:off x="4517263"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a:off x="5157922"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a:off x="6347580"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a:off x="6988238" y="246630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a:off x="8368697"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5"/>
            <p:cNvSpPr/>
            <p:nvPr/>
          </p:nvSpPr>
          <p:spPr>
            <a:xfrm>
              <a:off x="75850" y="27376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5"/>
            <p:cNvSpPr/>
            <p:nvPr/>
          </p:nvSpPr>
          <p:spPr>
            <a:xfrm>
              <a:off x="946642"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5"/>
            <p:cNvSpPr/>
            <p:nvPr/>
          </p:nvSpPr>
          <p:spPr>
            <a:xfrm>
              <a:off x="2015733" y="273762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a:off x="2541225" y="27376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a:off x="3115317" y="27376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a:off x="4355708"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a:off x="5424800" y="27376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a:off x="6358592" y="2737625"/>
              <a:ext cx="9030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a:off x="7368883" y="27376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a:off x="8106775"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5"/>
            <p:cNvSpPr/>
            <p:nvPr/>
          </p:nvSpPr>
          <p:spPr>
            <a:xfrm>
              <a:off x="75878"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5"/>
            <p:cNvSpPr/>
            <p:nvPr/>
          </p:nvSpPr>
          <p:spPr>
            <a:xfrm>
              <a:off x="1458002" y="30089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5"/>
            <p:cNvSpPr/>
            <p:nvPr/>
          </p:nvSpPr>
          <p:spPr>
            <a:xfrm>
              <a:off x="1853726"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5"/>
            <p:cNvSpPr/>
            <p:nvPr/>
          </p:nvSpPr>
          <p:spPr>
            <a:xfrm>
              <a:off x="2496050" y="30089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5"/>
            <p:cNvSpPr/>
            <p:nvPr/>
          </p:nvSpPr>
          <p:spPr>
            <a:xfrm>
              <a:off x="3466875" y="30089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5"/>
            <p:cNvSpPr/>
            <p:nvPr/>
          </p:nvSpPr>
          <p:spPr>
            <a:xfrm>
              <a:off x="4602399"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5244723"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5"/>
            <p:cNvSpPr/>
            <p:nvPr/>
          </p:nvSpPr>
          <p:spPr>
            <a:xfrm>
              <a:off x="5887047"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5"/>
            <p:cNvSpPr/>
            <p:nvPr/>
          </p:nvSpPr>
          <p:spPr>
            <a:xfrm>
              <a:off x="7269171" y="30089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5"/>
            <p:cNvSpPr/>
            <p:nvPr/>
          </p:nvSpPr>
          <p:spPr>
            <a:xfrm>
              <a:off x="8460495" y="30089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5"/>
            <p:cNvSpPr/>
            <p:nvPr/>
          </p:nvSpPr>
          <p:spPr>
            <a:xfrm>
              <a:off x="75550" y="32802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1207008"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5"/>
            <p:cNvSpPr/>
            <p:nvPr/>
          </p:nvSpPr>
          <p:spPr>
            <a:xfrm>
              <a:off x="205736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5"/>
            <p:cNvSpPr/>
            <p:nvPr/>
          </p:nvSpPr>
          <p:spPr>
            <a:xfrm>
              <a:off x="2907725"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5"/>
            <p:cNvSpPr/>
            <p:nvPr/>
          </p:nvSpPr>
          <p:spPr>
            <a:xfrm>
              <a:off x="3821083" y="32802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5"/>
            <p:cNvSpPr/>
            <p:nvPr/>
          </p:nvSpPr>
          <p:spPr>
            <a:xfrm>
              <a:off x="4538542" y="328027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5"/>
            <p:cNvSpPr/>
            <p:nvPr/>
          </p:nvSpPr>
          <p:spPr>
            <a:xfrm>
              <a:off x="5837700" y="328027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5"/>
            <p:cNvSpPr/>
            <p:nvPr/>
          </p:nvSpPr>
          <p:spPr>
            <a:xfrm>
              <a:off x="6342758"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5"/>
            <p:cNvSpPr/>
            <p:nvPr/>
          </p:nvSpPr>
          <p:spPr>
            <a:xfrm>
              <a:off x="725611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5"/>
            <p:cNvSpPr/>
            <p:nvPr/>
          </p:nvSpPr>
          <p:spPr>
            <a:xfrm>
              <a:off x="8106475" y="32802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5"/>
            <p:cNvSpPr/>
            <p:nvPr/>
          </p:nvSpPr>
          <p:spPr>
            <a:xfrm>
              <a:off x="75875"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5"/>
            <p:cNvSpPr/>
            <p:nvPr/>
          </p:nvSpPr>
          <p:spPr>
            <a:xfrm>
              <a:off x="875466" y="35516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5"/>
            <p:cNvSpPr/>
            <p:nvPr/>
          </p:nvSpPr>
          <p:spPr>
            <a:xfrm>
              <a:off x="1855056" y="35516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5"/>
            <p:cNvSpPr/>
            <p:nvPr/>
          </p:nvSpPr>
          <p:spPr>
            <a:xfrm>
              <a:off x="2506146" y="35516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5"/>
            <p:cNvSpPr/>
            <p:nvPr/>
          </p:nvSpPr>
          <p:spPr>
            <a:xfrm>
              <a:off x="3236436" y="35516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5"/>
            <p:cNvSpPr/>
            <p:nvPr/>
          </p:nvSpPr>
          <p:spPr>
            <a:xfrm>
              <a:off x="4380727"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5"/>
            <p:cNvSpPr/>
            <p:nvPr/>
          </p:nvSpPr>
          <p:spPr>
            <a:xfrm>
              <a:off x="5180317" y="35516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5"/>
            <p:cNvSpPr/>
            <p:nvPr/>
          </p:nvSpPr>
          <p:spPr>
            <a:xfrm>
              <a:off x="638040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5"/>
            <p:cNvSpPr/>
            <p:nvPr/>
          </p:nvSpPr>
          <p:spPr>
            <a:xfrm>
              <a:off x="724359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5"/>
            <p:cNvSpPr/>
            <p:nvPr/>
          </p:nvSpPr>
          <p:spPr>
            <a:xfrm>
              <a:off x="8106788" y="35516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5"/>
            <p:cNvSpPr/>
            <p:nvPr/>
          </p:nvSpPr>
          <p:spPr>
            <a:xfrm>
              <a:off x="75850" y="38229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5"/>
            <p:cNvSpPr/>
            <p:nvPr/>
          </p:nvSpPr>
          <p:spPr>
            <a:xfrm>
              <a:off x="1205542" y="38229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5"/>
            <p:cNvSpPr/>
            <p:nvPr/>
          </p:nvSpPr>
          <p:spPr>
            <a:xfrm>
              <a:off x="2054133" y="3822925"/>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5"/>
            <p:cNvSpPr/>
            <p:nvPr/>
          </p:nvSpPr>
          <p:spPr>
            <a:xfrm>
              <a:off x="2444025" y="38229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5"/>
            <p:cNvSpPr/>
            <p:nvPr/>
          </p:nvSpPr>
          <p:spPr>
            <a:xfrm>
              <a:off x="3159717" y="3822925"/>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5"/>
            <p:cNvSpPr/>
            <p:nvPr/>
          </p:nvSpPr>
          <p:spPr>
            <a:xfrm>
              <a:off x="4536008" y="38229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5"/>
            <p:cNvSpPr/>
            <p:nvPr/>
          </p:nvSpPr>
          <p:spPr>
            <a:xfrm>
              <a:off x="5172500" y="38229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5"/>
            <p:cNvSpPr/>
            <p:nvPr/>
          </p:nvSpPr>
          <p:spPr>
            <a:xfrm>
              <a:off x="5767292" y="38229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5"/>
            <p:cNvSpPr/>
            <p:nvPr/>
          </p:nvSpPr>
          <p:spPr>
            <a:xfrm>
              <a:off x="6890683" y="3822925"/>
              <a:ext cx="1484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5"/>
            <p:cNvSpPr/>
            <p:nvPr/>
          </p:nvSpPr>
          <p:spPr>
            <a:xfrm>
              <a:off x="8460475" y="38229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5"/>
            <p:cNvSpPr/>
            <p:nvPr/>
          </p:nvSpPr>
          <p:spPr>
            <a:xfrm>
              <a:off x="75870"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5"/>
            <p:cNvSpPr/>
            <p:nvPr/>
          </p:nvSpPr>
          <p:spPr>
            <a:xfrm>
              <a:off x="775428" y="40942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5"/>
            <p:cNvSpPr/>
            <p:nvPr/>
          </p:nvSpPr>
          <p:spPr>
            <a:xfrm>
              <a:off x="1828686"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5"/>
            <p:cNvSpPr/>
            <p:nvPr/>
          </p:nvSpPr>
          <p:spPr>
            <a:xfrm>
              <a:off x="2471545" y="40942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5"/>
            <p:cNvSpPr/>
            <p:nvPr/>
          </p:nvSpPr>
          <p:spPr>
            <a:xfrm>
              <a:off x="3442903" y="40942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5"/>
            <p:cNvSpPr/>
            <p:nvPr/>
          </p:nvSpPr>
          <p:spPr>
            <a:xfrm>
              <a:off x="4578962"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5"/>
            <p:cNvSpPr/>
            <p:nvPr/>
          </p:nvSpPr>
          <p:spPr>
            <a:xfrm>
              <a:off x="5221820"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5"/>
            <p:cNvSpPr/>
            <p:nvPr/>
          </p:nvSpPr>
          <p:spPr>
            <a:xfrm>
              <a:off x="6413679" y="40942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5"/>
            <p:cNvSpPr/>
            <p:nvPr/>
          </p:nvSpPr>
          <p:spPr>
            <a:xfrm>
              <a:off x="7268637"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5"/>
            <p:cNvSpPr/>
            <p:nvPr/>
          </p:nvSpPr>
          <p:spPr>
            <a:xfrm>
              <a:off x="8460495"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5"/>
            <p:cNvSpPr/>
            <p:nvPr/>
          </p:nvSpPr>
          <p:spPr>
            <a:xfrm>
              <a:off x="75850"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5"/>
            <p:cNvSpPr/>
            <p:nvPr/>
          </p:nvSpPr>
          <p:spPr>
            <a:xfrm>
              <a:off x="933675" y="43655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5"/>
            <p:cNvSpPr/>
            <p:nvPr/>
          </p:nvSpPr>
          <p:spPr>
            <a:xfrm>
              <a:off x="1854500" y="43655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5"/>
            <p:cNvSpPr/>
            <p:nvPr/>
          </p:nvSpPr>
          <p:spPr>
            <a:xfrm>
              <a:off x="2500225" y="43655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5"/>
            <p:cNvSpPr/>
            <p:nvPr/>
          </p:nvSpPr>
          <p:spPr>
            <a:xfrm>
              <a:off x="3474450" y="436557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5"/>
            <p:cNvSpPr/>
            <p:nvPr/>
          </p:nvSpPr>
          <p:spPr>
            <a:xfrm>
              <a:off x="4078475" y="43655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5"/>
            <p:cNvSpPr/>
            <p:nvPr/>
          </p:nvSpPr>
          <p:spPr>
            <a:xfrm>
              <a:off x="5584000"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5"/>
            <p:cNvSpPr/>
            <p:nvPr/>
          </p:nvSpPr>
          <p:spPr>
            <a:xfrm>
              <a:off x="6378225"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5"/>
            <p:cNvSpPr/>
            <p:nvPr/>
          </p:nvSpPr>
          <p:spPr>
            <a:xfrm>
              <a:off x="7236050" y="43655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5"/>
            <p:cNvSpPr/>
            <p:nvPr/>
          </p:nvSpPr>
          <p:spPr>
            <a:xfrm>
              <a:off x="8368675"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5"/>
            <p:cNvSpPr/>
            <p:nvPr/>
          </p:nvSpPr>
          <p:spPr>
            <a:xfrm>
              <a:off x="75863" y="46369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5"/>
            <p:cNvSpPr/>
            <p:nvPr/>
          </p:nvSpPr>
          <p:spPr>
            <a:xfrm>
              <a:off x="121742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5"/>
            <p:cNvSpPr/>
            <p:nvPr/>
          </p:nvSpPr>
          <p:spPr>
            <a:xfrm>
              <a:off x="2077879" y="46369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5"/>
            <p:cNvSpPr/>
            <p:nvPr/>
          </p:nvSpPr>
          <p:spPr>
            <a:xfrm>
              <a:off x="268453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5"/>
            <p:cNvSpPr/>
            <p:nvPr/>
          </p:nvSpPr>
          <p:spPr>
            <a:xfrm>
              <a:off x="3743296" y="46369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5"/>
            <p:cNvSpPr/>
            <p:nvPr/>
          </p:nvSpPr>
          <p:spPr>
            <a:xfrm>
              <a:off x="4540154" y="46369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5"/>
            <p:cNvSpPr/>
            <p:nvPr/>
          </p:nvSpPr>
          <p:spPr>
            <a:xfrm>
              <a:off x="5188513" y="46369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5"/>
            <p:cNvSpPr/>
            <p:nvPr/>
          </p:nvSpPr>
          <p:spPr>
            <a:xfrm>
              <a:off x="638587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5"/>
            <p:cNvSpPr/>
            <p:nvPr/>
          </p:nvSpPr>
          <p:spPr>
            <a:xfrm>
              <a:off x="7246329"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5"/>
            <p:cNvSpPr/>
            <p:nvPr/>
          </p:nvSpPr>
          <p:spPr>
            <a:xfrm>
              <a:off x="810678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5"/>
            <p:cNvSpPr/>
            <p:nvPr/>
          </p:nvSpPr>
          <p:spPr>
            <a:xfrm>
              <a:off x="75625"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5"/>
            <p:cNvSpPr/>
            <p:nvPr/>
          </p:nvSpPr>
          <p:spPr>
            <a:xfrm>
              <a:off x="1009417" y="49082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5"/>
            <p:cNvSpPr/>
            <p:nvPr/>
          </p:nvSpPr>
          <p:spPr>
            <a:xfrm>
              <a:off x="1668108" y="49082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5"/>
            <p:cNvSpPr/>
            <p:nvPr/>
          </p:nvSpPr>
          <p:spPr>
            <a:xfrm>
              <a:off x="2383500" y="49082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5"/>
            <p:cNvSpPr/>
            <p:nvPr/>
          </p:nvSpPr>
          <p:spPr>
            <a:xfrm>
              <a:off x="3623892" y="49082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5"/>
            <p:cNvSpPr/>
            <p:nvPr/>
          </p:nvSpPr>
          <p:spPr>
            <a:xfrm>
              <a:off x="4494683" y="49082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5"/>
            <p:cNvSpPr/>
            <p:nvPr/>
          </p:nvSpPr>
          <p:spPr>
            <a:xfrm>
              <a:off x="5481875" y="49082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5"/>
            <p:cNvSpPr/>
            <p:nvPr/>
          </p:nvSpPr>
          <p:spPr>
            <a:xfrm>
              <a:off x="6627467"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5"/>
            <p:cNvSpPr/>
            <p:nvPr/>
          </p:nvSpPr>
          <p:spPr>
            <a:xfrm>
              <a:off x="7434658"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5"/>
            <p:cNvSpPr/>
            <p:nvPr/>
          </p:nvSpPr>
          <p:spPr>
            <a:xfrm>
              <a:off x="8368450"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E0EDBA">
                <a:alpha val="79215"/>
              </a:srgbClr>
            </a:gs>
            <a:gs pos="100000">
              <a:srgbClr val="DE87F1">
                <a:alpha val="39607"/>
              </a:srgbClr>
            </a:gs>
          </a:gsLst>
          <a:lin ang="13500032" scaled="0"/>
        </a:gradFill>
        <a:effectLst/>
      </p:bgPr>
    </p:bg>
    <p:spTree>
      <p:nvGrpSpPr>
        <p:cNvPr id="1" name="Shape 2592"/>
        <p:cNvGrpSpPr/>
        <p:nvPr/>
      </p:nvGrpSpPr>
      <p:grpSpPr>
        <a:xfrm>
          <a:off x="0" y="0"/>
          <a:ext cx="0" cy="0"/>
          <a:chOff x="0" y="0"/>
          <a:chExt cx="0" cy="0"/>
        </a:xfrm>
      </p:grpSpPr>
      <p:sp>
        <p:nvSpPr>
          <p:cNvPr id="2593" name="Google Shape;2593;p36"/>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0000"/>
                </a:solidFill>
              </a:rPr>
              <a:t>Gradient Backgrounds</a:t>
            </a:r>
            <a:endParaRPr dirty="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CB2D3E"/>
            </a:gs>
            <a:gs pos="100000">
              <a:srgbClr val="EF473A"/>
            </a:gs>
          </a:gsLst>
          <a:lin ang="5400012" scaled="0"/>
        </a:gradFill>
        <a:effectLst/>
      </p:bgPr>
    </p:bg>
    <p:spTree>
      <p:nvGrpSpPr>
        <p:cNvPr id="1" name="Shape 2597"/>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1" name="Shape 2601"/>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A8C0FF"/>
            </a:gs>
            <a:gs pos="100000">
              <a:srgbClr val="3F2B96"/>
            </a:gs>
          </a:gsLst>
          <a:lin ang="0" scaled="0"/>
        </a:gradFill>
        <a:effectLst/>
      </p:bgPr>
    </p:bg>
    <p:spTree>
      <p:nvGrpSpPr>
        <p:cNvPr id="1" name="Shape 2605"/>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2609"/>
        <p:cNvGrpSpPr/>
        <p:nvPr/>
      </p:nvGrpSpPr>
      <p:grpSpPr>
        <a:xfrm>
          <a:off x="0" y="0"/>
          <a:ext cx="0" cy="0"/>
          <a:chOff x="0" y="0"/>
          <a:chExt cx="0" cy="0"/>
        </a:xfrm>
      </p:grpSpPr>
      <p:sp>
        <p:nvSpPr>
          <p:cNvPr id="2610" name="Google Shape;2610;p40"/>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Community Contributions</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8C75EB6-3FA7-4F1F-4468-486EB830EDED}"/>
              </a:ext>
            </a:extLst>
          </p:cNvPr>
          <p:cNvSpPr/>
          <p:nvPr/>
        </p:nvSpPr>
        <p:spPr>
          <a:xfrm>
            <a:off x="151075" y="159026"/>
            <a:ext cx="6154310" cy="4877488"/>
          </a:xfrm>
          <a:prstGeom prst="rect">
            <a:avLst/>
          </a:prstGeom>
          <a:solidFill>
            <a:schemeClr val="accent6">
              <a:lumMod val="50000"/>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FE9A953-5430-F229-5714-4E6F2540ED80}"/>
              </a:ext>
            </a:extLst>
          </p:cNvPr>
          <p:cNvSpPr/>
          <p:nvPr/>
        </p:nvSpPr>
        <p:spPr>
          <a:xfrm>
            <a:off x="2267895" y="1055854"/>
            <a:ext cx="1956933" cy="500882"/>
          </a:xfrm>
          <a:prstGeom prst="rect">
            <a:avLst/>
          </a:prstGeom>
          <a:solidFill>
            <a:schemeClr val="accent5">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zh-CN" altLang="en-US" b="1" dirty="0">
                <a:solidFill>
                  <a:schemeClr val="tx2"/>
                </a:solidFill>
              </a:rPr>
              <a:t>用户管理模块</a:t>
            </a:r>
            <a:endParaRPr lang="en-US" altLang="zh-CN" b="1" dirty="0">
              <a:solidFill>
                <a:schemeClr val="tx2"/>
              </a:solidFill>
            </a:endParaRPr>
          </a:p>
        </p:txBody>
      </p:sp>
      <p:sp>
        <p:nvSpPr>
          <p:cNvPr id="5" name="矩形 4">
            <a:extLst>
              <a:ext uri="{FF2B5EF4-FFF2-40B4-BE49-F238E27FC236}">
                <a16:creationId xmlns:a16="http://schemas.microsoft.com/office/drawing/2014/main" id="{B7898E87-1BFB-56FB-75C6-891514BDCF26}"/>
              </a:ext>
            </a:extLst>
          </p:cNvPr>
          <p:cNvSpPr/>
          <p:nvPr/>
        </p:nvSpPr>
        <p:spPr>
          <a:xfrm>
            <a:off x="6892869" y="159026"/>
            <a:ext cx="2195725" cy="4877488"/>
          </a:xfrm>
          <a:prstGeom prst="rect">
            <a:avLst/>
          </a:prstGeom>
          <a:solidFill>
            <a:schemeClr val="accent1">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965C95F4-0848-C591-7864-BAAFC97F2239}"/>
              </a:ext>
            </a:extLst>
          </p:cNvPr>
          <p:cNvSpPr/>
          <p:nvPr/>
        </p:nvSpPr>
        <p:spPr>
          <a:xfrm>
            <a:off x="310960" y="3166887"/>
            <a:ext cx="1956934" cy="500882"/>
          </a:xfrm>
          <a:prstGeom prst="rect">
            <a:avLst/>
          </a:prstGeom>
          <a:solidFill>
            <a:schemeClr val="accent1">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en-US" altLang="zh-CN" b="1" dirty="0">
                <a:solidFill>
                  <a:schemeClr val="tx2"/>
                </a:solidFill>
              </a:rPr>
              <a:t>IO</a:t>
            </a:r>
            <a:r>
              <a:rPr lang="zh-CN" altLang="en-US" b="1" dirty="0">
                <a:solidFill>
                  <a:schemeClr val="tx2"/>
                </a:solidFill>
              </a:rPr>
              <a:t>操作模块</a:t>
            </a:r>
            <a:endParaRPr lang="en-US" altLang="zh-CN" b="1" dirty="0">
              <a:solidFill>
                <a:schemeClr val="tx2"/>
              </a:solidFill>
            </a:endParaRPr>
          </a:p>
        </p:txBody>
      </p:sp>
      <p:sp>
        <p:nvSpPr>
          <p:cNvPr id="8" name="矩形 7">
            <a:extLst>
              <a:ext uri="{FF2B5EF4-FFF2-40B4-BE49-F238E27FC236}">
                <a16:creationId xmlns:a16="http://schemas.microsoft.com/office/drawing/2014/main" id="{6ACCEEB5-2ADF-076D-6E43-A9D1E349831D}"/>
              </a:ext>
            </a:extLst>
          </p:cNvPr>
          <p:cNvSpPr/>
          <p:nvPr/>
        </p:nvSpPr>
        <p:spPr>
          <a:xfrm>
            <a:off x="2267894" y="1873016"/>
            <a:ext cx="1956933" cy="500882"/>
          </a:xfrm>
          <a:prstGeom prst="rect">
            <a:avLst/>
          </a:prstGeom>
          <a:solidFill>
            <a:schemeClr val="accent5">
              <a:alpha val="60000"/>
            </a:schemeClr>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zh-CN" altLang="en-US" b="1" dirty="0">
                <a:solidFill>
                  <a:schemeClr val="tx2"/>
                </a:solidFill>
              </a:rPr>
              <a:t>用户界面模块</a:t>
            </a:r>
            <a:endParaRPr lang="en-US" altLang="zh-CN" b="1" dirty="0">
              <a:solidFill>
                <a:schemeClr val="tx2"/>
              </a:solidFill>
            </a:endParaRPr>
          </a:p>
        </p:txBody>
      </p:sp>
      <p:cxnSp>
        <p:nvCxnSpPr>
          <p:cNvPr id="10" name="直接箭头连接符 9">
            <a:extLst>
              <a:ext uri="{FF2B5EF4-FFF2-40B4-BE49-F238E27FC236}">
                <a16:creationId xmlns:a16="http://schemas.microsoft.com/office/drawing/2014/main" id="{92427C91-1293-C185-F693-9D35CD22CB25}"/>
              </a:ext>
            </a:extLst>
          </p:cNvPr>
          <p:cNvCxnSpPr>
            <a:cxnSpLocks/>
            <a:stCxn id="4" idx="2"/>
            <a:endCxn id="8" idx="0"/>
          </p:cNvCxnSpPr>
          <p:nvPr/>
        </p:nvCxnSpPr>
        <p:spPr>
          <a:xfrm flipH="1">
            <a:off x="3246361" y="1556736"/>
            <a:ext cx="1" cy="31628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连接符: 曲线 14">
            <a:extLst>
              <a:ext uri="{FF2B5EF4-FFF2-40B4-BE49-F238E27FC236}">
                <a16:creationId xmlns:a16="http://schemas.microsoft.com/office/drawing/2014/main" id="{AF010E5F-BB26-16DF-DFE5-DB4075ACAD26}"/>
              </a:ext>
            </a:extLst>
          </p:cNvPr>
          <p:cNvCxnSpPr>
            <a:cxnSpLocks/>
            <a:stCxn id="8" idx="2"/>
            <a:endCxn id="23" idx="0"/>
          </p:cNvCxnSpPr>
          <p:nvPr/>
        </p:nvCxnSpPr>
        <p:spPr>
          <a:xfrm rot="16200000" flipH="1">
            <a:off x="3809925" y="1810333"/>
            <a:ext cx="829804" cy="1956933"/>
          </a:xfrm>
          <a:prstGeom prst="curved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9" name="连接符: 曲线 18">
            <a:extLst>
              <a:ext uri="{FF2B5EF4-FFF2-40B4-BE49-F238E27FC236}">
                <a16:creationId xmlns:a16="http://schemas.microsoft.com/office/drawing/2014/main" id="{3ABCF749-13B8-1D77-F68E-18B2F7613A9E}"/>
              </a:ext>
            </a:extLst>
          </p:cNvPr>
          <p:cNvCxnSpPr>
            <a:cxnSpLocks/>
            <a:stCxn id="8" idx="2"/>
            <a:endCxn id="6" idx="0"/>
          </p:cNvCxnSpPr>
          <p:nvPr/>
        </p:nvCxnSpPr>
        <p:spPr>
          <a:xfrm rot="5400000">
            <a:off x="1871400" y="1791925"/>
            <a:ext cx="792989" cy="1956934"/>
          </a:xfrm>
          <a:prstGeom prst="curved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23" name="矩形 22">
            <a:extLst>
              <a:ext uri="{FF2B5EF4-FFF2-40B4-BE49-F238E27FC236}">
                <a16:creationId xmlns:a16="http://schemas.microsoft.com/office/drawing/2014/main" id="{70C6575E-2223-1A4B-A75A-E34713E6C01D}"/>
              </a:ext>
            </a:extLst>
          </p:cNvPr>
          <p:cNvSpPr/>
          <p:nvPr/>
        </p:nvSpPr>
        <p:spPr>
          <a:xfrm>
            <a:off x="4224827" y="3203702"/>
            <a:ext cx="1956934" cy="500882"/>
          </a:xfrm>
          <a:prstGeom prst="rect">
            <a:avLst/>
          </a:prstGeom>
          <a:solidFill>
            <a:schemeClr val="accent1">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zh-CN" altLang="en-US" b="1" dirty="0">
                <a:solidFill>
                  <a:schemeClr val="tx2"/>
                </a:solidFill>
              </a:rPr>
              <a:t>数据库交互模块</a:t>
            </a:r>
            <a:endParaRPr lang="en-US" altLang="zh-CN" b="1" dirty="0">
              <a:solidFill>
                <a:schemeClr val="tx2"/>
              </a:solidFill>
            </a:endParaRPr>
          </a:p>
        </p:txBody>
      </p:sp>
      <p:sp>
        <p:nvSpPr>
          <p:cNvPr id="26" name="矩形 25">
            <a:extLst>
              <a:ext uri="{FF2B5EF4-FFF2-40B4-BE49-F238E27FC236}">
                <a16:creationId xmlns:a16="http://schemas.microsoft.com/office/drawing/2014/main" id="{E1C97504-5DFD-0639-C881-004E8ABDBACE}"/>
              </a:ext>
            </a:extLst>
          </p:cNvPr>
          <p:cNvSpPr/>
          <p:nvPr/>
        </p:nvSpPr>
        <p:spPr>
          <a:xfrm>
            <a:off x="1137288" y="4338327"/>
            <a:ext cx="1956934" cy="500882"/>
          </a:xfrm>
          <a:prstGeom prst="rect">
            <a:avLst/>
          </a:prstGeom>
          <a:solidFill>
            <a:srgbClr val="7030A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zh-CN" altLang="en-US" b="1" dirty="0">
                <a:solidFill>
                  <a:schemeClr val="tx2"/>
                </a:solidFill>
              </a:rPr>
              <a:t>异常处理模块</a:t>
            </a:r>
            <a:endParaRPr lang="en-US" altLang="zh-CN" b="1" dirty="0">
              <a:solidFill>
                <a:schemeClr val="tx2"/>
              </a:solidFill>
            </a:endParaRPr>
          </a:p>
        </p:txBody>
      </p:sp>
      <p:cxnSp>
        <p:nvCxnSpPr>
          <p:cNvPr id="27" name="连接符: 曲线 26">
            <a:extLst>
              <a:ext uri="{FF2B5EF4-FFF2-40B4-BE49-F238E27FC236}">
                <a16:creationId xmlns:a16="http://schemas.microsoft.com/office/drawing/2014/main" id="{8EB37856-BDFB-96A8-D0E8-471353AC35B1}"/>
              </a:ext>
            </a:extLst>
          </p:cNvPr>
          <p:cNvCxnSpPr>
            <a:cxnSpLocks/>
            <a:stCxn id="6" idx="2"/>
            <a:endCxn id="26" idx="0"/>
          </p:cNvCxnSpPr>
          <p:nvPr/>
        </p:nvCxnSpPr>
        <p:spPr>
          <a:xfrm rot="16200000" flipH="1">
            <a:off x="1367312" y="3589884"/>
            <a:ext cx="670558" cy="826328"/>
          </a:xfrm>
          <a:prstGeom prst="curved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8" name="连接符: 曲线 27">
            <a:extLst>
              <a:ext uri="{FF2B5EF4-FFF2-40B4-BE49-F238E27FC236}">
                <a16:creationId xmlns:a16="http://schemas.microsoft.com/office/drawing/2014/main" id="{165A61CA-4FA2-21AE-2ECA-F636482BCECC}"/>
              </a:ext>
            </a:extLst>
          </p:cNvPr>
          <p:cNvCxnSpPr>
            <a:cxnSpLocks/>
            <a:stCxn id="23" idx="2"/>
            <a:endCxn id="26" idx="0"/>
          </p:cNvCxnSpPr>
          <p:nvPr/>
        </p:nvCxnSpPr>
        <p:spPr>
          <a:xfrm rot="5400000">
            <a:off x="3342654" y="2477686"/>
            <a:ext cx="633743" cy="3087539"/>
          </a:xfrm>
          <a:prstGeom prst="curved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33" name="连接符: 曲线 32">
            <a:extLst>
              <a:ext uri="{FF2B5EF4-FFF2-40B4-BE49-F238E27FC236}">
                <a16:creationId xmlns:a16="http://schemas.microsoft.com/office/drawing/2014/main" id="{180DA034-4A17-D98D-E594-B1FED9B4EAC5}"/>
              </a:ext>
            </a:extLst>
          </p:cNvPr>
          <p:cNvCxnSpPr>
            <a:cxnSpLocks/>
            <a:stCxn id="8" idx="2"/>
            <a:endCxn id="26" idx="0"/>
          </p:cNvCxnSpPr>
          <p:nvPr/>
        </p:nvCxnSpPr>
        <p:spPr>
          <a:xfrm rot="5400000">
            <a:off x="1698844" y="2790809"/>
            <a:ext cx="1964429" cy="1130606"/>
          </a:xfrm>
          <a:prstGeom prst="curved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38" name="直接箭头连接符 37">
            <a:extLst>
              <a:ext uri="{FF2B5EF4-FFF2-40B4-BE49-F238E27FC236}">
                <a16:creationId xmlns:a16="http://schemas.microsoft.com/office/drawing/2014/main" id="{2B3F3CF0-30B5-6B9E-62FA-401C22A6000D}"/>
              </a:ext>
            </a:extLst>
          </p:cNvPr>
          <p:cNvCxnSpPr>
            <a:cxnSpLocks/>
          </p:cNvCxnSpPr>
          <p:nvPr/>
        </p:nvCxnSpPr>
        <p:spPr>
          <a:xfrm>
            <a:off x="6305385" y="2265689"/>
            <a:ext cx="587484"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1" name="直接箭头连接符 40">
            <a:extLst>
              <a:ext uri="{FF2B5EF4-FFF2-40B4-BE49-F238E27FC236}">
                <a16:creationId xmlns:a16="http://schemas.microsoft.com/office/drawing/2014/main" id="{BCECC4A4-0DDE-50C0-E02A-6280D3C1A64D}"/>
              </a:ext>
            </a:extLst>
          </p:cNvPr>
          <p:cNvCxnSpPr>
            <a:cxnSpLocks/>
          </p:cNvCxnSpPr>
          <p:nvPr/>
        </p:nvCxnSpPr>
        <p:spPr>
          <a:xfrm flipH="1">
            <a:off x="6305385" y="2597770"/>
            <a:ext cx="587484"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47" name="矩形 46">
            <a:extLst>
              <a:ext uri="{FF2B5EF4-FFF2-40B4-BE49-F238E27FC236}">
                <a16:creationId xmlns:a16="http://schemas.microsoft.com/office/drawing/2014/main" id="{A5A1E2DC-9DDB-5150-401F-297F1B424D68}"/>
              </a:ext>
            </a:extLst>
          </p:cNvPr>
          <p:cNvSpPr/>
          <p:nvPr/>
        </p:nvSpPr>
        <p:spPr>
          <a:xfrm>
            <a:off x="3369985" y="4338326"/>
            <a:ext cx="1956934" cy="500882"/>
          </a:xfrm>
          <a:prstGeom prst="rect">
            <a:avLst/>
          </a:prstGeom>
          <a:solidFill>
            <a:schemeClr val="accent1">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zh-CN" altLang="en-US" b="1" dirty="0">
                <a:solidFill>
                  <a:schemeClr val="tx2"/>
                </a:solidFill>
              </a:rPr>
              <a:t>日志记录模块</a:t>
            </a:r>
            <a:endParaRPr lang="en-US" altLang="zh-CN" b="1" dirty="0">
              <a:solidFill>
                <a:schemeClr val="tx2"/>
              </a:solidFill>
            </a:endParaRPr>
          </a:p>
        </p:txBody>
      </p:sp>
      <p:cxnSp>
        <p:nvCxnSpPr>
          <p:cNvPr id="54" name="连接符: 曲线 53">
            <a:extLst>
              <a:ext uri="{FF2B5EF4-FFF2-40B4-BE49-F238E27FC236}">
                <a16:creationId xmlns:a16="http://schemas.microsoft.com/office/drawing/2014/main" id="{851F2E6B-B5A2-1F4E-6A6B-D9B19FB1F87D}"/>
              </a:ext>
            </a:extLst>
          </p:cNvPr>
          <p:cNvCxnSpPr>
            <a:cxnSpLocks/>
            <a:stCxn id="6" idx="2"/>
            <a:endCxn id="47" idx="0"/>
          </p:cNvCxnSpPr>
          <p:nvPr/>
        </p:nvCxnSpPr>
        <p:spPr>
          <a:xfrm rot="16200000" flipH="1">
            <a:off x="2483661" y="2473534"/>
            <a:ext cx="670557" cy="3059025"/>
          </a:xfrm>
          <a:prstGeom prst="curved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58" name="连接符: 曲线 57">
            <a:extLst>
              <a:ext uri="{FF2B5EF4-FFF2-40B4-BE49-F238E27FC236}">
                <a16:creationId xmlns:a16="http://schemas.microsoft.com/office/drawing/2014/main" id="{F3A01C5A-41D6-3238-514B-488B8C59CF28}"/>
              </a:ext>
            </a:extLst>
          </p:cNvPr>
          <p:cNvCxnSpPr>
            <a:cxnSpLocks/>
            <a:stCxn id="23" idx="2"/>
            <a:endCxn id="47" idx="0"/>
          </p:cNvCxnSpPr>
          <p:nvPr/>
        </p:nvCxnSpPr>
        <p:spPr>
          <a:xfrm rot="5400000">
            <a:off x="4459002" y="3594034"/>
            <a:ext cx="633742" cy="854842"/>
          </a:xfrm>
          <a:prstGeom prst="curved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61" name="连接符: 曲线 60">
            <a:extLst>
              <a:ext uri="{FF2B5EF4-FFF2-40B4-BE49-F238E27FC236}">
                <a16:creationId xmlns:a16="http://schemas.microsoft.com/office/drawing/2014/main" id="{BBD6E99A-1A82-345F-A97F-AF3C527A9D8E}"/>
              </a:ext>
            </a:extLst>
          </p:cNvPr>
          <p:cNvCxnSpPr>
            <a:cxnSpLocks/>
            <a:stCxn id="8" idx="2"/>
            <a:endCxn id="47" idx="0"/>
          </p:cNvCxnSpPr>
          <p:nvPr/>
        </p:nvCxnSpPr>
        <p:spPr>
          <a:xfrm rot="16200000" flipH="1">
            <a:off x="2815192" y="2805066"/>
            <a:ext cx="1964428" cy="1102091"/>
          </a:xfrm>
          <a:prstGeom prst="curved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70" name="文本框 69">
            <a:extLst>
              <a:ext uri="{FF2B5EF4-FFF2-40B4-BE49-F238E27FC236}">
                <a16:creationId xmlns:a16="http://schemas.microsoft.com/office/drawing/2014/main" id="{5A27BA17-3EC8-E418-C8F6-101AF8CEB3DD}"/>
              </a:ext>
            </a:extLst>
          </p:cNvPr>
          <p:cNvSpPr txBox="1"/>
          <p:nvPr/>
        </p:nvSpPr>
        <p:spPr>
          <a:xfrm>
            <a:off x="2090533" y="324359"/>
            <a:ext cx="2305170" cy="646331"/>
          </a:xfrm>
          <a:prstGeom prst="rect">
            <a:avLst/>
          </a:prstGeom>
          <a:noFill/>
        </p:spPr>
        <p:txBody>
          <a:bodyPr wrap="square" rtlCol="0">
            <a:spAutoFit/>
          </a:bodyPr>
          <a:lstStyle/>
          <a:p>
            <a:pPr algn="ctr"/>
            <a:r>
              <a:rPr lang="zh-CN" altLang="en-US" sz="3600" dirty="0">
                <a:latin typeface="宋体" panose="02010600030101010101" pitchFamily="2" charset="-122"/>
                <a:ea typeface="宋体" panose="02010600030101010101" pitchFamily="2" charset="-122"/>
              </a:rPr>
              <a:t>主要程序</a:t>
            </a:r>
          </a:p>
        </p:txBody>
      </p:sp>
      <p:sp>
        <p:nvSpPr>
          <p:cNvPr id="71" name="文本框 70">
            <a:extLst>
              <a:ext uri="{FF2B5EF4-FFF2-40B4-BE49-F238E27FC236}">
                <a16:creationId xmlns:a16="http://schemas.microsoft.com/office/drawing/2014/main" id="{C822C6C3-C395-3B57-69B9-0CAFB2C1991A}"/>
              </a:ext>
            </a:extLst>
          </p:cNvPr>
          <p:cNvSpPr txBox="1"/>
          <p:nvPr/>
        </p:nvSpPr>
        <p:spPr>
          <a:xfrm>
            <a:off x="6838830" y="324236"/>
            <a:ext cx="2305170" cy="646331"/>
          </a:xfrm>
          <a:prstGeom prst="rect">
            <a:avLst/>
          </a:prstGeom>
          <a:noFill/>
        </p:spPr>
        <p:txBody>
          <a:bodyPr wrap="square" rtlCol="0">
            <a:spAutoFit/>
          </a:bodyPr>
          <a:lstStyle/>
          <a:p>
            <a:pPr algn="ctr"/>
            <a:r>
              <a:rPr lang="zh-CN" altLang="en-US" sz="3600" dirty="0">
                <a:latin typeface="宋体" panose="02010600030101010101" pitchFamily="2" charset="-122"/>
                <a:ea typeface="宋体" panose="02010600030101010101" pitchFamily="2" charset="-122"/>
              </a:rPr>
              <a:t>数据存储</a:t>
            </a:r>
          </a:p>
        </p:txBody>
      </p:sp>
      <p:sp>
        <p:nvSpPr>
          <p:cNvPr id="72" name="矩形 71">
            <a:extLst>
              <a:ext uri="{FF2B5EF4-FFF2-40B4-BE49-F238E27FC236}">
                <a16:creationId xmlns:a16="http://schemas.microsoft.com/office/drawing/2014/main" id="{3AADCCF2-315E-C64A-68EA-7134DF8FB955}"/>
              </a:ext>
            </a:extLst>
          </p:cNvPr>
          <p:cNvSpPr/>
          <p:nvPr/>
        </p:nvSpPr>
        <p:spPr>
          <a:xfrm>
            <a:off x="7012262" y="2753099"/>
            <a:ext cx="1956933" cy="500882"/>
          </a:xfrm>
          <a:prstGeom prst="rect">
            <a:avLst/>
          </a:prstGeom>
          <a:solidFill>
            <a:schemeClr val="accent5">
              <a:alpha val="60000"/>
            </a:schemeClr>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en-US" altLang="zh-CN" b="1" dirty="0">
                <a:solidFill>
                  <a:schemeClr val="tx2"/>
                </a:solidFill>
              </a:rPr>
              <a:t>users_db(MySQL)</a:t>
            </a:r>
          </a:p>
        </p:txBody>
      </p:sp>
      <p:sp>
        <p:nvSpPr>
          <p:cNvPr id="73" name="矩形 72">
            <a:extLst>
              <a:ext uri="{FF2B5EF4-FFF2-40B4-BE49-F238E27FC236}">
                <a16:creationId xmlns:a16="http://schemas.microsoft.com/office/drawing/2014/main" id="{E1C53D88-C30C-CF32-445A-289509552107}"/>
              </a:ext>
            </a:extLst>
          </p:cNvPr>
          <p:cNvSpPr/>
          <p:nvPr/>
        </p:nvSpPr>
        <p:spPr>
          <a:xfrm>
            <a:off x="7012263" y="2015248"/>
            <a:ext cx="1956933" cy="500882"/>
          </a:xfrm>
          <a:prstGeom prst="rect">
            <a:avLst/>
          </a:prstGeom>
          <a:solidFill>
            <a:schemeClr val="accent5">
              <a:alpha val="60000"/>
            </a:schemeClr>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en-US" altLang="zh-CN" b="1" dirty="0">
                <a:solidFill>
                  <a:schemeClr val="tx2"/>
                </a:solidFill>
              </a:rPr>
              <a:t>users.csv(</a:t>
            </a:r>
            <a:r>
              <a:rPr lang="zh-CN" altLang="en-US" b="1" dirty="0">
                <a:solidFill>
                  <a:schemeClr val="tx2"/>
                </a:solidFill>
              </a:rPr>
              <a:t>导出</a:t>
            </a:r>
            <a:r>
              <a:rPr lang="en-US" altLang="zh-CN" b="1" dirty="0">
                <a:solidFill>
                  <a:schemeClr val="tx2"/>
                </a:solidFill>
              </a:rPr>
              <a:t>)</a:t>
            </a:r>
          </a:p>
        </p:txBody>
      </p:sp>
      <p:sp>
        <p:nvSpPr>
          <p:cNvPr id="74" name="矩形 73">
            <a:extLst>
              <a:ext uri="{FF2B5EF4-FFF2-40B4-BE49-F238E27FC236}">
                <a16:creationId xmlns:a16="http://schemas.microsoft.com/office/drawing/2014/main" id="{4093CCA0-EF78-E34A-2BDE-5C7C1AFA0E05}"/>
              </a:ext>
            </a:extLst>
          </p:cNvPr>
          <p:cNvSpPr/>
          <p:nvPr/>
        </p:nvSpPr>
        <p:spPr>
          <a:xfrm>
            <a:off x="7012264" y="1273598"/>
            <a:ext cx="1956933" cy="500882"/>
          </a:xfrm>
          <a:prstGeom prst="rect">
            <a:avLst/>
          </a:prstGeom>
          <a:solidFill>
            <a:schemeClr val="accent5">
              <a:alpha val="60000"/>
            </a:schemeClr>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en-US" altLang="zh-CN" b="1" dirty="0">
                <a:solidFill>
                  <a:schemeClr val="tx2"/>
                </a:solidFill>
              </a:rPr>
              <a:t>users_data.txt</a:t>
            </a:r>
          </a:p>
        </p:txBody>
      </p:sp>
      <p:sp>
        <p:nvSpPr>
          <p:cNvPr id="75" name="矩形 74">
            <a:extLst>
              <a:ext uri="{FF2B5EF4-FFF2-40B4-BE49-F238E27FC236}">
                <a16:creationId xmlns:a16="http://schemas.microsoft.com/office/drawing/2014/main" id="{7B9E498D-524E-1D79-453E-F14207A3B1B5}"/>
              </a:ext>
            </a:extLst>
          </p:cNvPr>
          <p:cNvSpPr/>
          <p:nvPr/>
        </p:nvSpPr>
        <p:spPr>
          <a:xfrm>
            <a:off x="7012261" y="3459788"/>
            <a:ext cx="1956933" cy="500882"/>
          </a:xfrm>
          <a:prstGeom prst="rect">
            <a:avLst/>
          </a:prstGeom>
          <a:solidFill>
            <a:schemeClr val="accent5">
              <a:alpha val="60000"/>
            </a:schemeClr>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en-US" altLang="zh-CN" b="1" dirty="0">
                <a:solidFill>
                  <a:schemeClr val="tx2"/>
                </a:solidFill>
              </a:rPr>
              <a:t> backup.json(</a:t>
            </a:r>
            <a:r>
              <a:rPr lang="zh-CN" altLang="en-US" b="1" dirty="0">
                <a:solidFill>
                  <a:schemeClr val="tx2"/>
                </a:solidFill>
              </a:rPr>
              <a:t>备份</a:t>
            </a:r>
            <a:r>
              <a:rPr lang="en-US" altLang="zh-CN" b="1" dirty="0">
                <a:solidFill>
                  <a:schemeClr val="tx2"/>
                </a:solidFill>
              </a:rPr>
              <a:t>)</a:t>
            </a:r>
          </a:p>
        </p:txBody>
      </p:sp>
      <p:sp>
        <p:nvSpPr>
          <p:cNvPr id="76" name="矩形 75">
            <a:extLst>
              <a:ext uri="{FF2B5EF4-FFF2-40B4-BE49-F238E27FC236}">
                <a16:creationId xmlns:a16="http://schemas.microsoft.com/office/drawing/2014/main" id="{3150C35E-C435-9C1B-89E5-E2C1DEF0D315}"/>
              </a:ext>
            </a:extLst>
          </p:cNvPr>
          <p:cNvSpPr/>
          <p:nvPr/>
        </p:nvSpPr>
        <p:spPr>
          <a:xfrm>
            <a:off x="7012260" y="4197639"/>
            <a:ext cx="1956933" cy="500882"/>
          </a:xfrm>
          <a:prstGeom prst="rect">
            <a:avLst/>
          </a:prstGeom>
          <a:solidFill>
            <a:schemeClr val="accent5">
              <a:alpha val="60000"/>
            </a:schemeClr>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en-US" altLang="zh-CN" b="1" dirty="0">
                <a:solidFill>
                  <a:schemeClr val="tx2"/>
                </a:solidFill>
              </a:rPr>
              <a:t>app.log</a:t>
            </a:r>
          </a:p>
        </p:txBody>
      </p:sp>
      <p:sp>
        <p:nvSpPr>
          <p:cNvPr id="77" name="文本框 76">
            <a:extLst>
              <a:ext uri="{FF2B5EF4-FFF2-40B4-BE49-F238E27FC236}">
                <a16:creationId xmlns:a16="http://schemas.microsoft.com/office/drawing/2014/main" id="{C7F6B913-2F31-E20C-8156-B1B25F42B3B8}"/>
              </a:ext>
            </a:extLst>
          </p:cNvPr>
          <p:cNvSpPr txBox="1"/>
          <p:nvPr/>
        </p:nvSpPr>
        <p:spPr>
          <a:xfrm>
            <a:off x="6196752" y="1641221"/>
            <a:ext cx="852322" cy="584775"/>
          </a:xfrm>
          <a:prstGeom prst="rect">
            <a:avLst/>
          </a:prstGeom>
          <a:noFill/>
        </p:spPr>
        <p:txBody>
          <a:bodyPr wrap="square" rtlCol="0">
            <a:spAutoFit/>
          </a:bodyPr>
          <a:lstStyle/>
          <a:p>
            <a:pPr marL="0" lvl="0" indent="0" algn="ctr" rtl="0">
              <a:spcBef>
                <a:spcPts val="0"/>
              </a:spcBef>
              <a:spcAft>
                <a:spcPts val="0"/>
              </a:spcAft>
              <a:buNone/>
            </a:pPr>
            <a:r>
              <a:rPr lang="en-US" altLang="zh-CN" sz="3200" b="1" dirty="0">
                <a:solidFill>
                  <a:schemeClr val="bg2"/>
                </a:solidFill>
              </a:rPr>
              <a:t>I/O</a:t>
            </a:r>
          </a:p>
        </p:txBody>
      </p:sp>
    </p:spTree>
    <p:extLst>
      <p:ext uri="{BB962C8B-B14F-4D97-AF65-F5344CB8AC3E}">
        <p14:creationId xmlns:p14="http://schemas.microsoft.com/office/powerpoint/2010/main" val="2476927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3"/>
        <p:cNvGrpSpPr/>
        <p:nvPr/>
      </p:nvGrpSpPr>
      <p:grpSpPr>
        <a:xfrm>
          <a:off x="0" y="0"/>
          <a:ext cx="0" cy="0"/>
          <a:chOff x="0" y="0"/>
          <a:chExt cx="0" cy="0"/>
        </a:xfrm>
      </p:grpSpPr>
      <p:sp>
        <p:nvSpPr>
          <p:cNvPr id="64" name="Google Shape;64;p15"/>
          <p:cNvSpPr/>
          <p:nvPr/>
        </p:nvSpPr>
        <p:spPr>
          <a:xfrm>
            <a:off x="831550" y="305125"/>
            <a:ext cx="3027300" cy="790800"/>
          </a:xfrm>
          <a:prstGeom prst="roundRect">
            <a:avLst>
              <a:gd name="adj" fmla="val 50000"/>
            </a:avLst>
          </a:prstGeom>
          <a:gradFill>
            <a:gsLst>
              <a:gs pos="0">
                <a:srgbClr val="DBD4EB"/>
              </a:gs>
              <a:gs pos="100000">
                <a:srgbClr val="9180BB"/>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890125" y="378275"/>
            <a:ext cx="3027300" cy="790800"/>
          </a:xfrm>
          <a:prstGeom prst="roundRect">
            <a:avLst>
              <a:gd name="adj" fmla="val 50000"/>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912025" y="1299075"/>
            <a:ext cx="3027300" cy="790800"/>
          </a:xfrm>
          <a:prstGeom prst="roundRect">
            <a:avLst>
              <a:gd name="adj" fmla="val 50000"/>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912025" y="2219875"/>
            <a:ext cx="3136200" cy="790800"/>
          </a:xfrm>
          <a:prstGeom prst="roundRect">
            <a:avLst>
              <a:gd name="adj" fmla="val 50000"/>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912025" y="3140675"/>
            <a:ext cx="3027300" cy="790800"/>
          </a:xfrm>
          <a:prstGeom prst="roundRect">
            <a:avLst>
              <a:gd name="adj" fmla="val 50000"/>
            </a:avLst>
          </a:prstGeom>
          <a:gradFill>
            <a:gsLst>
              <a:gs pos="0">
                <a:srgbClr val="E0EDBA">
                  <a:alpha val="79215"/>
                </a:srgbClr>
              </a:gs>
              <a:gs pos="100000">
                <a:srgbClr val="DE87F1">
                  <a:alpha val="4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912025" y="4061475"/>
            <a:ext cx="3027300" cy="790800"/>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4890125" y="1252975"/>
            <a:ext cx="3027300" cy="790800"/>
          </a:xfrm>
          <a:prstGeom prst="roundRect">
            <a:avLst>
              <a:gd name="adj" fmla="val 50000"/>
            </a:avLst>
          </a:prstGeom>
          <a:gradFill>
            <a:gsLst>
              <a:gs pos="0">
                <a:srgbClr val="E0EDBA">
                  <a:alpha val="29411"/>
                </a:srgbClr>
              </a:gs>
              <a:gs pos="100000">
                <a:srgbClr val="B6D7A8">
                  <a:alpha val="3098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4890125" y="2176350"/>
            <a:ext cx="3027300" cy="790800"/>
          </a:xfrm>
          <a:prstGeom prst="roundRect">
            <a:avLst>
              <a:gd name="adj" fmla="val 50000"/>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4890125" y="3140675"/>
            <a:ext cx="3027300" cy="7908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4890125" y="4061475"/>
            <a:ext cx="3027300" cy="790800"/>
          </a:xfrm>
          <a:prstGeom prst="roundRect">
            <a:avLst>
              <a:gd name="adj" fmla="val 50000"/>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grpSp>
        <p:nvGrpSpPr>
          <p:cNvPr id="2615" name="Google Shape;2615;p41"/>
          <p:cNvGrpSpPr/>
          <p:nvPr/>
        </p:nvGrpSpPr>
        <p:grpSpPr>
          <a:xfrm>
            <a:off x="1677893" y="1917852"/>
            <a:ext cx="1768767" cy="1771332"/>
            <a:chOff x="5448325" y="610550"/>
            <a:chExt cx="2742700" cy="2742000"/>
          </a:xfrm>
        </p:grpSpPr>
        <p:sp>
          <p:nvSpPr>
            <p:cNvPr id="2616" name="Google Shape;2616;p41"/>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1"/>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1"/>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1"/>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1"/>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1"/>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41"/>
          <p:cNvGrpSpPr/>
          <p:nvPr/>
        </p:nvGrpSpPr>
        <p:grpSpPr>
          <a:xfrm>
            <a:off x="1120231" y="1152499"/>
            <a:ext cx="530946" cy="531400"/>
            <a:chOff x="5448325" y="610550"/>
            <a:chExt cx="823300" cy="822600"/>
          </a:xfrm>
        </p:grpSpPr>
        <p:sp>
          <p:nvSpPr>
            <p:cNvPr id="2717" name="Google Shape;2717;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26" name="Google Shape;2726;p41"/>
          <p:cNvCxnSpPr/>
          <p:nvPr/>
        </p:nvCxnSpPr>
        <p:spPr>
          <a:xfrm>
            <a:off x="1655875" y="1684200"/>
            <a:ext cx="534900" cy="610200"/>
          </a:xfrm>
          <a:prstGeom prst="straightConnector1">
            <a:avLst/>
          </a:prstGeom>
          <a:noFill/>
          <a:ln w="9525" cap="flat" cmpd="sng">
            <a:solidFill>
              <a:schemeClr val="dk2"/>
            </a:solidFill>
            <a:prstDash val="dash"/>
            <a:round/>
            <a:headEnd type="none" w="med" len="med"/>
            <a:tailEnd type="none" w="med" len="med"/>
          </a:ln>
        </p:spPr>
      </p:cxnSp>
      <p:cxnSp>
        <p:nvCxnSpPr>
          <p:cNvPr id="2727" name="Google Shape;2727;p41"/>
          <p:cNvCxnSpPr/>
          <p:nvPr/>
        </p:nvCxnSpPr>
        <p:spPr>
          <a:xfrm>
            <a:off x="1120231" y="1683899"/>
            <a:ext cx="562200" cy="609900"/>
          </a:xfrm>
          <a:prstGeom prst="straightConnector1">
            <a:avLst/>
          </a:prstGeom>
          <a:noFill/>
          <a:ln w="9525" cap="flat" cmpd="sng">
            <a:solidFill>
              <a:schemeClr val="dk2"/>
            </a:solidFill>
            <a:prstDash val="dash"/>
            <a:round/>
            <a:headEnd type="none" w="med" len="med"/>
            <a:tailEnd type="none" w="med" len="med"/>
          </a:ln>
        </p:spPr>
      </p:cxnSp>
      <p:cxnSp>
        <p:nvCxnSpPr>
          <p:cNvPr id="2728" name="Google Shape;2728;p41"/>
          <p:cNvCxnSpPr/>
          <p:nvPr/>
        </p:nvCxnSpPr>
        <p:spPr>
          <a:xfrm>
            <a:off x="1659200" y="1146475"/>
            <a:ext cx="555300" cy="618900"/>
          </a:xfrm>
          <a:prstGeom prst="straightConnector1">
            <a:avLst/>
          </a:prstGeom>
          <a:noFill/>
          <a:ln w="9525" cap="flat" cmpd="sng">
            <a:solidFill>
              <a:schemeClr val="dk2"/>
            </a:solidFill>
            <a:prstDash val="dash"/>
            <a:round/>
            <a:headEnd type="none" w="med" len="med"/>
            <a:tailEnd type="none" w="med" len="med"/>
          </a:ln>
        </p:spPr>
      </p:cxnSp>
      <p:grpSp>
        <p:nvGrpSpPr>
          <p:cNvPr id="2729" name="Google Shape;2729;p41"/>
          <p:cNvGrpSpPr/>
          <p:nvPr/>
        </p:nvGrpSpPr>
        <p:grpSpPr>
          <a:xfrm>
            <a:off x="5553569" y="3258415"/>
            <a:ext cx="1768767" cy="1735686"/>
            <a:chOff x="5448325" y="610550"/>
            <a:chExt cx="2742700" cy="2742000"/>
          </a:xfrm>
        </p:grpSpPr>
        <p:sp>
          <p:nvSpPr>
            <p:cNvPr id="2730" name="Google Shape;2730;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1"/>
            <p:cNvSpPr/>
            <p:nvPr/>
          </p:nvSpPr>
          <p:spPr>
            <a:xfrm>
              <a:off x="5722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1"/>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1"/>
            <p:cNvSpPr/>
            <p:nvPr/>
          </p:nvSpPr>
          <p:spPr>
            <a:xfrm>
              <a:off x="5722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1"/>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1"/>
            <p:cNvSpPr/>
            <p:nvPr/>
          </p:nvSpPr>
          <p:spPr>
            <a:xfrm>
              <a:off x="5723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1"/>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0" name="Google Shape;2830;p41"/>
          <p:cNvGrpSpPr/>
          <p:nvPr/>
        </p:nvGrpSpPr>
        <p:grpSpPr>
          <a:xfrm>
            <a:off x="5196705" y="2583251"/>
            <a:ext cx="530946" cy="520706"/>
            <a:chOff x="5448325" y="610550"/>
            <a:chExt cx="823300" cy="822600"/>
          </a:xfrm>
        </p:grpSpPr>
        <p:sp>
          <p:nvSpPr>
            <p:cNvPr id="2831" name="Google Shape;2831;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40" name="Google Shape;2840;p41"/>
          <p:cNvCxnSpPr/>
          <p:nvPr/>
        </p:nvCxnSpPr>
        <p:spPr>
          <a:xfrm>
            <a:off x="5729375" y="3114375"/>
            <a:ext cx="689700" cy="662700"/>
          </a:xfrm>
          <a:prstGeom prst="straightConnector1">
            <a:avLst/>
          </a:prstGeom>
          <a:noFill/>
          <a:ln w="9525" cap="flat" cmpd="sng">
            <a:solidFill>
              <a:schemeClr val="dk2"/>
            </a:solidFill>
            <a:prstDash val="dash"/>
            <a:round/>
            <a:headEnd type="none" w="med" len="med"/>
            <a:tailEnd type="none" w="med" len="med"/>
          </a:ln>
        </p:spPr>
      </p:cxnSp>
      <p:cxnSp>
        <p:nvCxnSpPr>
          <p:cNvPr id="2841" name="Google Shape;2841;p41"/>
          <p:cNvCxnSpPr/>
          <p:nvPr/>
        </p:nvCxnSpPr>
        <p:spPr>
          <a:xfrm>
            <a:off x="5198350" y="3114375"/>
            <a:ext cx="694500" cy="658500"/>
          </a:xfrm>
          <a:prstGeom prst="straightConnector1">
            <a:avLst/>
          </a:prstGeom>
          <a:noFill/>
          <a:ln w="9525" cap="flat" cmpd="sng">
            <a:solidFill>
              <a:schemeClr val="dk2"/>
            </a:solidFill>
            <a:prstDash val="dash"/>
            <a:round/>
            <a:headEnd type="none" w="med" len="med"/>
            <a:tailEnd type="none" w="med" len="med"/>
          </a:ln>
        </p:spPr>
      </p:cxnSp>
      <p:cxnSp>
        <p:nvCxnSpPr>
          <p:cNvPr id="2842" name="Google Shape;2842;p41"/>
          <p:cNvCxnSpPr/>
          <p:nvPr/>
        </p:nvCxnSpPr>
        <p:spPr>
          <a:xfrm>
            <a:off x="5722775" y="2571750"/>
            <a:ext cx="702900" cy="667200"/>
          </a:xfrm>
          <a:prstGeom prst="straightConnector1">
            <a:avLst/>
          </a:prstGeom>
          <a:noFill/>
          <a:ln w="9525" cap="flat" cmpd="sng">
            <a:solidFill>
              <a:schemeClr val="dk2"/>
            </a:solidFill>
            <a:prstDash val="dash"/>
            <a:round/>
            <a:headEnd type="none" w="med" len="med"/>
            <a:tailEnd type="none" w="med" len="med"/>
          </a:ln>
        </p:spPr>
      </p:cxnSp>
      <p:grpSp>
        <p:nvGrpSpPr>
          <p:cNvPr id="2843" name="Google Shape;2843;p41"/>
          <p:cNvGrpSpPr/>
          <p:nvPr/>
        </p:nvGrpSpPr>
        <p:grpSpPr>
          <a:xfrm>
            <a:off x="5122078" y="161353"/>
            <a:ext cx="2200237" cy="2274977"/>
            <a:chOff x="5274478" y="161353"/>
            <a:chExt cx="2200237" cy="2274977"/>
          </a:xfrm>
        </p:grpSpPr>
        <p:grpSp>
          <p:nvGrpSpPr>
            <p:cNvPr id="2844" name="Google Shape;2844;p41"/>
            <p:cNvGrpSpPr/>
            <p:nvPr/>
          </p:nvGrpSpPr>
          <p:grpSpPr>
            <a:xfrm>
              <a:off x="5706772" y="743968"/>
              <a:ext cx="1767944" cy="1692362"/>
              <a:chOff x="5448325" y="610550"/>
              <a:chExt cx="2742700" cy="2742000"/>
            </a:xfrm>
          </p:grpSpPr>
          <p:sp>
            <p:nvSpPr>
              <p:cNvPr id="2845" name="Google Shape;2845;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5" name="Google Shape;2945;p41"/>
            <p:cNvGrpSpPr/>
            <p:nvPr/>
          </p:nvGrpSpPr>
          <p:grpSpPr>
            <a:xfrm>
              <a:off x="5274478" y="161353"/>
              <a:ext cx="530699" cy="507709"/>
              <a:chOff x="5448325" y="610550"/>
              <a:chExt cx="823300" cy="822600"/>
            </a:xfrm>
          </p:grpSpPr>
          <p:sp>
            <p:nvSpPr>
              <p:cNvPr id="2946" name="Google Shape;2946;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55" name="Google Shape;2955;p41"/>
            <p:cNvCxnSpPr/>
            <p:nvPr/>
          </p:nvCxnSpPr>
          <p:spPr>
            <a:xfrm>
              <a:off x="5812625" y="669125"/>
              <a:ext cx="606000" cy="580800"/>
            </a:xfrm>
            <a:prstGeom prst="straightConnector1">
              <a:avLst/>
            </a:prstGeom>
            <a:noFill/>
            <a:ln w="9525" cap="flat" cmpd="sng">
              <a:solidFill>
                <a:schemeClr val="dk2"/>
              </a:solidFill>
              <a:prstDash val="dash"/>
              <a:round/>
              <a:headEnd type="none" w="med" len="med"/>
              <a:tailEnd type="none" w="med" len="med"/>
            </a:ln>
          </p:spPr>
        </p:cxnSp>
        <p:cxnSp>
          <p:nvCxnSpPr>
            <p:cNvPr id="2956" name="Google Shape;2956;p41"/>
            <p:cNvCxnSpPr/>
            <p:nvPr/>
          </p:nvCxnSpPr>
          <p:spPr>
            <a:xfrm>
              <a:off x="5281625" y="681050"/>
              <a:ext cx="609300" cy="564600"/>
            </a:xfrm>
            <a:prstGeom prst="straightConnector1">
              <a:avLst/>
            </a:prstGeom>
            <a:noFill/>
            <a:ln w="9525" cap="flat" cmpd="sng">
              <a:solidFill>
                <a:schemeClr val="dk2"/>
              </a:solidFill>
              <a:prstDash val="dash"/>
              <a:round/>
              <a:headEnd type="none" w="med" len="med"/>
              <a:tailEnd type="none" w="med" len="med"/>
            </a:ln>
          </p:spPr>
        </p:cxnSp>
        <p:cxnSp>
          <p:nvCxnSpPr>
            <p:cNvPr id="2957" name="Google Shape;2957;p41"/>
            <p:cNvCxnSpPr/>
            <p:nvPr/>
          </p:nvCxnSpPr>
          <p:spPr>
            <a:xfrm>
              <a:off x="5812625" y="166700"/>
              <a:ext cx="617400" cy="573900"/>
            </a:xfrm>
            <a:prstGeom prst="straightConnector1">
              <a:avLst/>
            </a:prstGeom>
            <a:noFill/>
            <a:ln w="9525" cap="flat" cmpd="sng">
              <a:solidFill>
                <a:schemeClr val="dk2"/>
              </a:solidFill>
              <a:prstDash val="dash"/>
              <a:round/>
              <a:headEnd type="none" w="med" len="med"/>
              <a:tailEnd type="none" w="med" len="med"/>
            </a:ln>
          </p:spPr>
        </p:cxnSp>
      </p:grpSp>
      <p:cxnSp>
        <p:nvCxnSpPr>
          <p:cNvPr id="2958" name="Google Shape;2958;p41"/>
          <p:cNvCxnSpPr/>
          <p:nvPr/>
        </p:nvCxnSpPr>
        <p:spPr>
          <a:xfrm rot="10800000" flipH="1">
            <a:off x="3446208" y="1505484"/>
            <a:ext cx="2108700" cy="11580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2959" name="Google Shape;2959;p41"/>
          <p:cNvCxnSpPr>
            <a:stCxn id="2675" idx="3"/>
            <a:endCxn id="2790" idx="1"/>
          </p:cNvCxnSpPr>
          <p:nvPr/>
        </p:nvCxnSpPr>
        <p:spPr>
          <a:xfrm>
            <a:off x="3446208" y="2892084"/>
            <a:ext cx="2107500" cy="1494600"/>
          </a:xfrm>
          <a:prstGeom prst="curvedConnector3">
            <a:avLst>
              <a:gd name="adj1" fmla="val 49997"/>
            </a:avLst>
          </a:prstGeom>
          <a:noFill/>
          <a:ln w="9525" cap="flat" cmpd="sng">
            <a:solidFill>
              <a:schemeClr val="dk2"/>
            </a:solidFill>
            <a:prstDash val="solid"/>
            <a:round/>
            <a:headEnd type="none" w="med" len="med"/>
            <a:tailEnd type="stealth" w="med" len="med"/>
          </a:ln>
        </p:spPr>
      </p:cxnSp>
      <p:sp>
        <p:nvSpPr>
          <p:cNvPr id="2960" name="Google Shape;2960;p41"/>
          <p:cNvSpPr txBox="1"/>
          <p:nvPr/>
        </p:nvSpPr>
        <p:spPr>
          <a:xfrm>
            <a:off x="4016913" y="1598300"/>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S=1</a:t>
            </a:r>
            <a:endParaRPr sz="1100">
              <a:latin typeface="Consolas"/>
              <a:ea typeface="Consolas"/>
              <a:cs typeface="Consolas"/>
              <a:sym typeface="Consolas"/>
            </a:endParaRPr>
          </a:p>
        </p:txBody>
      </p:sp>
      <p:sp>
        <p:nvSpPr>
          <p:cNvPr id="2961" name="Google Shape;2961;p41"/>
          <p:cNvSpPr txBox="1"/>
          <p:nvPr/>
        </p:nvSpPr>
        <p:spPr>
          <a:xfrm>
            <a:off x="4016925" y="3955250"/>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S=2</a:t>
            </a:r>
            <a:endParaRPr sz="1100">
              <a:latin typeface="Consolas"/>
              <a:ea typeface="Consolas"/>
              <a:cs typeface="Consolas"/>
              <a:sym typeface="Consolas"/>
            </a:endParaRPr>
          </a:p>
        </p:txBody>
      </p:sp>
      <p:sp>
        <p:nvSpPr>
          <p:cNvPr id="2962" name="Google Shape;2962;p41"/>
          <p:cNvSpPr txBox="1"/>
          <p:nvPr/>
        </p:nvSpPr>
        <p:spPr>
          <a:xfrm>
            <a:off x="324600" y="316975"/>
            <a:ext cx="1219200" cy="5208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Striding in CONV</a:t>
            </a:r>
            <a:endParaRPr sz="1200">
              <a:latin typeface="Consolas"/>
              <a:ea typeface="Consolas"/>
              <a:cs typeface="Consolas"/>
              <a:sym typeface="Consolas"/>
            </a:endParaRPr>
          </a:p>
        </p:txBody>
      </p:sp>
      <p:cxnSp>
        <p:nvCxnSpPr>
          <p:cNvPr id="2963" name="Google Shape;2963;p41"/>
          <p:cNvCxnSpPr/>
          <p:nvPr/>
        </p:nvCxnSpPr>
        <p:spPr>
          <a:xfrm>
            <a:off x="2079600" y="458850"/>
            <a:ext cx="1665300" cy="44400"/>
          </a:xfrm>
          <a:prstGeom prst="straightConnector1">
            <a:avLst/>
          </a:prstGeom>
          <a:noFill/>
          <a:ln w="19050" cap="flat" cmpd="sng">
            <a:solidFill>
              <a:schemeClr val="dk2"/>
            </a:solidFill>
            <a:prstDash val="solid"/>
            <a:round/>
            <a:headEnd type="triangle" w="med" len="med"/>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grpSp>
        <p:nvGrpSpPr>
          <p:cNvPr id="2968" name="Google Shape;2968;p42"/>
          <p:cNvGrpSpPr/>
          <p:nvPr/>
        </p:nvGrpSpPr>
        <p:grpSpPr>
          <a:xfrm>
            <a:off x="173568" y="3159689"/>
            <a:ext cx="1768767" cy="1771332"/>
            <a:chOff x="5448325" y="610550"/>
            <a:chExt cx="2742700" cy="2742000"/>
          </a:xfrm>
        </p:grpSpPr>
        <p:sp>
          <p:nvSpPr>
            <p:cNvPr id="2969" name="Google Shape;2969;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42"/>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42"/>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42"/>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42"/>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42"/>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42"/>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42"/>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2"/>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2"/>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2"/>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2"/>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2"/>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42"/>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42"/>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2"/>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2"/>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2"/>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2"/>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2"/>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2"/>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42"/>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9" name="Google Shape;3069;p42"/>
          <p:cNvGrpSpPr/>
          <p:nvPr/>
        </p:nvGrpSpPr>
        <p:grpSpPr>
          <a:xfrm>
            <a:off x="2405607" y="2803328"/>
            <a:ext cx="1768767" cy="1735686"/>
            <a:chOff x="5448325" y="610550"/>
            <a:chExt cx="2742700" cy="2742000"/>
          </a:xfrm>
        </p:grpSpPr>
        <p:sp>
          <p:nvSpPr>
            <p:cNvPr id="3070" name="Google Shape;3070;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0" name="Google Shape;3170;p42"/>
          <p:cNvGrpSpPr/>
          <p:nvPr/>
        </p:nvGrpSpPr>
        <p:grpSpPr>
          <a:xfrm>
            <a:off x="7590118" y="2701664"/>
            <a:ext cx="176700" cy="177000"/>
            <a:chOff x="3832268" y="4133839"/>
            <a:chExt cx="176700" cy="177000"/>
          </a:xfrm>
        </p:grpSpPr>
        <p:sp>
          <p:nvSpPr>
            <p:cNvPr id="3171" name="Google Shape;317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3" name="Google Shape;3173;p42"/>
          <p:cNvSpPr/>
          <p:nvPr/>
        </p:nvSpPr>
        <p:spPr>
          <a:xfrm>
            <a:off x="-546731" y="1041785"/>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2"/>
          <p:cNvSpPr/>
          <p:nvPr/>
        </p:nvSpPr>
        <p:spPr>
          <a:xfrm>
            <a:off x="7926993" y="34264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42"/>
          <p:cNvSpPr/>
          <p:nvPr/>
        </p:nvSpPr>
        <p:spPr>
          <a:xfrm>
            <a:off x="8232475" y="31278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6" name="Google Shape;3176;p42"/>
          <p:cNvGrpSpPr/>
          <p:nvPr/>
        </p:nvGrpSpPr>
        <p:grpSpPr>
          <a:xfrm>
            <a:off x="7766818" y="950176"/>
            <a:ext cx="3537517" cy="2480032"/>
            <a:chOff x="2106868" y="2103489"/>
            <a:chExt cx="3537517" cy="2480032"/>
          </a:xfrm>
        </p:grpSpPr>
        <p:grpSp>
          <p:nvGrpSpPr>
            <p:cNvPr id="3177" name="Google Shape;3177;p42"/>
            <p:cNvGrpSpPr/>
            <p:nvPr/>
          </p:nvGrpSpPr>
          <p:grpSpPr>
            <a:xfrm>
              <a:off x="2106980" y="2103489"/>
              <a:ext cx="3537292" cy="1239932"/>
              <a:chOff x="4053293" y="687139"/>
              <a:chExt cx="3537292" cy="1239932"/>
            </a:xfrm>
          </p:grpSpPr>
          <p:grpSp>
            <p:nvGrpSpPr>
              <p:cNvPr id="3178" name="Google Shape;3178;p42"/>
              <p:cNvGrpSpPr/>
              <p:nvPr/>
            </p:nvGrpSpPr>
            <p:grpSpPr>
              <a:xfrm>
                <a:off x="4053293" y="687139"/>
                <a:ext cx="1768767" cy="1239932"/>
                <a:chOff x="5448325" y="1433150"/>
                <a:chExt cx="2742700" cy="1919400"/>
              </a:xfrm>
            </p:grpSpPr>
            <p:sp>
              <p:nvSpPr>
                <p:cNvPr id="3179" name="Google Shape;317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9" name="Google Shape;3249;p42"/>
              <p:cNvGrpSpPr/>
              <p:nvPr/>
            </p:nvGrpSpPr>
            <p:grpSpPr>
              <a:xfrm>
                <a:off x="5821818" y="687139"/>
                <a:ext cx="1768767" cy="1239932"/>
                <a:chOff x="5448325" y="1433150"/>
                <a:chExt cx="2742700" cy="1919400"/>
              </a:xfrm>
            </p:grpSpPr>
            <p:sp>
              <p:nvSpPr>
                <p:cNvPr id="3250" name="Google Shape;325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20" name="Google Shape;3320;p42"/>
            <p:cNvGrpSpPr/>
            <p:nvPr/>
          </p:nvGrpSpPr>
          <p:grpSpPr>
            <a:xfrm>
              <a:off x="2106868" y="3343589"/>
              <a:ext cx="3537517" cy="1239932"/>
              <a:chOff x="2636768" y="3167689"/>
              <a:chExt cx="3537517" cy="1239932"/>
            </a:xfrm>
          </p:grpSpPr>
          <p:grpSp>
            <p:nvGrpSpPr>
              <p:cNvPr id="3321" name="Google Shape;3321;p42"/>
              <p:cNvGrpSpPr/>
              <p:nvPr/>
            </p:nvGrpSpPr>
            <p:grpSpPr>
              <a:xfrm>
                <a:off x="2636768" y="3167689"/>
                <a:ext cx="1768767" cy="1239932"/>
                <a:chOff x="5448325" y="1433150"/>
                <a:chExt cx="2742700" cy="1919400"/>
              </a:xfrm>
            </p:grpSpPr>
            <p:sp>
              <p:nvSpPr>
                <p:cNvPr id="3322" name="Google Shape;3322;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2" name="Google Shape;3392;p42"/>
              <p:cNvGrpSpPr/>
              <p:nvPr/>
            </p:nvGrpSpPr>
            <p:grpSpPr>
              <a:xfrm>
                <a:off x="4405518" y="3167689"/>
                <a:ext cx="1768767" cy="1239932"/>
                <a:chOff x="5448325" y="1433150"/>
                <a:chExt cx="2742700" cy="1919400"/>
              </a:xfrm>
            </p:grpSpPr>
            <p:sp>
              <p:nvSpPr>
                <p:cNvPr id="3393" name="Google Shape;3393;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463" name="Google Shape;3463;p42"/>
          <p:cNvGrpSpPr/>
          <p:nvPr/>
        </p:nvGrpSpPr>
        <p:grpSpPr>
          <a:xfrm>
            <a:off x="-7" y="-109736"/>
            <a:ext cx="3537517" cy="2480032"/>
            <a:chOff x="-7" y="-109736"/>
            <a:chExt cx="3537517" cy="2480032"/>
          </a:xfrm>
        </p:grpSpPr>
        <p:grpSp>
          <p:nvGrpSpPr>
            <p:cNvPr id="3464" name="Google Shape;3464;p42"/>
            <p:cNvGrpSpPr/>
            <p:nvPr/>
          </p:nvGrpSpPr>
          <p:grpSpPr>
            <a:xfrm>
              <a:off x="-7" y="-109736"/>
              <a:ext cx="3537517" cy="2480032"/>
              <a:chOff x="2106868" y="2103489"/>
              <a:chExt cx="3537517" cy="2480032"/>
            </a:xfrm>
          </p:grpSpPr>
          <p:grpSp>
            <p:nvGrpSpPr>
              <p:cNvPr id="3465" name="Google Shape;3465;p42"/>
              <p:cNvGrpSpPr/>
              <p:nvPr/>
            </p:nvGrpSpPr>
            <p:grpSpPr>
              <a:xfrm>
                <a:off x="2106980" y="2103489"/>
                <a:ext cx="3537292" cy="1239932"/>
                <a:chOff x="4053293" y="687139"/>
                <a:chExt cx="3537292" cy="1239932"/>
              </a:xfrm>
            </p:grpSpPr>
            <p:grpSp>
              <p:nvGrpSpPr>
                <p:cNvPr id="3466" name="Google Shape;3466;p42"/>
                <p:cNvGrpSpPr/>
                <p:nvPr/>
              </p:nvGrpSpPr>
              <p:grpSpPr>
                <a:xfrm>
                  <a:off x="4053293" y="687139"/>
                  <a:ext cx="1768767" cy="1239932"/>
                  <a:chOff x="5448325" y="1433150"/>
                  <a:chExt cx="2742700" cy="1919400"/>
                </a:xfrm>
              </p:grpSpPr>
              <p:sp>
                <p:nvSpPr>
                  <p:cNvPr id="3467" name="Google Shape;346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7" name="Google Shape;3537;p42"/>
                <p:cNvGrpSpPr/>
                <p:nvPr/>
              </p:nvGrpSpPr>
              <p:grpSpPr>
                <a:xfrm>
                  <a:off x="5821818" y="687139"/>
                  <a:ext cx="1768767" cy="1239932"/>
                  <a:chOff x="5448325" y="1433150"/>
                  <a:chExt cx="2742700" cy="1919400"/>
                </a:xfrm>
              </p:grpSpPr>
              <p:sp>
                <p:nvSpPr>
                  <p:cNvPr id="3538" name="Google Shape;353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08" name="Google Shape;3608;p42"/>
              <p:cNvGrpSpPr/>
              <p:nvPr/>
            </p:nvGrpSpPr>
            <p:grpSpPr>
              <a:xfrm>
                <a:off x="2106868" y="3343589"/>
                <a:ext cx="3537517" cy="1239932"/>
                <a:chOff x="2636768" y="3167689"/>
                <a:chExt cx="3537517" cy="1239932"/>
              </a:xfrm>
            </p:grpSpPr>
            <p:grpSp>
              <p:nvGrpSpPr>
                <p:cNvPr id="3609" name="Google Shape;3609;p42"/>
                <p:cNvGrpSpPr/>
                <p:nvPr/>
              </p:nvGrpSpPr>
              <p:grpSpPr>
                <a:xfrm>
                  <a:off x="2636768" y="3167689"/>
                  <a:ext cx="1768767" cy="1239932"/>
                  <a:chOff x="5448325" y="1433150"/>
                  <a:chExt cx="2742700" cy="1919400"/>
                </a:xfrm>
              </p:grpSpPr>
              <p:sp>
                <p:nvSpPr>
                  <p:cNvPr id="3610" name="Google Shape;361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0" name="Google Shape;3680;p42"/>
                <p:cNvGrpSpPr/>
                <p:nvPr/>
              </p:nvGrpSpPr>
              <p:grpSpPr>
                <a:xfrm>
                  <a:off x="4405518" y="3167689"/>
                  <a:ext cx="1768767" cy="1239932"/>
                  <a:chOff x="5448325" y="1433150"/>
                  <a:chExt cx="2742700" cy="1919400"/>
                </a:xfrm>
              </p:grpSpPr>
              <p:sp>
                <p:nvSpPr>
                  <p:cNvPr id="3681" name="Google Shape;3681;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51" name="Google Shape;3751;p42"/>
            <p:cNvGrpSpPr/>
            <p:nvPr/>
          </p:nvGrpSpPr>
          <p:grpSpPr>
            <a:xfrm>
              <a:off x="1412225" y="948414"/>
              <a:ext cx="530093" cy="531450"/>
              <a:chOff x="1399900" y="1394664"/>
              <a:chExt cx="530093" cy="531450"/>
            </a:xfrm>
          </p:grpSpPr>
          <p:sp>
            <p:nvSpPr>
              <p:cNvPr id="3752" name="Google Shape;3752;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70" name="Google Shape;3770;p42"/>
          <p:cNvGrpSpPr/>
          <p:nvPr/>
        </p:nvGrpSpPr>
        <p:grpSpPr>
          <a:xfrm>
            <a:off x="5347988" y="4321077"/>
            <a:ext cx="530093" cy="531450"/>
            <a:chOff x="1399900" y="1394664"/>
            <a:chExt cx="530093" cy="531450"/>
          </a:xfrm>
        </p:grpSpPr>
        <p:sp>
          <p:nvSpPr>
            <p:cNvPr id="3771" name="Google Shape;3771;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9" name="Google Shape;3789;p42"/>
          <p:cNvGrpSpPr/>
          <p:nvPr/>
        </p:nvGrpSpPr>
        <p:grpSpPr>
          <a:xfrm rot="5400000">
            <a:off x="1556744" y="3956788"/>
            <a:ext cx="1237821" cy="177133"/>
            <a:chOff x="5449025" y="3078350"/>
            <a:chExt cx="1919400" cy="274200"/>
          </a:xfrm>
        </p:grpSpPr>
        <p:sp>
          <p:nvSpPr>
            <p:cNvPr id="3790" name="Google Shape;379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7" name="Google Shape;3797;p42"/>
          <p:cNvSpPr/>
          <p:nvPr/>
        </p:nvSpPr>
        <p:spPr>
          <a:xfrm>
            <a:off x="3014207" y="4498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42"/>
          <p:cNvSpPr/>
          <p:nvPr/>
        </p:nvSpPr>
        <p:spPr>
          <a:xfrm>
            <a:off x="4246470" y="2523601"/>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42"/>
          <p:cNvSpPr/>
          <p:nvPr/>
        </p:nvSpPr>
        <p:spPr>
          <a:xfrm>
            <a:off x="3293732" y="46754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42"/>
          <p:cNvSpPr/>
          <p:nvPr/>
        </p:nvSpPr>
        <p:spPr>
          <a:xfrm>
            <a:off x="3812270" y="25717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42"/>
          <p:cNvSpPr/>
          <p:nvPr/>
        </p:nvSpPr>
        <p:spPr>
          <a:xfrm>
            <a:off x="3537495" y="424116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2" name="Google Shape;3802;p42"/>
          <p:cNvGrpSpPr/>
          <p:nvPr/>
        </p:nvGrpSpPr>
        <p:grpSpPr>
          <a:xfrm>
            <a:off x="4315744" y="2854063"/>
            <a:ext cx="1237821" cy="1241133"/>
            <a:chOff x="2408969" y="2902913"/>
            <a:chExt cx="1237821" cy="1241133"/>
          </a:xfrm>
        </p:grpSpPr>
        <p:grpSp>
          <p:nvGrpSpPr>
            <p:cNvPr id="3803" name="Google Shape;3803;p42"/>
            <p:cNvGrpSpPr/>
            <p:nvPr/>
          </p:nvGrpSpPr>
          <p:grpSpPr>
            <a:xfrm>
              <a:off x="2408969" y="3258413"/>
              <a:ext cx="1237821" cy="177133"/>
              <a:chOff x="5449025" y="3078350"/>
              <a:chExt cx="1919400" cy="274200"/>
            </a:xfrm>
          </p:grpSpPr>
          <p:sp>
            <p:nvSpPr>
              <p:cNvPr id="3804" name="Google Shape;380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1" name="Google Shape;3811;p42"/>
            <p:cNvGrpSpPr/>
            <p:nvPr/>
          </p:nvGrpSpPr>
          <p:grpSpPr>
            <a:xfrm>
              <a:off x="2408969" y="3435538"/>
              <a:ext cx="1237821" cy="177133"/>
              <a:chOff x="5449025" y="3078350"/>
              <a:chExt cx="1919400" cy="274200"/>
            </a:xfrm>
          </p:grpSpPr>
          <p:sp>
            <p:nvSpPr>
              <p:cNvPr id="3812" name="Google Shape;381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9" name="Google Shape;3819;p42"/>
            <p:cNvGrpSpPr/>
            <p:nvPr/>
          </p:nvGrpSpPr>
          <p:grpSpPr>
            <a:xfrm>
              <a:off x="2408969" y="3612663"/>
              <a:ext cx="1237821" cy="177133"/>
              <a:chOff x="5449025" y="3078350"/>
              <a:chExt cx="1919400" cy="274200"/>
            </a:xfrm>
          </p:grpSpPr>
          <p:sp>
            <p:nvSpPr>
              <p:cNvPr id="3820" name="Google Shape;382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7" name="Google Shape;3827;p42"/>
            <p:cNvGrpSpPr/>
            <p:nvPr/>
          </p:nvGrpSpPr>
          <p:grpSpPr>
            <a:xfrm rot="5400000">
              <a:off x="2586094" y="3435538"/>
              <a:ext cx="1237821" cy="177133"/>
              <a:chOff x="5449025" y="3078350"/>
              <a:chExt cx="1919400" cy="274200"/>
            </a:xfrm>
          </p:grpSpPr>
          <p:sp>
            <p:nvSpPr>
              <p:cNvPr id="3828" name="Google Shape;382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5" name="Google Shape;3835;p42"/>
            <p:cNvGrpSpPr/>
            <p:nvPr/>
          </p:nvGrpSpPr>
          <p:grpSpPr>
            <a:xfrm rot="5400000">
              <a:off x="2408969" y="3435538"/>
              <a:ext cx="1237821" cy="177133"/>
              <a:chOff x="5449025" y="3078350"/>
              <a:chExt cx="1919400" cy="274200"/>
            </a:xfrm>
          </p:grpSpPr>
          <p:sp>
            <p:nvSpPr>
              <p:cNvPr id="3836" name="Google Shape;383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3" name="Google Shape;3843;p42"/>
            <p:cNvGrpSpPr/>
            <p:nvPr/>
          </p:nvGrpSpPr>
          <p:grpSpPr>
            <a:xfrm rot="5400000">
              <a:off x="2231844" y="3435538"/>
              <a:ext cx="1237821" cy="177133"/>
              <a:chOff x="5449025" y="3078350"/>
              <a:chExt cx="1919400" cy="274200"/>
            </a:xfrm>
          </p:grpSpPr>
          <p:sp>
            <p:nvSpPr>
              <p:cNvPr id="3844" name="Google Shape;384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1" name="Google Shape;3851;p42"/>
            <p:cNvGrpSpPr/>
            <p:nvPr/>
          </p:nvGrpSpPr>
          <p:grpSpPr>
            <a:xfrm>
              <a:off x="2408969" y="3081288"/>
              <a:ext cx="1237821" cy="177133"/>
              <a:chOff x="5449025" y="3078350"/>
              <a:chExt cx="1919400" cy="274200"/>
            </a:xfrm>
          </p:grpSpPr>
          <p:sp>
            <p:nvSpPr>
              <p:cNvPr id="3852" name="Google Shape;385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9" name="Google Shape;3859;p42"/>
            <p:cNvGrpSpPr/>
            <p:nvPr/>
          </p:nvGrpSpPr>
          <p:grpSpPr>
            <a:xfrm>
              <a:off x="2408969" y="2902913"/>
              <a:ext cx="1237821" cy="177133"/>
              <a:chOff x="5449025" y="3078350"/>
              <a:chExt cx="1919400" cy="274200"/>
            </a:xfrm>
          </p:grpSpPr>
          <p:sp>
            <p:nvSpPr>
              <p:cNvPr id="3860" name="Google Shape;386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7" name="Google Shape;3867;p42"/>
            <p:cNvGrpSpPr/>
            <p:nvPr/>
          </p:nvGrpSpPr>
          <p:grpSpPr>
            <a:xfrm>
              <a:off x="2408969" y="3789788"/>
              <a:ext cx="1237821" cy="177133"/>
              <a:chOff x="5449025" y="3078350"/>
              <a:chExt cx="1919400" cy="274200"/>
            </a:xfrm>
          </p:grpSpPr>
          <p:sp>
            <p:nvSpPr>
              <p:cNvPr id="3868" name="Google Shape;386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5" name="Google Shape;3875;p42"/>
            <p:cNvGrpSpPr/>
            <p:nvPr/>
          </p:nvGrpSpPr>
          <p:grpSpPr>
            <a:xfrm>
              <a:off x="2408969" y="3966913"/>
              <a:ext cx="1237821" cy="177133"/>
              <a:chOff x="5449025" y="3078350"/>
              <a:chExt cx="1919400" cy="274200"/>
            </a:xfrm>
          </p:grpSpPr>
          <p:sp>
            <p:nvSpPr>
              <p:cNvPr id="3876" name="Google Shape;387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42"/>
            <p:cNvGrpSpPr/>
            <p:nvPr/>
          </p:nvGrpSpPr>
          <p:grpSpPr>
            <a:xfrm>
              <a:off x="2585493" y="3080102"/>
              <a:ext cx="176700" cy="177000"/>
              <a:chOff x="3832268" y="4133839"/>
              <a:chExt cx="176700" cy="177000"/>
            </a:xfrm>
          </p:grpSpPr>
          <p:sp>
            <p:nvSpPr>
              <p:cNvPr id="3884" name="Google Shape;388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6" name="Google Shape;3886;p42"/>
            <p:cNvGrpSpPr/>
            <p:nvPr/>
          </p:nvGrpSpPr>
          <p:grpSpPr>
            <a:xfrm>
              <a:off x="2939530" y="3080102"/>
              <a:ext cx="176700" cy="177000"/>
              <a:chOff x="3832268" y="4133839"/>
              <a:chExt cx="176700" cy="177000"/>
            </a:xfrm>
          </p:grpSpPr>
          <p:sp>
            <p:nvSpPr>
              <p:cNvPr id="3887" name="Google Shape;388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9" name="Google Shape;3889;p42"/>
            <p:cNvGrpSpPr/>
            <p:nvPr/>
          </p:nvGrpSpPr>
          <p:grpSpPr>
            <a:xfrm>
              <a:off x="3293793" y="3080102"/>
              <a:ext cx="176700" cy="177000"/>
              <a:chOff x="3832268" y="4133839"/>
              <a:chExt cx="176700" cy="177000"/>
            </a:xfrm>
          </p:grpSpPr>
          <p:sp>
            <p:nvSpPr>
              <p:cNvPr id="3890" name="Google Shape;389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2" name="Google Shape;3892;p42"/>
            <p:cNvGrpSpPr/>
            <p:nvPr/>
          </p:nvGrpSpPr>
          <p:grpSpPr>
            <a:xfrm>
              <a:off x="2585493" y="3435602"/>
              <a:ext cx="176700" cy="177000"/>
              <a:chOff x="3832268" y="4133839"/>
              <a:chExt cx="176700" cy="177000"/>
            </a:xfrm>
          </p:grpSpPr>
          <p:sp>
            <p:nvSpPr>
              <p:cNvPr id="3893" name="Google Shape;389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5" name="Google Shape;3895;p42"/>
            <p:cNvGrpSpPr/>
            <p:nvPr/>
          </p:nvGrpSpPr>
          <p:grpSpPr>
            <a:xfrm>
              <a:off x="2939518" y="3434939"/>
              <a:ext cx="176700" cy="177000"/>
              <a:chOff x="3832268" y="4133839"/>
              <a:chExt cx="176700" cy="177000"/>
            </a:xfrm>
          </p:grpSpPr>
          <p:sp>
            <p:nvSpPr>
              <p:cNvPr id="3896" name="Google Shape;3896;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8" name="Google Shape;3898;p42"/>
            <p:cNvGrpSpPr/>
            <p:nvPr/>
          </p:nvGrpSpPr>
          <p:grpSpPr>
            <a:xfrm>
              <a:off x="3293568" y="3434939"/>
              <a:ext cx="176700" cy="177000"/>
              <a:chOff x="3832268" y="4133839"/>
              <a:chExt cx="176700" cy="177000"/>
            </a:xfrm>
          </p:grpSpPr>
          <p:sp>
            <p:nvSpPr>
              <p:cNvPr id="3899" name="Google Shape;3899;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1" name="Google Shape;3901;p42"/>
            <p:cNvGrpSpPr/>
            <p:nvPr/>
          </p:nvGrpSpPr>
          <p:grpSpPr>
            <a:xfrm>
              <a:off x="3293793" y="3790514"/>
              <a:ext cx="176700" cy="177000"/>
              <a:chOff x="3832268" y="4133839"/>
              <a:chExt cx="176700" cy="177000"/>
            </a:xfrm>
          </p:grpSpPr>
          <p:sp>
            <p:nvSpPr>
              <p:cNvPr id="3902" name="Google Shape;390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4" name="Google Shape;3904;p42"/>
            <p:cNvGrpSpPr/>
            <p:nvPr/>
          </p:nvGrpSpPr>
          <p:grpSpPr>
            <a:xfrm>
              <a:off x="2939518" y="3789789"/>
              <a:ext cx="176700" cy="177000"/>
              <a:chOff x="3832268" y="4133839"/>
              <a:chExt cx="176700" cy="177000"/>
            </a:xfrm>
          </p:grpSpPr>
          <p:sp>
            <p:nvSpPr>
              <p:cNvPr id="3905" name="Google Shape;390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7" name="Google Shape;3907;p42"/>
            <p:cNvGrpSpPr/>
            <p:nvPr/>
          </p:nvGrpSpPr>
          <p:grpSpPr>
            <a:xfrm>
              <a:off x="2585268" y="3789864"/>
              <a:ext cx="176700" cy="177000"/>
              <a:chOff x="3832268" y="4133839"/>
              <a:chExt cx="176700" cy="177000"/>
            </a:xfrm>
          </p:grpSpPr>
          <p:sp>
            <p:nvSpPr>
              <p:cNvPr id="3908" name="Google Shape;390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10" name="Google Shape;3910;p42"/>
          <p:cNvGrpSpPr/>
          <p:nvPr/>
        </p:nvGrpSpPr>
        <p:grpSpPr>
          <a:xfrm>
            <a:off x="3989093" y="-109749"/>
            <a:ext cx="3537517" cy="2480032"/>
            <a:chOff x="3989093" y="-109749"/>
            <a:chExt cx="3537517" cy="2480032"/>
          </a:xfrm>
        </p:grpSpPr>
        <p:grpSp>
          <p:nvGrpSpPr>
            <p:cNvPr id="3911" name="Google Shape;3911;p42"/>
            <p:cNvGrpSpPr/>
            <p:nvPr/>
          </p:nvGrpSpPr>
          <p:grpSpPr>
            <a:xfrm>
              <a:off x="3989093" y="-109749"/>
              <a:ext cx="3537517" cy="2480032"/>
              <a:chOff x="2106868" y="2103489"/>
              <a:chExt cx="3537517" cy="2480032"/>
            </a:xfrm>
          </p:grpSpPr>
          <p:grpSp>
            <p:nvGrpSpPr>
              <p:cNvPr id="3912" name="Google Shape;3912;p42"/>
              <p:cNvGrpSpPr/>
              <p:nvPr/>
            </p:nvGrpSpPr>
            <p:grpSpPr>
              <a:xfrm>
                <a:off x="2106980" y="2103489"/>
                <a:ext cx="3537292" cy="1239932"/>
                <a:chOff x="4053293" y="687139"/>
                <a:chExt cx="3537292" cy="1239932"/>
              </a:xfrm>
            </p:grpSpPr>
            <p:grpSp>
              <p:nvGrpSpPr>
                <p:cNvPr id="3913" name="Google Shape;3913;p42"/>
                <p:cNvGrpSpPr/>
                <p:nvPr/>
              </p:nvGrpSpPr>
              <p:grpSpPr>
                <a:xfrm>
                  <a:off x="4053293" y="687139"/>
                  <a:ext cx="1768767" cy="1239932"/>
                  <a:chOff x="5448325" y="1433150"/>
                  <a:chExt cx="2742700" cy="1919400"/>
                </a:xfrm>
              </p:grpSpPr>
              <p:sp>
                <p:nvSpPr>
                  <p:cNvPr id="3914" name="Google Shape;3914;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4" name="Google Shape;3984;p42"/>
                <p:cNvGrpSpPr/>
                <p:nvPr/>
              </p:nvGrpSpPr>
              <p:grpSpPr>
                <a:xfrm>
                  <a:off x="5821818" y="687139"/>
                  <a:ext cx="1768767" cy="1239932"/>
                  <a:chOff x="5448325" y="1433150"/>
                  <a:chExt cx="2742700" cy="1919400"/>
                </a:xfrm>
              </p:grpSpPr>
              <p:sp>
                <p:nvSpPr>
                  <p:cNvPr id="3985" name="Google Shape;3985;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55" name="Google Shape;4055;p42"/>
              <p:cNvGrpSpPr/>
              <p:nvPr/>
            </p:nvGrpSpPr>
            <p:grpSpPr>
              <a:xfrm>
                <a:off x="2106868" y="3343589"/>
                <a:ext cx="3537517" cy="1239932"/>
                <a:chOff x="2636768" y="3167689"/>
                <a:chExt cx="3537517" cy="1239932"/>
              </a:xfrm>
            </p:grpSpPr>
            <p:grpSp>
              <p:nvGrpSpPr>
                <p:cNvPr id="4056" name="Google Shape;4056;p42"/>
                <p:cNvGrpSpPr/>
                <p:nvPr/>
              </p:nvGrpSpPr>
              <p:grpSpPr>
                <a:xfrm>
                  <a:off x="2636768" y="3167689"/>
                  <a:ext cx="1768767" cy="1239932"/>
                  <a:chOff x="5448325" y="1433150"/>
                  <a:chExt cx="2742700" cy="1919400"/>
                </a:xfrm>
              </p:grpSpPr>
              <p:sp>
                <p:nvSpPr>
                  <p:cNvPr id="4057" name="Google Shape;405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7" name="Google Shape;4127;p42"/>
                <p:cNvGrpSpPr/>
                <p:nvPr/>
              </p:nvGrpSpPr>
              <p:grpSpPr>
                <a:xfrm>
                  <a:off x="4405518" y="3167689"/>
                  <a:ext cx="1768767" cy="1239932"/>
                  <a:chOff x="5448325" y="1433150"/>
                  <a:chExt cx="2742700" cy="1919400"/>
                </a:xfrm>
              </p:grpSpPr>
              <p:sp>
                <p:nvSpPr>
                  <p:cNvPr id="4128" name="Google Shape;412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198" name="Google Shape;4198;p42"/>
            <p:cNvGrpSpPr/>
            <p:nvPr/>
          </p:nvGrpSpPr>
          <p:grpSpPr>
            <a:xfrm>
              <a:off x="5055357" y="596088"/>
              <a:ext cx="1237821" cy="1241000"/>
              <a:chOff x="2408969" y="2902913"/>
              <a:chExt cx="1237821" cy="1241000"/>
            </a:xfrm>
          </p:grpSpPr>
          <p:grpSp>
            <p:nvGrpSpPr>
              <p:cNvPr id="4199" name="Google Shape;4199;p42"/>
              <p:cNvGrpSpPr/>
              <p:nvPr/>
            </p:nvGrpSpPr>
            <p:grpSpPr>
              <a:xfrm>
                <a:off x="2408969" y="3258413"/>
                <a:ext cx="1237821" cy="177133"/>
                <a:chOff x="5449025" y="3078350"/>
                <a:chExt cx="1919400" cy="274200"/>
              </a:xfrm>
            </p:grpSpPr>
            <p:sp>
              <p:nvSpPr>
                <p:cNvPr id="4200" name="Google Shape;420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7" name="Google Shape;4207;p42"/>
              <p:cNvSpPr/>
              <p:nvPr/>
            </p:nvSpPr>
            <p:spPr>
              <a:xfrm>
                <a:off x="240896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42"/>
              <p:cNvSpPr/>
              <p:nvPr/>
            </p:nvSpPr>
            <p:spPr>
              <a:xfrm>
                <a:off x="2585801"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42"/>
              <p:cNvSpPr/>
              <p:nvPr/>
            </p:nvSpPr>
            <p:spPr>
              <a:xfrm>
                <a:off x="2762632"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42"/>
              <p:cNvSpPr/>
              <p:nvPr/>
            </p:nvSpPr>
            <p:spPr>
              <a:xfrm>
                <a:off x="2939464"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42"/>
              <p:cNvSpPr/>
              <p:nvPr/>
            </p:nvSpPr>
            <p:spPr>
              <a:xfrm>
                <a:off x="3116295"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42"/>
              <p:cNvSpPr/>
              <p:nvPr/>
            </p:nvSpPr>
            <p:spPr>
              <a:xfrm>
                <a:off x="3293127"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42"/>
              <p:cNvSpPr/>
              <p:nvPr/>
            </p:nvSpPr>
            <p:spPr>
              <a:xfrm>
                <a:off x="346995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4" name="Google Shape;4214;p42"/>
              <p:cNvGrpSpPr/>
              <p:nvPr/>
            </p:nvGrpSpPr>
            <p:grpSpPr>
              <a:xfrm>
                <a:off x="2408969" y="3612663"/>
                <a:ext cx="1237821" cy="177133"/>
                <a:chOff x="5449025" y="3078350"/>
                <a:chExt cx="1919400" cy="274200"/>
              </a:xfrm>
            </p:grpSpPr>
            <p:sp>
              <p:nvSpPr>
                <p:cNvPr id="4215" name="Google Shape;4215;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2" name="Google Shape;4222;p42"/>
              <p:cNvGrpSpPr/>
              <p:nvPr/>
            </p:nvGrpSpPr>
            <p:grpSpPr>
              <a:xfrm rot="5400000">
                <a:off x="2408969" y="3435538"/>
                <a:ext cx="1237821" cy="177133"/>
                <a:chOff x="5449025" y="3078350"/>
                <a:chExt cx="1919400" cy="274200"/>
              </a:xfrm>
            </p:grpSpPr>
            <p:sp>
              <p:nvSpPr>
                <p:cNvPr id="4223" name="Google Shape;422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0" name="Google Shape;4230;p42"/>
              <p:cNvSpPr/>
              <p:nvPr/>
            </p:nvSpPr>
            <p:spPr>
              <a:xfrm>
                <a:off x="240896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42"/>
              <p:cNvSpPr/>
              <p:nvPr/>
            </p:nvSpPr>
            <p:spPr>
              <a:xfrm>
                <a:off x="2585801"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42"/>
              <p:cNvSpPr/>
              <p:nvPr/>
            </p:nvSpPr>
            <p:spPr>
              <a:xfrm>
                <a:off x="2939464"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42"/>
              <p:cNvSpPr/>
              <p:nvPr/>
            </p:nvSpPr>
            <p:spPr>
              <a:xfrm>
                <a:off x="3293127"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42"/>
              <p:cNvSpPr/>
              <p:nvPr/>
            </p:nvSpPr>
            <p:spPr>
              <a:xfrm>
                <a:off x="346995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42"/>
              <p:cNvSpPr/>
              <p:nvPr/>
            </p:nvSpPr>
            <p:spPr>
              <a:xfrm>
                <a:off x="240896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42"/>
              <p:cNvSpPr/>
              <p:nvPr/>
            </p:nvSpPr>
            <p:spPr>
              <a:xfrm>
                <a:off x="2585801"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42"/>
              <p:cNvSpPr/>
              <p:nvPr/>
            </p:nvSpPr>
            <p:spPr>
              <a:xfrm>
                <a:off x="2939464"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42"/>
              <p:cNvSpPr/>
              <p:nvPr/>
            </p:nvSpPr>
            <p:spPr>
              <a:xfrm>
                <a:off x="3293127"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42"/>
              <p:cNvSpPr/>
              <p:nvPr/>
            </p:nvSpPr>
            <p:spPr>
              <a:xfrm>
                <a:off x="346995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42"/>
              <p:cNvSpPr/>
              <p:nvPr/>
            </p:nvSpPr>
            <p:spPr>
              <a:xfrm>
                <a:off x="240896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42"/>
              <p:cNvSpPr/>
              <p:nvPr/>
            </p:nvSpPr>
            <p:spPr>
              <a:xfrm>
                <a:off x="2585801"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42"/>
              <p:cNvSpPr/>
              <p:nvPr/>
            </p:nvSpPr>
            <p:spPr>
              <a:xfrm>
                <a:off x="2939464"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42"/>
              <p:cNvSpPr/>
              <p:nvPr/>
            </p:nvSpPr>
            <p:spPr>
              <a:xfrm>
                <a:off x="3293127"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42"/>
              <p:cNvSpPr/>
              <p:nvPr/>
            </p:nvSpPr>
            <p:spPr>
              <a:xfrm>
                <a:off x="346995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42"/>
              <p:cNvSpPr/>
              <p:nvPr/>
            </p:nvSpPr>
            <p:spPr>
              <a:xfrm>
                <a:off x="240896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42"/>
              <p:cNvSpPr/>
              <p:nvPr/>
            </p:nvSpPr>
            <p:spPr>
              <a:xfrm>
                <a:off x="2585801"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42"/>
              <p:cNvSpPr/>
              <p:nvPr/>
            </p:nvSpPr>
            <p:spPr>
              <a:xfrm>
                <a:off x="2762632" y="39669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42"/>
              <p:cNvSpPr/>
              <p:nvPr/>
            </p:nvSpPr>
            <p:spPr>
              <a:xfrm>
                <a:off x="2939464"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42"/>
              <p:cNvSpPr/>
              <p:nvPr/>
            </p:nvSpPr>
            <p:spPr>
              <a:xfrm>
                <a:off x="3293127"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42"/>
              <p:cNvSpPr/>
              <p:nvPr/>
            </p:nvSpPr>
            <p:spPr>
              <a:xfrm>
                <a:off x="346995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1" name="Google Shape;4251;p42"/>
              <p:cNvGrpSpPr/>
              <p:nvPr/>
            </p:nvGrpSpPr>
            <p:grpSpPr>
              <a:xfrm>
                <a:off x="2585493" y="3080102"/>
                <a:ext cx="176700" cy="177000"/>
                <a:chOff x="3832268" y="4133839"/>
                <a:chExt cx="176700" cy="177000"/>
              </a:xfrm>
            </p:grpSpPr>
            <p:sp>
              <p:nvSpPr>
                <p:cNvPr id="4252" name="Google Shape;425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4" name="Google Shape;4254;p42"/>
              <p:cNvGrpSpPr/>
              <p:nvPr/>
            </p:nvGrpSpPr>
            <p:grpSpPr>
              <a:xfrm>
                <a:off x="2939530" y="3080102"/>
                <a:ext cx="176700" cy="177000"/>
                <a:chOff x="3832268" y="4133839"/>
                <a:chExt cx="176700" cy="177000"/>
              </a:xfrm>
            </p:grpSpPr>
            <p:sp>
              <p:nvSpPr>
                <p:cNvPr id="4255" name="Google Shape;425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7" name="Google Shape;4257;p42"/>
              <p:cNvGrpSpPr/>
              <p:nvPr/>
            </p:nvGrpSpPr>
            <p:grpSpPr>
              <a:xfrm>
                <a:off x="3293793" y="3080102"/>
                <a:ext cx="176700" cy="177000"/>
                <a:chOff x="3832268" y="4133839"/>
                <a:chExt cx="176700" cy="177000"/>
              </a:xfrm>
            </p:grpSpPr>
            <p:sp>
              <p:nvSpPr>
                <p:cNvPr id="4258" name="Google Shape;425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0" name="Google Shape;4260;p42"/>
              <p:cNvGrpSpPr/>
              <p:nvPr/>
            </p:nvGrpSpPr>
            <p:grpSpPr>
              <a:xfrm>
                <a:off x="2585493" y="3435602"/>
                <a:ext cx="176700" cy="177000"/>
                <a:chOff x="3832268" y="4133839"/>
                <a:chExt cx="176700" cy="177000"/>
              </a:xfrm>
            </p:grpSpPr>
            <p:sp>
              <p:nvSpPr>
                <p:cNvPr id="4261" name="Google Shape;426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3" name="Google Shape;4263;p42"/>
              <p:cNvGrpSpPr/>
              <p:nvPr/>
            </p:nvGrpSpPr>
            <p:grpSpPr>
              <a:xfrm>
                <a:off x="2939518" y="3434939"/>
                <a:ext cx="176700" cy="177000"/>
                <a:chOff x="3832268" y="4133839"/>
                <a:chExt cx="176700" cy="177000"/>
              </a:xfrm>
            </p:grpSpPr>
            <p:sp>
              <p:nvSpPr>
                <p:cNvPr id="4264" name="Google Shape;426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6" name="Google Shape;4266;p42"/>
              <p:cNvGrpSpPr/>
              <p:nvPr/>
            </p:nvGrpSpPr>
            <p:grpSpPr>
              <a:xfrm>
                <a:off x="3293568" y="3434939"/>
                <a:ext cx="176700" cy="177000"/>
                <a:chOff x="3832268" y="4133839"/>
                <a:chExt cx="176700" cy="177000"/>
              </a:xfrm>
            </p:grpSpPr>
            <p:sp>
              <p:nvSpPr>
                <p:cNvPr id="4267" name="Google Shape;426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9" name="Google Shape;4269;p42"/>
              <p:cNvGrpSpPr/>
              <p:nvPr/>
            </p:nvGrpSpPr>
            <p:grpSpPr>
              <a:xfrm>
                <a:off x="3293793" y="3790514"/>
                <a:ext cx="176700" cy="177000"/>
                <a:chOff x="3832268" y="4133839"/>
                <a:chExt cx="176700" cy="177000"/>
              </a:xfrm>
            </p:grpSpPr>
            <p:sp>
              <p:nvSpPr>
                <p:cNvPr id="4270" name="Google Shape;427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2" name="Google Shape;4272;p42"/>
              <p:cNvGrpSpPr/>
              <p:nvPr/>
            </p:nvGrpSpPr>
            <p:grpSpPr>
              <a:xfrm>
                <a:off x="2939518" y="3789789"/>
                <a:ext cx="176700" cy="177000"/>
                <a:chOff x="3832268" y="4133839"/>
                <a:chExt cx="176700" cy="177000"/>
              </a:xfrm>
            </p:grpSpPr>
            <p:sp>
              <p:nvSpPr>
                <p:cNvPr id="4273" name="Google Shape;427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5" name="Google Shape;4275;p42"/>
              <p:cNvSpPr/>
              <p:nvPr/>
            </p:nvSpPr>
            <p:spPr>
              <a:xfrm>
                <a:off x="2585268" y="37898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42"/>
              <p:cNvSpPr/>
              <p:nvPr/>
            </p:nvSpPr>
            <p:spPr>
              <a:xfrm>
                <a:off x="2631625" y="3836363"/>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7" name="Google Shape;4277;p42"/>
              <p:cNvGrpSpPr/>
              <p:nvPr/>
            </p:nvGrpSpPr>
            <p:grpSpPr>
              <a:xfrm rot="5400000">
                <a:off x="2232132" y="3434876"/>
                <a:ext cx="1237821" cy="177133"/>
                <a:chOff x="5449025" y="3078350"/>
                <a:chExt cx="1919400" cy="274200"/>
              </a:xfrm>
            </p:grpSpPr>
            <p:sp>
              <p:nvSpPr>
                <p:cNvPr id="4278" name="Google Shape;427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5" name="Google Shape;4285;p42"/>
              <p:cNvGrpSpPr/>
              <p:nvPr/>
            </p:nvGrpSpPr>
            <p:grpSpPr>
              <a:xfrm rot="5400000">
                <a:off x="2585794" y="3435538"/>
                <a:ext cx="1237821" cy="177133"/>
                <a:chOff x="5449025" y="3078350"/>
                <a:chExt cx="1919400" cy="274200"/>
              </a:xfrm>
            </p:grpSpPr>
            <p:sp>
              <p:nvSpPr>
                <p:cNvPr id="4286" name="Google Shape;4286;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293" name="Google Shape;4293;p42"/>
          <p:cNvGrpSpPr/>
          <p:nvPr/>
        </p:nvGrpSpPr>
        <p:grpSpPr>
          <a:xfrm>
            <a:off x="6210195" y="3715103"/>
            <a:ext cx="530946" cy="520706"/>
            <a:chOff x="5996725" y="610550"/>
            <a:chExt cx="823300" cy="822600"/>
          </a:xfrm>
        </p:grpSpPr>
        <p:sp>
          <p:nvSpPr>
            <p:cNvPr id="4294" name="Google Shape;4294;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3" name="Google Shape;4303;p42"/>
          <p:cNvGrpSpPr/>
          <p:nvPr/>
        </p:nvGrpSpPr>
        <p:grpSpPr>
          <a:xfrm>
            <a:off x="5962045" y="2909503"/>
            <a:ext cx="177283" cy="520706"/>
            <a:chOff x="6545125" y="610550"/>
            <a:chExt cx="274900" cy="822600"/>
          </a:xfrm>
        </p:grpSpPr>
        <p:sp>
          <p:nvSpPr>
            <p:cNvPr id="4304" name="Google Shape;430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7" name="Google Shape;4307;p42"/>
          <p:cNvGrpSpPr/>
          <p:nvPr/>
        </p:nvGrpSpPr>
        <p:grpSpPr>
          <a:xfrm>
            <a:off x="1524957" y="3211840"/>
            <a:ext cx="1768767" cy="1735686"/>
            <a:chOff x="5448325" y="610550"/>
            <a:chExt cx="2742700" cy="2742000"/>
          </a:xfrm>
        </p:grpSpPr>
        <p:sp>
          <p:nvSpPr>
            <p:cNvPr id="4308" name="Google Shape;4308;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11"/>
        <p:cNvGrpSpPr/>
        <p:nvPr/>
      </p:nvGrpSpPr>
      <p:grpSpPr>
        <a:xfrm>
          <a:off x="0" y="0"/>
          <a:ext cx="0" cy="0"/>
          <a:chOff x="0" y="0"/>
          <a:chExt cx="0" cy="0"/>
        </a:xfrm>
      </p:grpSpPr>
      <p:grpSp>
        <p:nvGrpSpPr>
          <p:cNvPr id="4412" name="Google Shape;4412;p43"/>
          <p:cNvGrpSpPr/>
          <p:nvPr/>
        </p:nvGrpSpPr>
        <p:grpSpPr>
          <a:xfrm>
            <a:off x="2846400" y="1066273"/>
            <a:ext cx="3542649" cy="3010964"/>
            <a:chOff x="495951" y="152400"/>
            <a:chExt cx="3542649" cy="3010964"/>
          </a:xfrm>
        </p:grpSpPr>
        <p:grpSp>
          <p:nvGrpSpPr>
            <p:cNvPr id="4413" name="Google Shape;4413;p43"/>
            <p:cNvGrpSpPr/>
            <p:nvPr/>
          </p:nvGrpSpPr>
          <p:grpSpPr>
            <a:xfrm>
              <a:off x="495951" y="152400"/>
              <a:ext cx="3542649" cy="3010964"/>
              <a:chOff x="572151" y="1027636"/>
              <a:chExt cx="3542649" cy="3010964"/>
            </a:xfrm>
          </p:grpSpPr>
          <p:grpSp>
            <p:nvGrpSpPr>
              <p:cNvPr id="4414" name="Google Shape;4414;p43"/>
              <p:cNvGrpSpPr/>
              <p:nvPr/>
            </p:nvGrpSpPr>
            <p:grpSpPr>
              <a:xfrm>
                <a:off x="572151" y="1027636"/>
                <a:ext cx="3542649" cy="3010964"/>
                <a:chOff x="698254" y="1117901"/>
                <a:chExt cx="3542649" cy="3010964"/>
              </a:xfrm>
            </p:grpSpPr>
            <p:grpSp>
              <p:nvGrpSpPr>
                <p:cNvPr id="4415" name="Google Shape;4415;p43"/>
                <p:cNvGrpSpPr/>
                <p:nvPr/>
              </p:nvGrpSpPr>
              <p:grpSpPr>
                <a:xfrm>
                  <a:off x="700818" y="1117901"/>
                  <a:ext cx="3537517" cy="2480032"/>
                  <a:chOff x="2106868" y="2103489"/>
                  <a:chExt cx="3537517" cy="2480032"/>
                </a:xfrm>
              </p:grpSpPr>
              <p:grpSp>
                <p:nvGrpSpPr>
                  <p:cNvPr id="4416" name="Google Shape;4416;p43"/>
                  <p:cNvGrpSpPr/>
                  <p:nvPr/>
                </p:nvGrpSpPr>
                <p:grpSpPr>
                  <a:xfrm>
                    <a:off x="2106980" y="2103489"/>
                    <a:ext cx="3537292" cy="1239932"/>
                    <a:chOff x="4053293" y="687139"/>
                    <a:chExt cx="3537292" cy="1239932"/>
                  </a:xfrm>
                </p:grpSpPr>
                <p:grpSp>
                  <p:nvGrpSpPr>
                    <p:cNvPr id="4417" name="Google Shape;4417;p43"/>
                    <p:cNvGrpSpPr/>
                    <p:nvPr/>
                  </p:nvGrpSpPr>
                  <p:grpSpPr>
                    <a:xfrm>
                      <a:off x="4053293" y="687139"/>
                      <a:ext cx="1768767" cy="1239932"/>
                      <a:chOff x="5448325" y="1433150"/>
                      <a:chExt cx="2742700" cy="1919400"/>
                    </a:xfrm>
                  </p:grpSpPr>
                  <p:sp>
                    <p:nvSpPr>
                      <p:cNvPr id="4418" name="Google Shape;4418;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8" name="Google Shape;4488;p43"/>
                    <p:cNvGrpSpPr/>
                    <p:nvPr/>
                  </p:nvGrpSpPr>
                  <p:grpSpPr>
                    <a:xfrm>
                      <a:off x="5821818" y="687139"/>
                      <a:ext cx="1768767" cy="1239932"/>
                      <a:chOff x="5448325" y="1433150"/>
                      <a:chExt cx="2742700" cy="1919400"/>
                    </a:xfrm>
                  </p:grpSpPr>
                  <p:sp>
                    <p:nvSpPr>
                      <p:cNvPr id="4489" name="Google Shape;4489;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59" name="Google Shape;4559;p43"/>
                  <p:cNvGrpSpPr/>
                  <p:nvPr/>
                </p:nvGrpSpPr>
                <p:grpSpPr>
                  <a:xfrm>
                    <a:off x="2106868" y="3343589"/>
                    <a:ext cx="3537517" cy="1239932"/>
                    <a:chOff x="2636768" y="3167689"/>
                    <a:chExt cx="3537517" cy="1239932"/>
                  </a:xfrm>
                </p:grpSpPr>
                <p:grpSp>
                  <p:nvGrpSpPr>
                    <p:cNvPr id="4560" name="Google Shape;4560;p43"/>
                    <p:cNvGrpSpPr/>
                    <p:nvPr/>
                  </p:nvGrpSpPr>
                  <p:grpSpPr>
                    <a:xfrm>
                      <a:off x="2636768" y="3167689"/>
                      <a:ext cx="1768767" cy="1239932"/>
                      <a:chOff x="5448325" y="1433150"/>
                      <a:chExt cx="2742700" cy="1919400"/>
                    </a:xfrm>
                  </p:grpSpPr>
                  <p:sp>
                    <p:nvSpPr>
                      <p:cNvPr id="4561" name="Google Shape;4561;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43"/>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43"/>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43"/>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1" name="Google Shape;4631;p43"/>
                    <p:cNvGrpSpPr/>
                    <p:nvPr/>
                  </p:nvGrpSpPr>
                  <p:grpSpPr>
                    <a:xfrm>
                      <a:off x="4405518" y="3167689"/>
                      <a:ext cx="1768767" cy="1239932"/>
                      <a:chOff x="5448325" y="1433150"/>
                      <a:chExt cx="2742700" cy="1919400"/>
                    </a:xfrm>
                  </p:grpSpPr>
                  <p:sp>
                    <p:nvSpPr>
                      <p:cNvPr id="4632" name="Google Shape;4632;p43"/>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43"/>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702" name="Google Shape;4702;p43"/>
                <p:cNvSpPr/>
                <p:nvPr/>
              </p:nvSpPr>
              <p:spPr>
                <a:xfrm rot="5400000">
                  <a:off x="4063921"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43"/>
                <p:cNvSpPr/>
                <p:nvPr/>
              </p:nvSpPr>
              <p:spPr>
                <a:xfrm rot="5400000">
                  <a:off x="4063921"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43"/>
                <p:cNvSpPr/>
                <p:nvPr/>
              </p:nvSpPr>
              <p:spPr>
                <a:xfrm rot="5400000">
                  <a:off x="40639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43"/>
                <p:cNvSpPr/>
                <p:nvPr/>
              </p:nvSpPr>
              <p:spPr>
                <a:xfrm rot="5400000">
                  <a:off x="3886787"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43"/>
                <p:cNvSpPr/>
                <p:nvPr/>
              </p:nvSpPr>
              <p:spPr>
                <a:xfrm rot="5400000">
                  <a:off x="3886787"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43"/>
                <p:cNvSpPr/>
                <p:nvPr/>
              </p:nvSpPr>
              <p:spPr>
                <a:xfrm rot="5400000">
                  <a:off x="388678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43"/>
                <p:cNvSpPr/>
                <p:nvPr/>
              </p:nvSpPr>
              <p:spPr>
                <a:xfrm rot="5400000">
                  <a:off x="3709654" y="3597769"/>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43"/>
                <p:cNvSpPr/>
                <p:nvPr/>
              </p:nvSpPr>
              <p:spPr>
                <a:xfrm rot="5400000">
                  <a:off x="3709654" y="377460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43"/>
                <p:cNvSpPr/>
                <p:nvPr/>
              </p:nvSpPr>
              <p:spPr>
                <a:xfrm rot="5400000">
                  <a:off x="370965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43"/>
                <p:cNvSpPr/>
                <p:nvPr/>
              </p:nvSpPr>
              <p:spPr>
                <a:xfrm rot="5400000">
                  <a:off x="353252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43"/>
                <p:cNvSpPr/>
                <p:nvPr/>
              </p:nvSpPr>
              <p:spPr>
                <a:xfrm rot="5400000">
                  <a:off x="353252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43"/>
                <p:cNvSpPr/>
                <p:nvPr/>
              </p:nvSpPr>
              <p:spPr>
                <a:xfrm rot="5400000">
                  <a:off x="353252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43"/>
                <p:cNvSpPr/>
                <p:nvPr/>
              </p:nvSpPr>
              <p:spPr>
                <a:xfrm rot="5400000">
                  <a:off x="3355388"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43"/>
                <p:cNvSpPr/>
                <p:nvPr/>
              </p:nvSpPr>
              <p:spPr>
                <a:xfrm rot="5400000">
                  <a:off x="3355388"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43"/>
                <p:cNvSpPr/>
                <p:nvPr/>
              </p:nvSpPr>
              <p:spPr>
                <a:xfrm rot="5400000">
                  <a:off x="335538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43"/>
                <p:cNvSpPr/>
                <p:nvPr/>
              </p:nvSpPr>
              <p:spPr>
                <a:xfrm rot="5400000">
                  <a:off x="3178255"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43"/>
                <p:cNvSpPr/>
                <p:nvPr/>
              </p:nvSpPr>
              <p:spPr>
                <a:xfrm rot="5400000">
                  <a:off x="3178255"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43"/>
                <p:cNvSpPr/>
                <p:nvPr/>
              </p:nvSpPr>
              <p:spPr>
                <a:xfrm rot="5400000">
                  <a:off x="317825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43"/>
                <p:cNvSpPr/>
                <p:nvPr/>
              </p:nvSpPr>
              <p:spPr>
                <a:xfrm rot="5400000">
                  <a:off x="300112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43"/>
                <p:cNvSpPr/>
                <p:nvPr/>
              </p:nvSpPr>
              <p:spPr>
                <a:xfrm rot="5400000">
                  <a:off x="300112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43"/>
                <p:cNvSpPr/>
                <p:nvPr/>
              </p:nvSpPr>
              <p:spPr>
                <a:xfrm rot="5400000">
                  <a:off x="30011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43"/>
                <p:cNvSpPr/>
                <p:nvPr/>
              </p:nvSpPr>
              <p:spPr>
                <a:xfrm rot="5400000">
                  <a:off x="28239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43"/>
                <p:cNvSpPr/>
                <p:nvPr/>
              </p:nvSpPr>
              <p:spPr>
                <a:xfrm rot="5400000">
                  <a:off x="28239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43"/>
                <p:cNvSpPr/>
                <p:nvPr/>
              </p:nvSpPr>
              <p:spPr>
                <a:xfrm rot="5400000">
                  <a:off x="28239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43"/>
                <p:cNvSpPr/>
                <p:nvPr/>
              </p:nvSpPr>
              <p:spPr>
                <a:xfrm rot="5400000">
                  <a:off x="2646862"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43"/>
                <p:cNvSpPr/>
                <p:nvPr/>
              </p:nvSpPr>
              <p:spPr>
                <a:xfrm rot="5400000">
                  <a:off x="2646862"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43"/>
                <p:cNvSpPr/>
                <p:nvPr/>
              </p:nvSpPr>
              <p:spPr>
                <a:xfrm rot="5400000">
                  <a:off x="2646862"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43"/>
                <p:cNvSpPr/>
                <p:nvPr/>
              </p:nvSpPr>
              <p:spPr>
                <a:xfrm rot="5400000">
                  <a:off x="2469729"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43"/>
                <p:cNvSpPr/>
                <p:nvPr/>
              </p:nvSpPr>
              <p:spPr>
                <a:xfrm rot="5400000">
                  <a:off x="2469729"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43"/>
                <p:cNvSpPr/>
                <p:nvPr/>
              </p:nvSpPr>
              <p:spPr>
                <a:xfrm rot="5400000">
                  <a:off x="2469729"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43"/>
                <p:cNvSpPr/>
                <p:nvPr/>
              </p:nvSpPr>
              <p:spPr>
                <a:xfrm rot="5400000">
                  <a:off x="2292596"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43"/>
                <p:cNvSpPr/>
                <p:nvPr/>
              </p:nvSpPr>
              <p:spPr>
                <a:xfrm rot="5400000">
                  <a:off x="2292596"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43"/>
                <p:cNvSpPr/>
                <p:nvPr/>
              </p:nvSpPr>
              <p:spPr>
                <a:xfrm rot="5400000">
                  <a:off x="2292596"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43"/>
                <p:cNvSpPr/>
                <p:nvPr/>
              </p:nvSpPr>
              <p:spPr>
                <a:xfrm rot="5400000">
                  <a:off x="2115463"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43"/>
                <p:cNvSpPr/>
                <p:nvPr/>
              </p:nvSpPr>
              <p:spPr>
                <a:xfrm rot="5400000">
                  <a:off x="2115463"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43"/>
                <p:cNvSpPr/>
                <p:nvPr/>
              </p:nvSpPr>
              <p:spPr>
                <a:xfrm rot="5400000">
                  <a:off x="2115463"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43"/>
                <p:cNvSpPr/>
                <p:nvPr/>
              </p:nvSpPr>
              <p:spPr>
                <a:xfrm rot="5400000">
                  <a:off x="1938330"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43"/>
                <p:cNvSpPr/>
                <p:nvPr/>
              </p:nvSpPr>
              <p:spPr>
                <a:xfrm rot="5400000">
                  <a:off x="1938330"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43"/>
                <p:cNvSpPr/>
                <p:nvPr/>
              </p:nvSpPr>
              <p:spPr>
                <a:xfrm rot="5400000">
                  <a:off x="1938330"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43"/>
                <p:cNvSpPr/>
                <p:nvPr/>
              </p:nvSpPr>
              <p:spPr>
                <a:xfrm rot="5400000">
                  <a:off x="17611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43"/>
                <p:cNvSpPr/>
                <p:nvPr/>
              </p:nvSpPr>
              <p:spPr>
                <a:xfrm rot="5400000">
                  <a:off x="17611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43"/>
                <p:cNvSpPr/>
                <p:nvPr/>
              </p:nvSpPr>
              <p:spPr>
                <a:xfrm rot="5400000">
                  <a:off x="17611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43"/>
                <p:cNvSpPr/>
                <p:nvPr/>
              </p:nvSpPr>
              <p:spPr>
                <a:xfrm rot="5400000">
                  <a:off x="158407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43"/>
                <p:cNvSpPr/>
                <p:nvPr/>
              </p:nvSpPr>
              <p:spPr>
                <a:xfrm rot="5400000">
                  <a:off x="158407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43"/>
                <p:cNvSpPr/>
                <p:nvPr/>
              </p:nvSpPr>
              <p:spPr>
                <a:xfrm rot="5400000">
                  <a:off x="158407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43"/>
                <p:cNvSpPr/>
                <p:nvPr/>
              </p:nvSpPr>
              <p:spPr>
                <a:xfrm rot="5400000">
                  <a:off x="1406937"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43"/>
                <p:cNvSpPr/>
                <p:nvPr/>
              </p:nvSpPr>
              <p:spPr>
                <a:xfrm rot="5400000">
                  <a:off x="1406937"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43"/>
                <p:cNvSpPr/>
                <p:nvPr/>
              </p:nvSpPr>
              <p:spPr>
                <a:xfrm rot="5400000">
                  <a:off x="140693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43"/>
                <p:cNvSpPr/>
                <p:nvPr/>
              </p:nvSpPr>
              <p:spPr>
                <a:xfrm rot="5400000">
                  <a:off x="1229804"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43"/>
                <p:cNvSpPr/>
                <p:nvPr/>
              </p:nvSpPr>
              <p:spPr>
                <a:xfrm rot="5400000">
                  <a:off x="1229804"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43"/>
                <p:cNvSpPr/>
                <p:nvPr/>
              </p:nvSpPr>
              <p:spPr>
                <a:xfrm rot="5400000">
                  <a:off x="122980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43"/>
                <p:cNvSpPr/>
                <p:nvPr/>
              </p:nvSpPr>
              <p:spPr>
                <a:xfrm rot="5400000">
                  <a:off x="105267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43"/>
                <p:cNvSpPr/>
                <p:nvPr/>
              </p:nvSpPr>
              <p:spPr>
                <a:xfrm rot="5400000">
                  <a:off x="105267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43"/>
                <p:cNvSpPr/>
                <p:nvPr/>
              </p:nvSpPr>
              <p:spPr>
                <a:xfrm rot="5400000">
                  <a:off x="105267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43"/>
                <p:cNvSpPr/>
                <p:nvPr/>
              </p:nvSpPr>
              <p:spPr>
                <a:xfrm rot="5400000">
                  <a:off x="875538"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43"/>
                <p:cNvSpPr/>
                <p:nvPr/>
              </p:nvSpPr>
              <p:spPr>
                <a:xfrm rot="5400000">
                  <a:off x="875538"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43"/>
                <p:cNvSpPr/>
                <p:nvPr/>
              </p:nvSpPr>
              <p:spPr>
                <a:xfrm rot="5400000">
                  <a:off x="87553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43"/>
                <p:cNvSpPr/>
                <p:nvPr/>
              </p:nvSpPr>
              <p:spPr>
                <a:xfrm rot="5400000">
                  <a:off x="698405"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43"/>
                <p:cNvSpPr/>
                <p:nvPr/>
              </p:nvSpPr>
              <p:spPr>
                <a:xfrm rot="5400000">
                  <a:off x="698405"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43"/>
                <p:cNvSpPr/>
                <p:nvPr/>
              </p:nvSpPr>
              <p:spPr>
                <a:xfrm rot="5400000">
                  <a:off x="69840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2" name="Google Shape;4762;p43"/>
              <p:cNvGrpSpPr/>
              <p:nvPr/>
            </p:nvGrpSpPr>
            <p:grpSpPr>
              <a:xfrm>
                <a:off x="924550" y="1905000"/>
                <a:ext cx="2656850" cy="530815"/>
                <a:chOff x="6250728" y="1276394"/>
                <a:chExt cx="2656850" cy="530815"/>
              </a:xfrm>
            </p:grpSpPr>
            <p:sp>
              <p:nvSpPr>
                <p:cNvPr id="4763" name="Google Shape;4763;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08" name="Google Shape;4808;p43"/>
            <p:cNvGrpSpPr/>
            <p:nvPr/>
          </p:nvGrpSpPr>
          <p:grpSpPr>
            <a:xfrm>
              <a:off x="838200" y="1755185"/>
              <a:ext cx="2656850" cy="530815"/>
              <a:chOff x="6250728" y="1276394"/>
              <a:chExt cx="2656850" cy="530815"/>
            </a:xfrm>
          </p:grpSpPr>
          <p:sp>
            <p:nvSpPr>
              <p:cNvPr id="4809" name="Google Shape;4809;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57"/>
        <p:cNvGrpSpPr/>
        <p:nvPr/>
      </p:nvGrpSpPr>
      <p:grpSpPr>
        <a:xfrm>
          <a:off x="0" y="0"/>
          <a:ext cx="0" cy="0"/>
          <a:chOff x="0" y="0"/>
          <a:chExt cx="0" cy="0"/>
        </a:xfrm>
      </p:grpSpPr>
      <p:grpSp>
        <p:nvGrpSpPr>
          <p:cNvPr id="4858" name="Google Shape;4858;p44"/>
          <p:cNvGrpSpPr/>
          <p:nvPr/>
        </p:nvGrpSpPr>
        <p:grpSpPr>
          <a:xfrm>
            <a:off x="1394204" y="727923"/>
            <a:ext cx="6756197" cy="3687658"/>
            <a:chOff x="-332755" y="1294130"/>
            <a:chExt cx="6482630" cy="2928340"/>
          </a:xfrm>
        </p:grpSpPr>
        <p:sp>
          <p:nvSpPr>
            <p:cNvPr id="4859" name="Google Shape;4859;p44"/>
            <p:cNvSpPr/>
            <p:nvPr/>
          </p:nvSpPr>
          <p:spPr>
            <a:xfrm>
              <a:off x="-332755" y="1680665"/>
              <a:ext cx="1484400" cy="1521600"/>
            </a:xfrm>
            <a:prstGeom prst="cube">
              <a:avLst>
                <a:gd name="adj" fmla="val 41788"/>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44"/>
            <p:cNvSpPr/>
            <p:nvPr/>
          </p:nvSpPr>
          <p:spPr>
            <a:xfrm>
              <a:off x="3733633" y="3384270"/>
              <a:ext cx="437100" cy="8382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44"/>
            <p:cNvSpPr/>
            <p:nvPr/>
          </p:nvSpPr>
          <p:spPr>
            <a:xfrm>
              <a:off x="5144069" y="2646659"/>
              <a:ext cx="552600" cy="385800"/>
            </a:xfrm>
            <a:prstGeom prst="cube">
              <a:avLst>
                <a:gd name="adj" fmla="val 42152"/>
              </a:avLst>
            </a:prstGeom>
            <a:solidFill>
              <a:srgbClr val="0097A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44"/>
            <p:cNvSpPr/>
            <p:nvPr/>
          </p:nvSpPr>
          <p:spPr>
            <a:xfrm>
              <a:off x="2218270" y="2245255"/>
              <a:ext cx="1665000" cy="1122600"/>
            </a:xfrm>
            <a:prstGeom prst="cube">
              <a:avLst>
                <a:gd name="adj" fmla="val 18252"/>
              </a:avLst>
            </a:prstGeom>
            <a:solidFill>
              <a:srgbClr val="FF0000"/>
            </a:solidFill>
            <a:ln w="9525" cap="flat" cmpd="sng">
              <a:solidFill>
                <a:srgbClr val="0000FF"/>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44"/>
            <p:cNvSpPr/>
            <p:nvPr/>
          </p:nvSpPr>
          <p:spPr>
            <a:xfrm>
              <a:off x="2686225" y="1680675"/>
              <a:ext cx="963300" cy="1076400"/>
            </a:xfrm>
            <a:prstGeom prst="cube">
              <a:avLst>
                <a:gd name="adj" fmla="val 18252"/>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44"/>
            <p:cNvSpPr txBox="1"/>
            <p:nvPr/>
          </p:nvSpPr>
          <p:spPr>
            <a:xfrm>
              <a:off x="771725" y="2899925"/>
              <a:ext cx="7794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NxNx192</a:t>
              </a:r>
              <a:endParaRPr sz="1000">
                <a:latin typeface="Consolas"/>
                <a:ea typeface="Consolas"/>
                <a:cs typeface="Consolas"/>
                <a:sym typeface="Consolas"/>
              </a:endParaRPr>
            </a:p>
          </p:txBody>
        </p:sp>
        <p:sp>
          <p:nvSpPr>
            <p:cNvPr id="4865" name="Google Shape;4865;p44"/>
            <p:cNvSpPr txBox="1"/>
            <p:nvPr/>
          </p:nvSpPr>
          <p:spPr>
            <a:xfrm>
              <a:off x="4252925" y="350472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NxNx64</a:t>
              </a:r>
              <a:endParaRPr sz="1000">
                <a:latin typeface="Consolas"/>
                <a:ea typeface="Consolas"/>
                <a:cs typeface="Consolas"/>
                <a:sym typeface="Consolas"/>
              </a:endParaRPr>
            </a:p>
          </p:txBody>
        </p:sp>
        <p:sp>
          <p:nvSpPr>
            <p:cNvPr id="4866" name="Google Shape;4866;p44"/>
            <p:cNvSpPr txBox="1"/>
            <p:nvPr/>
          </p:nvSpPr>
          <p:spPr>
            <a:xfrm>
              <a:off x="4579067" y="3259900"/>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NxNx32</a:t>
              </a:r>
              <a:endParaRPr sz="1000">
                <a:latin typeface="Consolas"/>
                <a:ea typeface="Consolas"/>
                <a:cs typeface="Consolas"/>
                <a:sym typeface="Consolas"/>
              </a:endParaRPr>
            </a:p>
          </p:txBody>
        </p:sp>
        <p:sp>
          <p:nvSpPr>
            <p:cNvPr id="4867" name="Google Shape;4867;p44"/>
            <p:cNvSpPr txBox="1"/>
            <p:nvPr/>
          </p:nvSpPr>
          <p:spPr>
            <a:xfrm>
              <a:off x="4949883" y="2846788"/>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NxNx128</a:t>
              </a:r>
              <a:endParaRPr sz="1000">
                <a:latin typeface="Consolas"/>
                <a:ea typeface="Consolas"/>
                <a:cs typeface="Consolas"/>
                <a:sym typeface="Consolas"/>
              </a:endParaRPr>
            </a:p>
          </p:txBody>
        </p:sp>
        <p:sp>
          <p:nvSpPr>
            <p:cNvPr id="4868" name="Google Shape;4868;p44"/>
            <p:cNvSpPr txBox="1"/>
            <p:nvPr/>
          </p:nvSpPr>
          <p:spPr>
            <a:xfrm>
              <a:off x="5549875" y="2205025"/>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NxNx192</a:t>
              </a:r>
              <a:endParaRPr sz="1000">
                <a:latin typeface="Consolas"/>
                <a:ea typeface="Consolas"/>
                <a:cs typeface="Consolas"/>
                <a:sym typeface="Consolas"/>
              </a:endParaRPr>
            </a:p>
          </p:txBody>
        </p:sp>
        <p:cxnSp>
          <p:nvCxnSpPr>
            <p:cNvPr id="4869" name="Google Shape;4869;p44"/>
            <p:cNvCxnSpPr>
              <a:endCxn id="4863" idx="2"/>
            </p:cNvCxnSpPr>
            <p:nvPr/>
          </p:nvCxnSpPr>
          <p:spPr>
            <a:xfrm>
              <a:off x="1130125" y="1294130"/>
              <a:ext cx="1556100" cy="997500"/>
            </a:xfrm>
            <a:prstGeom prst="straightConnector1">
              <a:avLst/>
            </a:prstGeom>
            <a:noFill/>
            <a:ln w="9525" cap="flat" cmpd="sng">
              <a:solidFill>
                <a:schemeClr val="dk2"/>
              </a:solidFill>
              <a:prstDash val="dashDot"/>
              <a:round/>
              <a:headEnd type="none" w="med" len="med"/>
              <a:tailEnd type="none" w="med" len="med"/>
            </a:ln>
          </p:spPr>
        </p:cxnSp>
        <p:cxnSp>
          <p:nvCxnSpPr>
            <p:cNvPr id="4870" name="Google Shape;4870;p44"/>
            <p:cNvCxnSpPr/>
            <p:nvPr/>
          </p:nvCxnSpPr>
          <p:spPr>
            <a:xfrm>
              <a:off x="1895475" y="2128850"/>
              <a:ext cx="1814400" cy="252300"/>
            </a:xfrm>
            <a:prstGeom prst="straightConnector1">
              <a:avLst/>
            </a:prstGeom>
            <a:noFill/>
            <a:ln w="9525" cap="flat" cmpd="sng">
              <a:solidFill>
                <a:schemeClr val="dk2"/>
              </a:solidFill>
              <a:prstDash val="dashDot"/>
              <a:round/>
              <a:headEnd type="none" w="med" len="med"/>
              <a:tailEnd type="none" w="med" len="med"/>
            </a:ln>
          </p:spPr>
        </p:cxnSp>
        <p:cxnSp>
          <p:nvCxnSpPr>
            <p:cNvPr id="4871" name="Google Shape;4871;p44"/>
            <p:cNvCxnSpPr/>
            <p:nvPr/>
          </p:nvCxnSpPr>
          <p:spPr>
            <a:xfrm rot="10800000" flipH="1">
              <a:off x="1895475" y="1971725"/>
              <a:ext cx="2233500" cy="147600"/>
            </a:xfrm>
            <a:prstGeom prst="straightConnector1">
              <a:avLst/>
            </a:prstGeom>
            <a:noFill/>
            <a:ln w="9525" cap="flat" cmpd="sng">
              <a:solidFill>
                <a:schemeClr val="dk2"/>
              </a:solidFill>
              <a:prstDash val="dashDot"/>
              <a:round/>
              <a:headEnd type="none" w="med" len="med"/>
              <a:tailEnd type="none" w="med" len="med"/>
            </a:ln>
          </p:spPr>
        </p:cxnSp>
        <p:cxnSp>
          <p:nvCxnSpPr>
            <p:cNvPr id="4872" name="Google Shape;4872;p44"/>
            <p:cNvCxnSpPr/>
            <p:nvPr/>
          </p:nvCxnSpPr>
          <p:spPr>
            <a:xfrm rot="10800000" flipH="1">
              <a:off x="1900250" y="1395350"/>
              <a:ext cx="2809800" cy="733500"/>
            </a:xfrm>
            <a:prstGeom prst="straightConnector1">
              <a:avLst/>
            </a:prstGeom>
            <a:noFill/>
            <a:ln w="9525" cap="flat" cmpd="sng">
              <a:solidFill>
                <a:schemeClr val="dk2"/>
              </a:solidFill>
              <a:prstDash val="dashDot"/>
              <a:round/>
              <a:headEnd type="none" w="med" len="med"/>
              <a:tailEnd type="none" w="med" len="med"/>
            </a:ln>
          </p:spPr>
        </p:cxnSp>
        <p:sp>
          <p:nvSpPr>
            <p:cNvPr id="4873" name="Google Shape;4873;p44"/>
            <p:cNvSpPr txBox="1"/>
            <p:nvPr/>
          </p:nvSpPr>
          <p:spPr>
            <a:xfrm>
              <a:off x="2133625" y="261937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00" i="1">
                  <a:solidFill>
                    <a:schemeClr val="dk1"/>
                  </a:solidFill>
                  <a:latin typeface="Consolas"/>
                  <a:ea typeface="Consolas"/>
                  <a:cs typeface="Consolas"/>
                  <a:sym typeface="Consolas"/>
                </a:rPr>
                <a:t>1x1 Same</a:t>
              </a:r>
              <a:endParaRPr sz="900" i="1">
                <a:latin typeface="Consolas"/>
                <a:ea typeface="Consolas"/>
                <a:cs typeface="Consolas"/>
                <a:sym typeface="Consolas"/>
              </a:endParaRPr>
            </a:p>
          </p:txBody>
        </p:sp>
        <p:sp>
          <p:nvSpPr>
            <p:cNvPr id="4874" name="Google Shape;4874;p44"/>
            <p:cNvSpPr txBox="1"/>
            <p:nvPr/>
          </p:nvSpPr>
          <p:spPr>
            <a:xfrm>
              <a:off x="2526375" y="2281263"/>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00" i="1">
                  <a:solidFill>
                    <a:schemeClr val="dk1"/>
                  </a:solidFill>
                  <a:latin typeface="Consolas"/>
                  <a:ea typeface="Consolas"/>
                  <a:cs typeface="Consolas"/>
                  <a:sym typeface="Consolas"/>
                </a:rPr>
                <a:t>3x3 Same</a:t>
              </a:r>
              <a:endParaRPr sz="900" i="1">
                <a:latin typeface="Consolas"/>
                <a:ea typeface="Consolas"/>
                <a:cs typeface="Consolas"/>
                <a:sym typeface="Consolas"/>
              </a:endParaRPr>
            </a:p>
          </p:txBody>
        </p:sp>
        <p:sp>
          <p:nvSpPr>
            <p:cNvPr id="4875" name="Google Shape;4875;p44"/>
            <p:cNvSpPr txBox="1"/>
            <p:nvPr/>
          </p:nvSpPr>
          <p:spPr>
            <a:xfrm>
              <a:off x="3157275" y="204313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00" i="1">
                  <a:solidFill>
                    <a:schemeClr val="dk1"/>
                  </a:solidFill>
                  <a:latin typeface="Consolas"/>
                  <a:ea typeface="Consolas"/>
                  <a:cs typeface="Consolas"/>
                  <a:sym typeface="Consolas"/>
                </a:rPr>
                <a:t>5x5 Same</a:t>
              </a:r>
              <a:endParaRPr sz="900" i="1">
                <a:latin typeface="Consolas"/>
                <a:ea typeface="Consolas"/>
                <a:cs typeface="Consolas"/>
                <a:sym typeface="Consolas"/>
              </a:endParaRPr>
            </a:p>
          </p:txBody>
        </p:sp>
        <p:sp>
          <p:nvSpPr>
            <p:cNvPr id="4876" name="Google Shape;4876;p44"/>
            <p:cNvSpPr txBox="1"/>
            <p:nvPr/>
          </p:nvSpPr>
          <p:spPr>
            <a:xfrm>
              <a:off x="3181100" y="141458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00" i="1">
                  <a:solidFill>
                    <a:schemeClr val="dk1"/>
                  </a:solidFill>
                  <a:latin typeface="Consolas"/>
                  <a:ea typeface="Consolas"/>
                  <a:cs typeface="Consolas"/>
                  <a:sym typeface="Consolas"/>
                </a:rPr>
                <a:t>MaxPool Same s=1</a:t>
              </a:r>
              <a:endParaRPr sz="900" i="1">
                <a:latin typeface="Consolas"/>
                <a:ea typeface="Consolas"/>
                <a:cs typeface="Consolas"/>
                <a:sym typeface="Consolas"/>
              </a:endParaRPr>
            </a:p>
          </p:txBody>
        </p:sp>
      </p:grpSp>
      <p:sp>
        <p:nvSpPr>
          <p:cNvPr id="4877" name="Google Shape;4877;p44"/>
          <p:cNvSpPr txBox="1"/>
          <p:nvPr/>
        </p:nvSpPr>
        <p:spPr>
          <a:xfrm>
            <a:off x="1088550" y="1011675"/>
            <a:ext cx="779400" cy="32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b="1">
                <a:solidFill>
                  <a:schemeClr val="dk1"/>
                </a:solidFill>
                <a:latin typeface="Consolas"/>
                <a:ea typeface="Consolas"/>
                <a:cs typeface="Consolas"/>
                <a:sym typeface="Consolas"/>
              </a:rPr>
              <a:t>Inception Module</a:t>
            </a:r>
            <a:endParaRPr sz="1000" b="1">
              <a:latin typeface="Consolas"/>
              <a:ea typeface="Consolas"/>
              <a:cs typeface="Consolas"/>
              <a:sym typeface="Consolas"/>
            </a:endParaRPr>
          </a:p>
        </p:txBody>
      </p:sp>
      <p:sp>
        <p:nvSpPr>
          <p:cNvPr id="4878" name="Google Shape;4878;p44"/>
          <p:cNvSpPr/>
          <p:nvPr/>
        </p:nvSpPr>
        <p:spPr>
          <a:xfrm>
            <a:off x="535775" y="1491250"/>
            <a:ext cx="455400" cy="19554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82"/>
        <p:cNvGrpSpPr/>
        <p:nvPr/>
      </p:nvGrpSpPr>
      <p:grpSpPr>
        <a:xfrm>
          <a:off x="0" y="0"/>
          <a:ext cx="0" cy="0"/>
          <a:chOff x="0" y="0"/>
          <a:chExt cx="0" cy="0"/>
        </a:xfrm>
      </p:grpSpPr>
      <p:grpSp>
        <p:nvGrpSpPr>
          <p:cNvPr id="4883" name="Google Shape;4883;p45"/>
          <p:cNvGrpSpPr/>
          <p:nvPr/>
        </p:nvGrpSpPr>
        <p:grpSpPr>
          <a:xfrm>
            <a:off x="2988750" y="35325"/>
            <a:ext cx="3166500" cy="4872550"/>
            <a:chOff x="503400" y="51000"/>
            <a:chExt cx="3166500" cy="4872550"/>
          </a:xfrm>
        </p:grpSpPr>
        <p:sp>
          <p:nvSpPr>
            <p:cNvPr id="4884" name="Google Shape;4884;p45"/>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5" name="Google Shape;4885;p45"/>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6" name="Google Shape;4886;p45"/>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7" name="Google Shape;4887;p45"/>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8" name="Google Shape;4888;p45"/>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9" name="Google Shape;4889;p45"/>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890" name="Google Shape;4890;p45"/>
            <p:cNvCxnSpPr>
              <a:stCxn id="4886" idx="6"/>
              <a:endCxn id="4887"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1" name="Google Shape;4891;p45"/>
            <p:cNvCxnSpPr>
              <a:stCxn id="4886" idx="6"/>
              <a:endCxn id="4889"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2" name="Google Shape;4892;p45"/>
            <p:cNvCxnSpPr>
              <a:stCxn id="4886" idx="6"/>
              <a:endCxn id="4888"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3" name="Google Shape;4893;p45"/>
            <p:cNvCxnSpPr>
              <a:stCxn id="4884" idx="6"/>
              <a:endCxn id="4889"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4" name="Google Shape;4894;p45"/>
            <p:cNvCxnSpPr>
              <a:stCxn id="4884" idx="6"/>
              <a:endCxn id="4887"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5" name="Google Shape;4895;p45"/>
            <p:cNvCxnSpPr>
              <a:stCxn id="4884" idx="6"/>
              <a:endCxn id="4888"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6" name="Google Shape;4896;p45"/>
            <p:cNvCxnSpPr>
              <a:stCxn id="4885" idx="6"/>
              <a:endCxn id="4889"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7" name="Google Shape;4897;p45"/>
            <p:cNvCxnSpPr>
              <a:stCxn id="4885" idx="6"/>
              <a:endCxn id="4887"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8" name="Google Shape;4898;p45"/>
            <p:cNvCxnSpPr>
              <a:stCxn id="4885" idx="6"/>
              <a:endCxn id="4888"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4899" name="Google Shape;4899;p45"/>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00" name="Google Shape;4900;p45"/>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01" name="Google Shape;4901;p45"/>
            <p:cNvCxnSpPr>
              <a:stCxn id="4889" idx="6"/>
              <a:endCxn id="4899"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02" name="Google Shape;4902;p45"/>
            <p:cNvCxnSpPr>
              <a:stCxn id="4889" idx="6"/>
              <a:endCxn id="4900"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3" name="Google Shape;4903;p45"/>
            <p:cNvCxnSpPr>
              <a:stCxn id="4887" idx="6"/>
              <a:endCxn id="4899"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4904" name="Google Shape;4904;p45"/>
            <p:cNvCxnSpPr>
              <a:stCxn id="4887" idx="6"/>
              <a:endCxn id="4900"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5" name="Google Shape;4905;p45"/>
            <p:cNvCxnSpPr>
              <a:stCxn id="4888" idx="6"/>
              <a:endCxn id="4899"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4906" name="Google Shape;4906;p45"/>
            <p:cNvCxnSpPr>
              <a:stCxn id="4888" idx="6"/>
              <a:endCxn id="4900"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7" name="Google Shape;4907;p45"/>
            <p:cNvCxnSpPr>
              <a:stCxn id="4899"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08" name="Google Shape;4908;p45"/>
            <p:cNvCxnSpPr>
              <a:stCxn id="4900"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4909" name="Google Shape;4909;p45"/>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10" name="Google Shape;4910;p45"/>
            <p:cNvCxnSpPr>
              <a:stCxn id="4886" idx="6"/>
              <a:endCxn id="4909"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1" name="Google Shape;4911;p45"/>
            <p:cNvCxnSpPr>
              <a:stCxn id="4884" idx="6"/>
              <a:endCxn id="4909"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2" name="Google Shape;4912;p45"/>
            <p:cNvCxnSpPr>
              <a:stCxn id="4885" idx="6"/>
              <a:endCxn id="4909"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3" name="Google Shape;4913;p45"/>
            <p:cNvCxnSpPr>
              <a:stCxn id="4909" idx="6"/>
              <a:endCxn id="4899"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4914" name="Google Shape;4914;p45"/>
            <p:cNvSpPr/>
            <p:nvPr/>
          </p:nvSpPr>
          <p:spPr>
            <a:xfrm>
              <a:off x="503400" y="2181425"/>
              <a:ext cx="31665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45"/>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16" name="Google Shape;4916;p45"/>
            <p:cNvCxnSpPr>
              <a:endCxn id="4900"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4917" name="Google Shape;4917;p45"/>
            <p:cNvSpPr txBox="1"/>
            <p:nvPr/>
          </p:nvSpPr>
          <p:spPr>
            <a:xfrm>
              <a:off x="766050" y="4523350"/>
              <a:ext cx="27066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a:pPr>
              <a:r>
                <a:rPr lang="en"/>
                <a:t>Retraining w/o expansion</a:t>
              </a:r>
              <a:endParaRPr/>
            </a:p>
          </p:txBody>
        </p:sp>
        <p:sp>
          <p:nvSpPr>
            <p:cNvPr id="4918" name="Google Shape;4918;p45"/>
            <p:cNvSpPr txBox="1"/>
            <p:nvPr/>
          </p:nvSpPr>
          <p:spPr>
            <a:xfrm>
              <a:off x="1276750" y="248050"/>
              <a:ext cx="55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t-1</a:t>
              </a:r>
              <a:endParaRPr/>
            </a:p>
          </p:txBody>
        </p:sp>
        <p:sp>
          <p:nvSpPr>
            <p:cNvPr id="4919" name="Google Shape;4919;p45"/>
            <p:cNvSpPr txBox="1"/>
            <p:nvPr/>
          </p:nvSpPr>
          <p:spPr>
            <a:xfrm>
              <a:off x="2495950" y="248050"/>
              <a:ext cx="554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t>
              </a:r>
              <a:endParaRPr/>
            </a:p>
            <a:p>
              <a:pPr marL="0" lvl="0" indent="0" algn="l" rtl="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23"/>
        <p:cNvGrpSpPr/>
        <p:nvPr/>
      </p:nvGrpSpPr>
      <p:grpSpPr>
        <a:xfrm>
          <a:off x="0" y="0"/>
          <a:ext cx="0" cy="0"/>
          <a:chOff x="0" y="0"/>
          <a:chExt cx="0" cy="0"/>
        </a:xfrm>
      </p:grpSpPr>
      <p:sp>
        <p:nvSpPr>
          <p:cNvPr id="4924" name="Google Shape;4924;p46"/>
          <p:cNvSpPr/>
          <p:nvPr/>
        </p:nvSpPr>
        <p:spPr>
          <a:xfrm rot="-5400000">
            <a:off x="22873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5" name="Google Shape;4925;p46"/>
          <p:cNvSpPr/>
          <p:nvPr/>
        </p:nvSpPr>
        <p:spPr>
          <a:xfrm rot="-5400000">
            <a:off x="30361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6" name="Google Shape;4926;p46"/>
          <p:cNvSpPr/>
          <p:nvPr/>
        </p:nvSpPr>
        <p:spPr>
          <a:xfrm rot="-5400000">
            <a:off x="15385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7" name="Google Shape;4927;p46"/>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8" name="Google Shape;4928;p46"/>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29" name="Google Shape;4929;p46"/>
          <p:cNvSpPr/>
          <p:nvPr/>
        </p:nvSpPr>
        <p:spPr>
          <a:xfrm rot="-5400000">
            <a:off x="13861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30" name="Google Shape;4930;p46"/>
          <p:cNvCxnSpPr>
            <a:stCxn id="4926" idx="6"/>
            <a:endCxn id="4927" idx="2"/>
          </p:cNvCxnSpPr>
          <p:nvPr/>
        </p:nvCxnSpPr>
        <p:spPr>
          <a:xfrm rot="10800000" flipH="1">
            <a:off x="19045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1" name="Google Shape;4931;p46"/>
          <p:cNvCxnSpPr>
            <a:stCxn id="4926" idx="6"/>
            <a:endCxn id="4929" idx="2"/>
          </p:cNvCxnSpPr>
          <p:nvPr/>
        </p:nvCxnSpPr>
        <p:spPr>
          <a:xfrm rot="10800000">
            <a:off x="17521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2" name="Google Shape;4932;p46"/>
          <p:cNvCxnSpPr>
            <a:stCxn id="4926" idx="6"/>
            <a:endCxn id="4928" idx="2"/>
          </p:cNvCxnSpPr>
          <p:nvPr/>
        </p:nvCxnSpPr>
        <p:spPr>
          <a:xfrm rot="10800000" flipH="1">
            <a:off x="1904525" y="2946050"/>
            <a:ext cx="14976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3" name="Google Shape;4933;p46"/>
          <p:cNvCxnSpPr>
            <a:stCxn id="4924" idx="6"/>
            <a:endCxn id="4929" idx="2"/>
          </p:cNvCxnSpPr>
          <p:nvPr/>
        </p:nvCxnSpPr>
        <p:spPr>
          <a:xfrm rot="10800000">
            <a:off x="17521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4" name="Google Shape;4934;p46"/>
          <p:cNvCxnSpPr>
            <a:stCxn id="4924" idx="6"/>
            <a:endCxn id="4927" idx="2"/>
          </p:cNvCxnSpPr>
          <p:nvPr/>
        </p:nvCxnSpPr>
        <p:spPr>
          <a:xfrm rot="10800000">
            <a:off x="25009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5" name="Google Shape;4935;p46"/>
          <p:cNvCxnSpPr>
            <a:stCxn id="4924" idx="6"/>
            <a:endCxn id="4928" idx="2"/>
          </p:cNvCxnSpPr>
          <p:nvPr/>
        </p:nvCxnSpPr>
        <p:spPr>
          <a:xfrm rot="10800000" flipH="1">
            <a:off x="2653313" y="2946050"/>
            <a:ext cx="748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6" name="Google Shape;4936;p46"/>
          <p:cNvCxnSpPr>
            <a:stCxn id="4925" idx="6"/>
            <a:endCxn id="4929" idx="2"/>
          </p:cNvCxnSpPr>
          <p:nvPr/>
        </p:nvCxnSpPr>
        <p:spPr>
          <a:xfrm rot="10800000">
            <a:off x="17521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4937" name="Google Shape;4937;p46"/>
          <p:cNvCxnSpPr>
            <a:stCxn id="4925" idx="6"/>
            <a:endCxn id="4927" idx="2"/>
          </p:cNvCxnSpPr>
          <p:nvPr/>
        </p:nvCxnSpPr>
        <p:spPr>
          <a:xfrm rot="10800000">
            <a:off x="25009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8" name="Google Shape;4938;p46"/>
          <p:cNvCxnSpPr>
            <a:stCxn id="4925" idx="6"/>
            <a:endCxn id="4928" idx="2"/>
          </p:cNvCxnSpPr>
          <p:nvPr/>
        </p:nvCxnSpPr>
        <p:spPr>
          <a:xfrm rot="10800000">
            <a:off x="3402100" y="2946050"/>
            <a:ext cx="0" cy="678900"/>
          </a:xfrm>
          <a:prstGeom prst="straightConnector1">
            <a:avLst/>
          </a:prstGeom>
          <a:noFill/>
          <a:ln w="9525" cap="flat" cmpd="sng">
            <a:solidFill>
              <a:srgbClr val="FF0000"/>
            </a:solidFill>
            <a:prstDash val="solid"/>
            <a:round/>
            <a:headEnd type="none" w="med" len="med"/>
            <a:tailEnd type="triangle" w="med" len="med"/>
          </a:ln>
        </p:spPr>
      </p:cxnSp>
      <p:sp>
        <p:nvSpPr>
          <p:cNvPr id="4939" name="Google Shape;4939;p46"/>
          <p:cNvSpPr/>
          <p:nvPr/>
        </p:nvSpPr>
        <p:spPr>
          <a:xfrm rot="-5400000">
            <a:off x="19238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40" name="Google Shape;4940;p46"/>
          <p:cNvSpPr/>
          <p:nvPr/>
        </p:nvSpPr>
        <p:spPr>
          <a:xfrm rot="-5400000">
            <a:off x="27269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41" name="Google Shape;4941;p46"/>
          <p:cNvCxnSpPr>
            <a:stCxn id="4929" idx="6"/>
            <a:endCxn id="4939" idx="2"/>
          </p:cNvCxnSpPr>
          <p:nvPr/>
        </p:nvCxnSpPr>
        <p:spPr>
          <a:xfrm rot="10800000" flipH="1">
            <a:off x="17521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4942" name="Google Shape;4942;p46"/>
          <p:cNvCxnSpPr>
            <a:stCxn id="4929" idx="6"/>
            <a:endCxn id="4940" idx="2"/>
          </p:cNvCxnSpPr>
          <p:nvPr/>
        </p:nvCxnSpPr>
        <p:spPr>
          <a:xfrm rot="10800000" flipH="1">
            <a:off x="17521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3" name="Google Shape;4943;p46"/>
          <p:cNvCxnSpPr>
            <a:stCxn id="4927" idx="6"/>
            <a:endCxn id="4939" idx="2"/>
          </p:cNvCxnSpPr>
          <p:nvPr/>
        </p:nvCxnSpPr>
        <p:spPr>
          <a:xfrm rot="10800000">
            <a:off x="22897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4944" name="Google Shape;4944;p46"/>
          <p:cNvCxnSpPr>
            <a:stCxn id="4927" idx="6"/>
            <a:endCxn id="4940" idx="2"/>
          </p:cNvCxnSpPr>
          <p:nvPr/>
        </p:nvCxnSpPr>
        <p:spPr>
          <a:xfrm rot="10800000" flipH="1">
            <a:off x="25009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5" name="Google Shape;4945;p46"/>
          <p:cNvCxnSpPr>
            <a:stCxn id="4928" idx="6"/>
            <a:endCxn id="4940" idx="2"/>
          </p:cNvCxnSpPr>
          <p:nvPr/>
        </p:nvCxnSpPr>
        <p:spPr>
          <a:xfrm rot="10800000">
            <a:off x="3093113" y="1568350"/>
            <a:ext cx="3090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6" name="Google Shape;4946;p46"/>
          <p:cNvCxnSpPr>
            <a:stCxn id="4939" idx="6"/>
          </p:cNvCxnSpPr>
          <p:nvPr/>
        </p:nvCxnSpPr>
        <p:spPr>
          <a:xfrm rot="10800000" flipH="1">
            <a:off x="22898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47" name="Google Shape;4947;p46"/>
          <p:cNvCxnSpPr>
            <a:stCxn id="4940" idx="6"/>
          </p:cNvCxnSpPr>
          <p:nvPr/>
        </p:nvCxnSpPr>
        <p:spPr>
          <a:xfrm rot="10800000" flipH="1">
            <a:off x="30929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4948" name="Google Shape;4948;p46"/>
          <p:cNvSpPr/>
          <p:nvPr/>
        </p:nvSpPr>
        <p:spPr>
          <a:xfrm rot="-5400000">
            <a:off x="6241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49" name="Google Shape;4949;p46"/>
          <p:cNvCxnSpPr>
            <a:stCxn id="4926" idx="6"/>
            <a:endCxn id="4948" idx="2"/>
          </p:cNvCxnSpPr>
          <p:nvPr/>
        </p:nvCxnSpPr>
        <p:spPr>
          <a:xfrm rot="10800000">
            <a:off x="9901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4950" name="Google Shape;4950;p46"/>
          <p:cNvCxnSpPr>
            <a:stCxn id="4924" idx="6"/>
            <a:endCxn id="4948" idx="2"/>
          </p:cNvCxnSpPr>
          <p:nvPr/>
        </p:nvCxnSpPr>
        <p:spPr>
          <a:xfrm rot="10800000">
            <a:off x="9901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4951" name="Google Shape;4951;p46"/>
          <p:cNvCxnSpPr>
            <a:stCxn id="4925" idx="6"/>
            <a:endCxn id="4948" idx="2"/>
          </p:cNvCxnSpPr>
          <p:nvPr/>
        </p:nvCxnSpPr>
        <p:spPr>
          <a:xfrm rot="10800000">
            <a:off x="9901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4952" name="Google Shape;4952;p46"/>
          <p:cNvCxnSpPr>
            <a:stCxn id="4948" idx="6"/>
            <a:endCxn id="4939" idx="2"/>
          </p:cNvCxnSpPr>
          <p:nvPr/>
        </p:nvCxnSpPr>
        <p:spPr>
          <a:xfrm rot="10800000" flipH="1">
            <a:off x="9901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4953" name="Google Shape;4953;p46"/>
          <p:cNvCxnSpPr>
            <a:stCxn id="4948" idx="6"/>
            <a:endCxn id="4940" idx="2"/>
          </p:cNvCxnSpPr>
          <p:nvPr/>
        </p:nvCxnSpPr>
        <p:spPr>
          <a:xfrm rot="10800000" flipH="1">
            <a:off x="9901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4954" name="Google Shape;4954;p46"/>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4955" name="Google Shape;4955;p46"/>
          <p:cNvCxnSpPr>
            <a:stCxn id="4954" idx="6"/>
            <a:endCxn id="4940" idx="2"/>
          </p:cNvCxnSpPr>
          <p:nvPr/>
        </p:nvCxnSpPr>
        <p:spPr>
          <a:xfrm rot="10800000">
            <a:off x="3092813" y="1568350"/>
            <a:ext cx="1071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56" name="Google Shape;4956;p46"/>
          <p:cNvCxnSpPr>
            <a:stCxn id="4924" idx="6"/>
            <a:endCxn id="4954" idx="2"/>
          </p:cNvCxnSpPr>
          <p:nvPr/>
        </p:nvCxnSpPr>
        <p:spPr>
          <a:xfrm rot="10800000" flipH="1">
            <a:off x="2653313" y="2946050"/>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7" name="Google Shape;4957;p46"/>
          <p:cNvCxnSpPr>
            <a:stCxn id="4924" idx="6"/>
            <a:endCxn id="4954" idx="2"/>
          </p:cNvCxnSpPr>
          <p:nvPr/>
        </p:nvCxnSpPr>
        <p:spPr>
          <a:xfrm rot="10800000" flipH="1">
            <a:off x="2653313" y="2946050"/>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8" name="Google Shape;4958;p46"/>
          <p:cNvCxnSpPr>
            <a:stCxn id="4926" idx="6"/>
            <a:endCxn id="4954" idx="2"/>
          </p:cNvCxnSpPr>
          <p:nvPr/>
        </p:nvCxnSpPr>
        <p:spPr>
          <a:xfrm rot="10800000" flipH="1">
            <a:off x="1904525" y="2946050"/>
            <a:ext cx="2259600" cy="678900"/>
          </a:xfrm>
          <a:prstGeom prst="straightConnector1">
            <a:avLst/>
          </a:prstGeom>
          <a:noFill/>
          <a:ln w="9525" cap="flat" cmpd="sng">
            <a:solidFill>
              <a:srgbClr val="FF0000"/>
            </a:solidFill>
            <a:prstDash val="solid"/>
            <a:round/>
            <a:headEnd type="none" w="med" len="med"/>
            <a:tailEnd type="triangle" w="med" len="med"/>
          </a:ln>
        </p:spPr>
      </p:cxnSp>
      <p:sp>
        <p:nvSpPr>
          <p:cNvPr id="4959" name="Google Shape;4959;p46"/>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0" name="Google Shape;4960;p46"/>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1" name="Google Shape;4961;p46"/>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62" name="Google Shape;4962;p46"/>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63" name="Google Shape;4963;p46"/>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4" name="Google Shape;4964;p46"/>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65" name="Google Shape;4965;p46"/>
          <p:cNvCxnSpPr>
            <a:stCxn id="4961" idx="6"/>
            <a:endCxn id="4962" idx="2"/>
          </p:cNvCxnSpPr>
          <p:nvPr/>
        </p:nvCxnSpPr>
        <p:spPr>
          <a:xfrm rot="10800000" flipH="1">
            <a:off x="5562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4966" name="Google Shape;4966;p46"/>
          <p:cNvCxnSpPr>
            <a:stCxn id="4961" idx="6"/>
            <a:endCxn id="4964" idx="2"/>
          </p:cNvCxnSpPr>
          <p:nvPr/>
        </p:nvCxnSpPr>
        <p:spPr>
          <a:xfrm rot="10800000" flipH="1">
            <a:off x="5562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67" name="Google Shape;4967;p46"/>
          <p:cNvCxnSpPr>
            <a:stCxn id="4961" idx="6"/>
            <a:endCxn id="4963" idx="2"/>
          </p:cNvCxnSpPr>
          <p:nvPr/>
        </p:nvCxnSpPr>
        <p:spPr>
          <a:xfrm rot="10800000" flipH="1">
            <a:off x="5562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68" name="Google Shape;4968;p46"/>
          <p:cNvCxnSpPr>
            <a:stCxn id="4959" idx="6"/>
            <a:endCxn id="4964" idx="2"/>
          </p:cNvCxnSpPr>
          <p:nvPr/>
        </p:nvCxnSpPr>
        <p:spPr>
          <a:xfrm rot="10800000">
            <a:off x="5866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69" name="Google Shape;4969;p46"/>
          <p:cNvCxnSpPr>
            <a:stCxn id="4959" idx="6"/>
            <a:endCxn id="4962" idx="2"/>
          </p:cNvCxnSpPr>
          <p:nvPr/>
        </p:nvCxnSpPr>
        <p:spPr>
          <a:xfrm rot="10800000" flipH="1">
            <a:off x="6310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0" name="Google Shape;4970;p46"/>
          <p:cNvCxnSpPr>
            <a:stCxn id="4959" idx="6"/>
            <a:endCxn id="4963" idx="2"/>
          </p:cNvCxnSpPr>
          <p:nvPr/>
        </p:nvCxnSpPr>
        <p:spPr>
          <a:xfrm rot="10800000" flipH="1">
            <a:off x="6310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71" name="Google Shape;4971;p46"/>
          <p:cNvCxnSpPr>
            <a:stCxn id="4960" idx="6"/>
            <a:endCxn id="4964" idx="2"/>
          </p:cNvCxnSpPr>
          <p:nvPr/>
        </p:nvCxnSpPr>
        <p:spPr>
          <a:xfrm rot="10800000">
            <a:off x="5866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2" name="Google Shape;4972;p46"/>
          <p:cNvCxnSpPr>
            <a:stCxn id="4960" idx="6"/>
            <a:endCxn id="4962" idx="2"/>
          </p:cNvCxnSpPr>
          <p:nvPr/>
        </p:nvCxnSpPr>
        <p:spPr>
          <a:xfrm rot="10800000">
            <a:off x="6615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73" name="Google Shape;4973;p46"/>
          <p:cNvCxnSpPr>
            <a:stCxn id="4960" idx="6"/>
            <a:endCxn id="4963" idx="2"/>
          </p:cNvCxnSpPr>
          <p:nvPr/>
        </p:nvCxnSpPr>
        <p:spPr>
          <a:xfrm rot="10800000" flipH="1">
            <a:off x="7059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4974" name="Google Shape;4974;p46"/>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75" name="Google Shape;4975;p46"/>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76" name="Google Shape;4976;p46"/>
          <p:cNvCxnSpPr>
            <a:stCxn id="4964" idx="6"/>
            <a:endCxn id="4974" idx="2"/>
          </p:cNvCxnSpPr>
          <p:nvPr/>
        </p:nvCxnSpPr>
        <p:spPr>
          <a:xfrm rot="10800000" flipH="1">
            <a:off x="5866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77" name="Google Shape;4977;p46"/>
          <p:cNvCxnSpPr>
            <a:stCxn id="4962" idx="6"/>
            <a:endCxn id="4974" idx="2"/>
          </p:cNvCxnSpPr>
          <p:nvPr/>
        </p:nvCxnSpPr>
        <p:spPr>
          <a:xfrm rot="10800000">
            <a:off x="5871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4978" name="Google Shape;4978;p46"/>
          <p:cNvCxnSpPr>
            <a:stCxn id="4963" idx="6"/>
            <a:endCxn id="4975" idx="2"/>
          </p:cNvCxnSpPr>
          <p:nvPr/>
        </p:nvCxnSpPr>
        <p:spPr>
          <a:xfrm rot="10800000">
            <a:off x="6674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4979" name="Google Shape;4979;p46"/>
          <p:cNvCxnSpPr>
            <a:stCxn id="4974" idx="6"/>
          </p:cNvCxnSpPr>
          <p:nvPr/>
        </p:nvCxnSpPr>
        <p:spPr>
          <a:xfrm rot="10800000" flipH="1">
            <a:off x="5871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80" name="Google Shape;4980;p46"/>
          <p:cNvCxnSpPr>
            <a:stCxn id="4975" idx="6"/>
          </p:cNvCxnSpPr>
          <p:nvPr/>
        </p:nvCxnSpPr>
        <p:spPr>
          <a:xfrm rot="10800000" flipH="1">
            <a:off x="6674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4981" name="Google Shape;4981;p46"/>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4982" name="Google Shape;4982;p46"/>
          <p:cNvCxnSpPr>
            <a:stCxn id="4961" idx="6"/>
            <a:endCxn id="4981" idx="2"/>
          </p:cNvCxnSpPr>
          <p:nvPr/>
        </p:nvCxnSpPr>
        <p:spPr>
          <a:xfrm rot="10800000">
            <a:off x="5104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4983" name="Google Shape;4983;p46"/>
          <p:cNvCxnSpPr>
            <a:stCxn id="4959" idx="6"/>
            <a:endCxn id="4981" idx="2"/>
          </p:cNvCxnSpPr>
          <p:nvPr/>
        </p:nvCxnSpPr>
        <p:spPr>
          <a:xfrm rot="10800000">
            <a:off x="5104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4984" name="Google Shape;4984;p46"/>
          <p:cNvCxnSpPr>
            <a:stCxn id="4960" idx="6"/>
            <a:endCxn id="4981" idx="2"/>
          </p:cNvCxnSpPr>
          <p:nvPr/>
        </p:nvCxnSpPr>
        <p:spPr>
          <a:xfrm rot="10800000">
            <a:off x="5104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85" name="Google Shape;4985;p46"/>
          <p:cNvCxnSpPr>
            <a:stCxn id="4981" idx="6"/>
            <a:endCxn id="4974" idx="2"/>
          </p:cNvCxnSpPr>
          <p:nvPr/>
        </p:nvCxnSpPr>
        <p:spPr>
          <a:xfrm rot="10800000" flipH="1">
            <a:off x="5104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4986" name="Google Shape;4986;p46"/>
          <p:cNvCxnSpPr>
            <a:endCxn id="4975" idx="2"/>
          </p:cNvCxnSpPr>
          <p:nvPr/>
        </p:nvCxnSpPr>
        <p:spPr>
          <a:xfrm rot="10800000" flipH="1">
            <a:off x="5109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4987" name="Google Shape;4987;p46"/>
          <p:cNvSpPr txBox="1"/>
          <p:nvPr/>
        </p:nvSpPr>
        <p:spPr>
          <a:xfrm>
            <a:off x="1300025" y="4523350"/>
            <a:ext cx="289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2"/>
            </a:pPr>
            <a:r>
              <a:rPr lang="en"/>
              <a:t>No-Retraining w/ expansion</a:t>
            </a:r>
            <a:endParaRPr/>
          </a:p>
        </p:txBody>
      </p:sp>
      <p:sp>
        <p:nvSpPr>
          <p:cNvPr id="4988" name="Google Shape;4988;p46"/>
          <p:cNvSpPr txBox="1"/>
          <p:nvPr/>
        </p:nvSpPr>
        <p:spPr>
          <a:xfrm>
            <a:off x="4805225" y="4523350"/>
            <a:ext cx="3140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3"/>
            </a:pPr>
            <a:r>
              <a:rPr lang="en"/>
              <a:t>Partial Retraining w/ expansion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92"/>
        <p:cNvGrpSpPr/>
        <p:nvPr/>
      </p:nvGrpSpPr>
      <p:grpSpPr>
        <a:xfrm>
          <a:off x="0" y="0"/>
          <a:ext cx="0" cy="0"/>
          <a:chOff x="0" y="0"/>
          <a:chExt cx="0" cy="0"/>
        </a:xfrm>
      </p:grpSpPr>
      <p:sp>
        <p:nvSpPr>
          <p:cNvPr id="4993" name="Google Shape;4993;p47"/>
          <p:cNvSpPr/>
          <p:nvPr/>
        </p:nvSpPr>
        <p:spPr>
          <a:xfrm rot="-5400000">
            <a:off x="22111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4" name="Google Shape;4994;p47"/>
          <p:cNvSpPr/>
          <p:nvPr/>
        </p:nvSpPr>
        <p:spPr>
          <a:xfrm rot="-5400000">
            <a:off x="29599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5" name="Google Shape;4995;p47"/>
          <p:cNvSpPr/>
          <p:nvPr/>
        </p:nvSpPr>
        <p:spPr>
          <a:xfrm rot="-5400000">
            <a:off x="14623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6" name="Google Shape;4996;p47"/>
          <p:cNvSpPr/>
          <p:nvPr/>
        </p:nvSpPr>
        <p:spPr>
          <a:xfrm rot="-5400000">
            <a:off x="2058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7" name="Google Shape;4997;p47"/>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98" name="Google Shape;4998;p47"/>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99" name="Google Shape;4999;p47"/>
          <p:cNvCxnSpPr>
            <a:stCxn id="4995" idx="6"/>
            <a:endCxn id="4996" idx="2"/>
          </p:cNvCxnSpPr>
          <p:nvPr/>
        </p:nvCxnSpPr>
        <p:spPr>
          <a:xfrm rot="10800000" flipH="1">
            <a:off x="18283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0" name="Google Shape;5000;p47"/>
          <p:cNvCxnSpPr>
            <a:stCxn id="4995" idx="6"/>
            <a:endCxn id="4998" idx="2"/>
          </p:cNvCxnSpPr>
          <p:nvPr/>
        </p:nvCxnSpPr>
        <p:spPr>
          <a:xfrm rot="10800000">
            <a:off x="16759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1" name="Google Shape;5001;p47"/>
          <p:cNvCxnSpPr>
            <a:stCxn id="4995" idx="6"/>
            <a:endCxn id="4997" idx="2"/>
          </p:cNvCxnSpPr>
          <p:nvPr/>
        </p:nvCxnSpPr>
        <p:spPr>
          <a:xfrm rot="10800000" flipH="1">
            <a:off x="18283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2" name="Google Shape;5002;p47"/>
          <p:cNvCxnSpPr>
            <a:stCxn id="4993" idx="6"/>
            <a:endCxn id="4998" idx="2"/>
          </p:cNvCxnSpPr>
          <p:nvPr/>
        </p:nvCxnSpPr>
        <p:spPr>
          <a:xfrm rot="10800000">
            <a:off x="16759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3" name="Google Shape;5003;p47"/>
          <p:cNvCxnSpPr>
            <a:stCxn id="4993" idx="6"/>
            <a:endCxn id="4996" idx="2"/>
          </p:cNvCxnSpPr>
          <p:nvPr/>
        </p:nvCxnSpPr>
        <p:spPr>
          <a:xfrm rot="10800000">
            <a:off x="24247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4" name="Google Shape;5004;p47"/>
          <p:cNvCxnSpPr>
            <a:stCxn id="4993" idx="6"/>
            <a:endCxn id="4997" idx="2"/>
          </p:cNvCxnSpPr>
          <p:nvPr/>
        </p:nvCxnSpPr>
        <p:spPr>
          <a:xfrm rot="10800000" flipH="1">
            <a:off x="25771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5" name="Google Shape;5005;p47"/>
          <p:cNvCxnSpPr>
            <a:stCxn id="4994" idx="6"/>
            <a:endCxn id="4998" idx="2"/>
          </p:cNvCxnSpPr>
          <p:nvPr/>
        </p:nvCxnSpPr>
        <p:spPr>
          <a:xfrm rot="10800000">
            <a:off x="16759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06" name="Google Shape;5006;p47"/>
          <p:cNvCxnSpPr>
            <a:stCxn id="4994" idx="6"/>
            <a:endCxn id="4996" idx="2"/>
          </p:cNvCxnSpPr>
          <p:nvPr/>
        </p:nvCxnSpPr>
        <p:spPr>
          <a:xfrm rot="10800000">
            <a:off x="24247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7" name="Google Shape;5007;p47"/>
          <p:cNvCxnSpPr>
            <a:stCxn id="4994" idx="6"/>
            <a:endCxn id="4997" idx="2"/>
          </p:cNvCxnSpPr>
          <p:nvPr/>
        </p:nvCxnSpPr>
        <p:spPr>
          <a:xfrm rot="10800000" flipH="1">
            <a:off x="33259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08" name="Google Shape;5008;p47"/>
          <p:cNvSpPr/>
          <p:nvPr/>
        </p:nvSpPr>
        <p:spPr>
          <a:xfrm rot="-5400000">
            <a:off x="18476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09" name="Google Shape;5009;p47"/>
          <p:cNvSpPr/>
          <p:nvPr/>
        </p:nvSpPr>
        <p:spPr>
          <a:xfrm rot="-5400000">
            <a:off x="26507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10" name="Google Shape;5010;p47"/>
          <p:cNvCxnSpPr>
            <a:stCxn id="4998" idx="6"/>
            <a:endCxn id="5008" idx="2"/>
          </p:cNvCxnSpPr>
          <p:nvPr/>
        </p:nvCxnSpPr>
        <p:spPr>
          <a:xfrm rot="10800000" flipH="1">
            <a:off x="16759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11" name="Google Shape;5011;p47"/>
          <p:cNvCxnSpPr>
            <a:stCxn id="4998" idx="6"/>
            <a:endCxn id="5009" idx="2"/>
          </p:cNvCxnSpPr>
          <p:nvPr/>
        </p:nvCxnSpPr>
        <p:spPr>
          <a:xfrm rot="10800000" flipH="1">
            <a:off x="16759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2" name="Google Shape;5012;p47"/>
          <p:cNvCxnSpPr>
            <a:stCxn id="4996" idx="6"/>
            <a:endCxn id="5008" idx="2"/>
          </p:cNvCxnSpPr>
          <p:nvPr/>
        </p:nvCxnSpPr>
        <p:spPr>
          <a:xfrm rot="10800000">
            <a:off x="22135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13" name="Google Shape;5013;p47"/>
          <p:cNvCxnSpPr>
            <a:stCxn id="4996" idx="6"/>
            <a:endCxn id="5009" idx="2"/>
          </p:cNvCxnSpPr>
          <p:nvPr/>
        </p:nvCxnSpPr>
        <p:spPr>
          <a:xfrm rot="10800000" flipH="1">
            <a:off x="24247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4" name="Google Shape;5014;p47"/>
          <p:cNvCxnSpPr>
            <a:stCxn id="4997" idx="6"/>
            <a:endCxn id="5009" idx="2"/>
          </p:cNvCxnSpPr>
          <p:nvPr/>
        </p:nvCxnSpPr>
        <p:spPr>
          <a:xfrm rot="10800000">
            <a:off x="30169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5" name="Google Shape;5015;p47"/>
          <p:cNvCxnSpPr>
            <a:stCxn id="5008" idx="6"/>
          </p:cNvCxnSpPr>
          <p:nvPr/>
        </p:nvCxnSpPr>
        <p:spPr>
          <a:xfrm rot="10800000" flipH="1">
            <a:off x="22136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16" name="Google Shape;5016;p47"/>
          <p:cNvCxnSpPr>
            <a:stCxn id="5009" idx="6"/>
          </p:cNvCxnSpPr>
          <p:nvPr/>
        </p:nvCxnSpPr>
        <p:spPr>
          <a:xfrm rot="10800000" flipH="1">
            <a:off x="30167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17" name="Google Shape;5017;p47"/>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18" name="Google Shape;5018;p47"/>
          <p:cNvCxnSpPr>
            <a:stCxn id="4995" idx="6"/>
            <a:endCxn id="5017" idx="2"/>
          </p:cNvCxnSpPr>
          <p:nvPr/>
        </p:nvCxnSpPr>
        <p:spPr>
          <a:xfrm rot="10800000">
            <a:off x="9139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19" name="Google Shape;5019;p47"/>
          <p:cNvCxnSpPr>
            <a:stCxn id="4993" idx="6"/>
            <a:endCxn id="5017" idx="2"/>
          </p:cNvCxnSpPr>
          <p:nvPr/>
        </p:nvCxnSpPr>
        <p:spPr>
          <a:xfrm rot="10800000">
            <a:off x="9139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020" name="Google Shape;5020;p47"/>
          <p:cNvCxnSpPr>
            <a:stCxn id="4994" idx="6"/>
            <a:endCxn id="5017" idx="2"/>
          </p:cNvCxnSpPr>
          <p:nvPr/>
        </p:nvCxnSpPr>
        <p:spPr>
          <a:xfrm rot="10800000">
            <a:off x="9139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021" name="Google Shape;5021;p47"/>
          <p:cNvCxnSpPr>
            <a:stCxn id="5017" idx="6"/>
            <a:endCxn id="5008" idx="2"/>
          </p:cNvCxnSpPr>
          <p:nvPr/>
        </p:nvCxnSpPr>
        <p:spPr>
          <a:xfrm rot="10800000" flipH="1">
            <a:off x="9139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022" name="Google Shape;5022;p47"/>
          <p:cNvCxnSpPr>
            <a:stCxn id="5017" idx="6"/>
            <a:endCxn id="5009" idx="2"/>
          </p:cNvCxnSpPr>
          <p:nvPr/>
        </p:nvCxnSpPr>
        <p:spPr>
          <a:xfrm rot="10800000" flipH="1">
            <a:off x="9139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023" name="Google Shape;5023;p47"/>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024" name="Google Shape;5024;p47"/>
          <p:cNvCxnSpPr>
            <a:stCxn id="5023" idx="6"/>
            <a:endCxn id="5009" idx="2"/>
          </p:cNvCxnSpPr>
          <p:nvPr/>
        </p:nvCxnSpPr>
        <p:spPr>
          <a:xfrm rot="10800000">
            <a:off x="30169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25" name="Google Shape;5025;p47"/>
          <p:cNvCxnSpPr>
            <a:stCxn id="4993" idx="6"/>
            <a:endCxn id="5023" idx="2"/>
          </p:cNvCxnSpPr>
          <p:nvPr/>
        </p:nvCxnSpPr>
        <p:spPr>
          <a:xfrm rot="10800000" flipH="1">
            <a:off x="25771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6" name="Google Shape;5026;p47"/>
          <p:cNvCxnSpPr>
            <a:stCxn id="4993" idx="6"/>
            <a:endCxn id="5023" idx="2"/>
          </p:cNvCxnSpPr>
          <p:nvPr/>
        </p:nvCxnSpPr>
        <p:spPr>
          <a:xfrm rot="10800000" flipH="1">
            <a:off x="25771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7" name="Google Shape;5027;p47"/>
          <p:cNvCxnSpPr>
            <a:stCxn id="4995" idx="6"/>
            <a:endCxn id="5023" idx="2"/>
          </p:cNvCxnSpPr>
          <p:nvPr/>
        </p:nvCxnSpPr>
        <p:spPr>
          <a:xfrm rot="10800000" flipH="1">
            <a:off x="18283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028" name="Google Shape;5028;p47"/>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29" name="Google Shape;5029;p47"/>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30" name="Google Shape;5030;p47"/>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31" name="Google Shape;5031;p47"/>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32" name="Google Shape;5032;p47"/>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33" name="Google Shape;5033;p47"/>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34" name="Google Shape;5034;p47"/>
          <p:cNvCxnSpPr>
            <a:stCxn id="5030" idx="6"/>
            <a:endCxn id="5031" idx="2"/>
          </p:cNvCxnSpPr>
          <p:nvPr/>
        </p:nvCxnSpPr>
        <p:spPr>
          <a:xfrm rot="10800000" flipH="1">
            <a:off x="5562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035" name="Google Shape;5035;p47"/>
          <p:cNvCxnSpPr>
            <a:stCxn id="5030" idx="6"/>
            <a:endCxn id="5033" idx="2"/>
          </p:cNvCxnSpPr>
          <p:nvPr/>
        </p:nvCxnSpPr>
        <p:spPr>
          <a:xfrm rot="10800000" flipH="1">
            <a:off x="5562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6" name="Google Shape;5036;p47"/>
          <p:cNvCxnSpPr>
            <a:stCxn id="5030" idx="6"/>
            <a:endCxn id="5032" idx="2"/>
          </p:cNvCxnSpPr>
          <p:nvPr/>
        </p:nvCxnSpPr>
        <p:spPr>
          <a:xfrm rot="10800000" flipH="1">
            <a:off x="5562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37" name="Google Shape;5037;p47"/>
          <p:cNvCxnSpPr>
            <a:stCxn id="5028" idx="6"/>
            <a:endCxn id="5033" idx="2"/>
          </p:cNvCxnSpPr>
          <p:nvPr/>
        </p:nvCxnSpPr>
        <p:spPr>
          <a:xfrm rot="10800000">
            <a:off x="5866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38" name="Google Shape;5038;p47"/>
          <p:cNvCxnSpPr>
            <a:stCxn id="5028" idx="6"/>
            <a:endCxn id="5031" idx="2"/>
          </p:cNvCxnSpPr>
          <p:nvPr/>
        </p:nvCxnSpPr>
        <p:spPr>
          <a:xfrm rot="10800000" flipH="1">
            <a:off x="6310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9" name="Google Shape;5039;p47"/>
          <p:cNvCxnSpPr>
            <a:stCxn id="5028" idx="6"/>
            <a:endCxn id="5032" idx="2"/>
          </p:cNvCxnSpPr>
          <p:nvPr/>
        </p:nvCxnSpPr>
        <p:spPr>
          <a:xfrm rot="10800000" flipH="1">
            <a:off x="6310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40" name="Google Shape;5040;p47"/>
          <p:cNvCxnSpPr>
            <a:stCxn id="5029" idx="6"/>
            <a:endCxn id="5033" idx="2"/>
          </p:cNvCxnSpPr>
          <p:nvPr/>
        </p:nvCxnSpPr>
        <p:spPr>
          <a:xfrm rot="10800000">
            <a:off x="5866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041" name="Google Shape;5041;p47"/>
          <p:cNvCxnSpPr>
            <a:stCxn id="5029" idx="6"/>
            <a:endCxn id="5031" idx="2"/>
          </p:cNvCxnSpPr>
          <p:nvPr/>
        </p:nvCxnSpPr>
        <p:spPr>
          <a:xfrm rot="10800000">
            <a:off x="6615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42" name="Google Shape;5042;p47"/>
          <p:cNvCxnSpPr>
            <a:stCxn id="5029" idx="6"/>
            <a:endCxn id="5032" idx="2"/>
          </p:cNvCxnSpPr>
          <p:nvPr/>
        </p:nvCxnSpPr>
        <p:spPr>
          <a:xfrm rot="10800000" flipH="1">
            <a:off x="7059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043" name="Google Shape;5043;p47"/>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44" name="Google Shape;5044;p47"/>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45" name="Google Shape;5045;p47"/>
          <p:cNvCxnSpPr>
            <a:stCxn id="5033" idx="6"/>
            <a:endCxn id="5043" idx="2"/>
          </p:cNvCxnSpPr>
          <p:nvPr/>
        </p:nvCxnSpPr>
        <p:spPr>
          <a:xfrm rot="10800000" flipH="1">
            <a:off x="5866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046" name="Google Shape;5046;p47"/>
          <p:cNvCxnSpPr>
            <a:stCxn id="5031" idx="6"/>
            <a:endCxn id="5043" idx="2"/>
          </p:cNvCxnSpPr>
          <p:nvPr/>
        </p:nvCxnSpPr>
        <p:spPr>
          <a:xfrm rot="10800000">
            <a:off x="5871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047" name="Google Shape;5047;p47"/>
          <p:cNvCxnSpPr>
            <a:stCxn id="5032" idx="6"/>
            <a:endCxn id="5044" idx="2"/>
          </p:cNvCxnSpPr>
          <p:nvPr/>
        </p:nvCxnSpPr>
        <p:spPr>
          <a:xfrm rot="10800000">
            <a:off x="6674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048" name="Google Shape;5048;p47"/>
          <p:cNvCxnSpPr>
            <a:stCxn id="5043" idx="6"/>
          </p:cNvCxnSpPr>
          <p:nvPr/>
        </p:nvCxnSpPr>
        <p:spPr>
          <a:xfrm rot="10800000" flipH="1">
            <a:off x="5871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49" name="Google Shape;5049;p47"/>
          <p:cNvCxnSpPr>
            <a:stCxn id="5044" idx="6"/>
          </p:cNvCxnSpPr>
          <p:nvPr/>
        </p:nvCxnSpPr>
        <p:spPr>
          <a:xfrm rot="10800000" flipH="1">
            <a:off x="6674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050" name="Google Shape;5050;p47"/>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051" name="Google Shape;5051;p47"/>
          <p:cNvCxnSpPr>
            <a:stCxn id="5030" idx="6"/>
            <a:endCxn id="5050" idx="2"/>
          </p:cNvCxnSpPr>
          <p:nvPr/>
        </p:nvCxnSpPr>
        <p:spPr>
          <a:xfrm rot="10800000">
            <a:off x="5104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052" name="Google Shape;5052;p47"/>
          <p:cNvCxnSpPr>
            <a:stCxn id="5028" idx="6"/>
            <a:endCxn id="5050" idx="2"/>
          </p:cNvCxnSpPr>
          <p:nvPr/>
        </p:nvCxnSpPr>
        <p:spPr>
          <a:xfrm rot="10800000">
            <a:off x="5104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053" name="Google Shape;5053;p47"/>
          <p:cNvCxnSpPr>
            <a:stCxn id="5029" idx="6"/>
            <a:endCxn id="5050" idx="2"/>
          </p:cNvCxnSpPr>
          <p:nvPr/>
        </p:nvCxnSpPr>
        <p:spPr>
          <a:xfrm rot="10800000">
            <a:off x="5104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54" name="Google Shape;5054;p47"/>
          <p:cNvCxnSpPr>
            <a:stCxn id="5050" idx="6"/>
            <a:endCxn id="5043" idx="2"/>
          </p:cNvCxnSpPr>
          <p:nvPr/>
        </p:nvCxnSpPr>
        <p:spPr>
          <a:xfrm rot="10800000" flipH="1">
            <a:off x="5104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055" name="Google Shape;5055;p47"/>
          <p:cNvCxnSpPr>
            <a:endCxn id="5044" idx="2"/>
          </p:cNvCxnSpPr>
          <p:nvPr/>
        </p:nvCxnSpPr>
        <p:spPr>
          <a:xfrm rot="10800000" flipH="1">
            <a:off x="5109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056" name="Google Shape;5056;p47"/>
          <p:cNvSpPr txBox="1"/>
          <p:nvPr/>
        </p:nvSpPr>
        <p:spPr>
          <a:xfrm>
            <a:off x="1300025" y="4523350"/>
            <a:ext cx="289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2"/>
            </a:pPr>
            <a:r>
              <a:rPr lang="en"/>
              <a:t>No-Retraining w/ expansion</a:t>
            </a:r>
            <a:endParaRPr/>
          </a:p>
        </p:txBody>
      </p:sp>
      <p:sp>
        <p:nvSpPr>
          <p:cNvPr id="5057" name="Google Shape;5057;p47"/>
          <p:cNvSpPr txBox="1"/>
          <p:nvPr/>
        </p:nvSpPr>
        <p:spPr>
          <a:xfrm>
            <a:off x="4805225" y="4523350"/>
            <a:ext cx="3140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3"/>
            </a:pPr>
            <a:r>
              <a:rPr lang="en"/>
              <a:t>Partial Retraining w/ expansion</a:t>
            </a:r>
            <a:endParaRPr/>
          </a:p>
        </p:txBody>
      </p:sp>
      <p:sp>
        <p:nvSpPr>
          <p:cNvPr id="5058" name="Google Shape;5058;p47"/>
          <p:cNvSpPr/>
          <p:nvPr/>
        </p:nvSpPr>
        <p:spPr>
          <a:xfrm>
            <a:off x="514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47"/>
          <p:cNvSpPr/>
          <p:nvPr/>
        </p:nvSpPr>
        <p:spPr>
          <a:xfrm>
            <a:off x="29531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47"/>
          <p:cNvSpPr/>
          <p:nvPr/>
        </p:nvSpPr>
        <p:spPr>
          <a:xfrm>
            <a:off x="4705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47"/>
          <p:cNvSpPr/>
          <p:nvPr/>
        </p:nvSpPr>
        <p:spPr>
          <a:xfrm>
            <a:off x="7112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47"/>
          <p:cNvSpPr/>
          <p:nvPr/>
        </p:nvSpPr>
        <p:spPr>
          <a:xfrm>
            <a:off x="14291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47"/>
          <p:cNvSpPr/>
          <p:nvPr/>
        </p:nvSpPr>
        <p:spPr>
          <a:xfrm>
            <a:off x="5162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47"/>
          <p:cNvSpPr txBox="1"/>
          <p:nvPr/>
        </p:nvSpPr>
        <p:spPr>
          <a:xfrm>
            <a:off x="1816650" y="153200"/>
            <a:ext cx="4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t-1</a:t>
            </a:r>
            <a:endParaRPr/>
          </a:p>
        </p:txBody>
      </p:sp>
      <p:sp>
        <p:nvSpPr>
          <p:cNvPr id="5065" name="Google Shape;5065;p47"/>
          <p:cNvSpPr txBox="1"/>
          <p:nvPr/>
        </p:nvSpPr>
        <p:spPr>
          <a:xfrm>
            <a:off x="3035850" y="153200"/>
            <a:ext cx="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t>
            </a:r>
            <a:endParaRPr/>
          </a:p>
        </p:txBody>
      </p:sp>
      <p:sp>
        <p:nvSpPr>
          <p:cNvPr id="5066" name="Google Shape;5066;p47"/>
          <p:cNvSpPr txBox="1"/>
          <p:nvPr/>
        </p:nvSpPr>
        <p:spPr>
          <a:xfrm>
            <a:off x="6693450" y="153200"/>
            <a:ext cx="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t>
            </a:r>
            <a:endParaRPr/>
          </a:p>
        </p:txBody>
      </p:sp>
      <p:sp>
        <p:nvSpPr>
          <p:cNvPr id="5067" name="Google Shape;5067;p47"/>
          <p:cNvSpPr txBox="1"/>
          <p:nvPr/>
        </p:nvSpPr>
        <p:spPr>
          <a:xfrm>
            <a:off x="5474250" y="153200"/>
            <a:ext cx="4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t-1</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71"/>
        <p:cNvGrpSpPr/>
        <p:nvPr/>
      </p:nvGrpSpPr>
      <p:grpSpPr>
        <a:xfrm>
          <a:off x="0" y="0"/>
          <a:ext cx="0" cy="0"/>
          <a:chOff x="0" y="0"/>
          <a:chExt cx="0" cy="0"/>
        </a:xfrm>
      </p:grpSpPr>
      <p:grpSp>
        <p:nvGrpSpPr>
          <p:cNvPr id="5072" name="Google Shape;5072;p48"/>
          <p:cNvGrpSpPr/>
          <p:nvPr/>
        </p:nvGrpSpPr>
        <p:grpSpPr>
          <a:xfrm>
            <a:off x="2862515" y="754062"/>
            <a:ext cx="3356168" cy="3823282"/>
            <a:chOff x="819550" y="72900"/>
            <a:chExt cx="4088400" cy="4850650"/>
          </a:xfrm>
        </p:grpSpPr>
        <p:sp>
          <p:nvSpPr>
            <p:cNvPr id="5073" name="Google Shape;5073;p48"/>
            <p:cNvSpPr/>
            <p:nvPr/>
          </p:nvSpPr>
          <p:spPr>
            <a:xfrm rot="-5400000">
              <a:off x="2515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4" name="Google Shape;5074;p48"/>
            <p:cNvSpPr/>
            <p:nvPr/>
          </p:nvSpPr>
          <p:spPr>
            <a:xfrm rot="-5400000">
              <a:off x="3264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5" name="Google Shape;5075;p48"/>
            <p:cNvSpPr/>
            <p:nvPr/>
          </p:nvSpPr>
          <p:spPr>
            <a:xfrm rot="-5400000">
              <a:off x="1767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6" name="Google Shape;5076;p48"/>
            <p:cNvSpPr/>
            <p:nvPr/>
          </p:nvSpPr>
          <p:spPr>
            <a:xfrm rot="-5400000">
              <a:off x="23635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7" name="Google Shape;5077;p48"/>
            <p:cNvSpPr/>
            <p:nvPr/>
          </p:nvSpPr>
          <p:spPr>
            <a:xfrm rot="-5400000">
              <a:off x="334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78" name="Google Shape;5078;p48"/>
            <p:cNvSpPr/>
            <p:nvPr/>
          </p:nvSpPr>
          <p:spPr>
            <a:xfrm rot="-5400000">
              <a:off x="1614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79" name="Google Shape;5079;p48"/>
            <p:cNvCxnSpPr>
              <a:stCxn id="5075" idx="6"/>
              <a:endCxn id="5076" idx="2"/>
            </p:cNvCxnSpPr>
            <p:nvPr/>
          </p:nvCxnSpPr>
          <p:spPr>
            <a:xfrm rot="10800000" flipH="1">
              <a:off x="21331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0" name="Google Shape;5080;p48"/>
            <p:cNvCxnSpPr>
              <a:stCxn id="5075" idx="6"/>
              <a:endCxn id="5078" idx="2"/>
            </p:cNvCxnSpPr>
            <p:nvPr/>
          </p:nvCxnSpPr>
          <p:spPr>
            <a:xfrm rot="10800000">
              <a:off x="19807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1" name="Google Shape;5081;p48"/>
            <p:cNvCxnSpPr>
              <a:stCxn id="5075" idx="6"/>
              <a:endCxn id="5077" idx="2"/>
            </p:cNvCxnSpPr>
            <p:nvPr/>
          </p:nvCxnSpPr>
          <p:spPr>
            <a:xfrm rot="10800000" flipH="1">
              <a:off x="21331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2" name="Google Shape;5082;p48"/>
            <p:cNvCxnSpPr>
              <a:stCxn id="5073" idx="6"/>
              <a:endCxn id="5078" idx="2"/>
            </p:cNvCxnSpPr>
            <p:nvPr/>
          </p:nvCxnSpPr>
          <p:spPr>
            <a:xfrm rot="10800000">
              <a:off x="19807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3" name="Google Shape;5083;p48"/>
            <p:cNvCxnSpPr>
              <a:stCxn id="5073" idx="6"/>
              <a:endCxn id="5076" idx="2"/>
            </p:cNvCxnSpPr>
            <p:nvPr/>
          </p:nvCxnSpPr>
          <p:spPr>
            <a:xfrm rot="10800000">
              <a:off x="27295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4" name="Google Shape;5084;p48"/>
            <p:cNvCxnSpPr>
              <a:stCxn id="5073" idx="6"/>
              <a:endCxn id="5077" idx="2"/>
            </p:cNvCxnSpPr>
            <p:nvPr/>
          </p:nvCxnSpPr>
          <p:spPr>
            <a:xfrm rot="10800000" flipH="1">
              <a:off x="28819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5" name="Google Shape;5085;p48"/>
            <p:cNvCxnSpPr>
              <a:stCxn id="5074" idx="6"/>
              <a:endCxn id="5078" idx="2"/>
            </p:cNvCxnSpPr>
            <p:nvPr/>
          </p:nvCxnSpPr>
          <p:spPr>
            <a:xfrm rot="10800000">
              <a:off x="19807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86" name="Google Shape;5086;p48"/>
            <p:cNvCxnSpPr>
              <a:stCxn id="5074" idx="6"/>
              <a:endCxn id="5076" idx="2"/>
            </p:cNvCxnSpPr>
            <p:nvPr/>
          </p:nvCxnSpPr>
          <p:spPr>
            <a:xfrm rot="10800000">
              <a:off x="27295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7" name="Google Shape;5087;p48"/>
            <p:cNvCxnSpPr>
              <a:stCxn id="5074" idx="6"/>
              <a:endCxn id="5077" idx="2"/>
            </p:cNvCxnSpPr>
            <p:nvPr/>
          </p:nvCxnSpPr>
          <p:spPr>
            <a:xfrm rot="10800000" flipH="1">
              <a:off x="36307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88" name="Google Shape;5088;p48"/>
            <p:cNvSpPr/>
            <p:nvPr/>
          </p:nvSpPr>
          <p:spPr>
            <a:xfrm rot="-5400000">
              <a:off x="21524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89" name="Google Shape;5089;p48"/>
            <p:cNvSpPr/>
            <p:nvPr/>
          </p:nvSpPr>
          <p:spPr>
            <a:xfrm rot="-5400000">
              <a:off x="29555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90" name="Google Shape;5090;p48"/>
            <p:cNvCxnSpPr>
              <a:stCxn id="5078" idx="6"/>
              <a:endCxn id="5088" idx="2"/>
            </p:cNvCxnSpPr>
            <p:nvPr/>
          </p:nvCxnSpPr>
          <p:spPr>
            <a:xfrm rot="10800000" flipH="1">
              <a:off x="19807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91" name="Google Shape;5091;p48"/>
            <p:cNvCxnSpPr>
              <a:stCxn id="5078" idx="6"/>
              <a:endCxn id="5089" idx="2"/>
            </p:cNvCxnSpPr>
            <p:nvPr/>
          </p:nvCxnSpPr>
          <p:spPr>
            <a:xfrm rot="10800000" flipH="1">
              <a:off x="19807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2" name="Google Shape;5092;p48"/>
            <p:cNvCxnSpPr>
              <a:stCxn id="5076" idx="6"/>
              <a:endCxn id="5088" idx="2"/>
            </p:cNvCxnSpPr>
            <p:nvPr/>
          </p:nvCxnSpPr>
          <p:spPr>
            <a:xfrm rot="10800000">
              <a:off x="25183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93" name="Google Shape;5093;p48"/>
            <p:cNvCxnSpPr>
              <a:stCxn id="5076" idx="6"/>
              <a:endCxn id="5089" idx="2"/>
            </p:cNvCxnSpPr>
            <p:nvPr/>
          </p:nvCxnSpPr>
          <p:spPr>
            <a:xfrm rot="10800000" flipH="1">
              <a:off x="27295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4" name="Google Shape;5094;p48"/>
            <p:cNvCxnSpPr>
              <a:stCxn id="5077" idx="6"/>
              <a:endCxn id="5089" idx="2"/>
            </p:cNvCxnSpPr>
            <p:nvPr/>
          </p:nvCxnSpPr>
          <p:spPr>
            <a:xfrm rot="10800000">
              <a:off x="33217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5" name="Google Shape;5095;p48"/>
            <p:cNvCxnSpPr>
              <a:stCxn id="5088" idx="6"/>
            </p:cNvCxnSpPr>
            <p:nvPr/>
          </p:nvCxnSpPr>
          <p:spPr>
            <a:xfrm rot="10800000" flipH="1">
              <a:off x="25184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96" name="Google Shape;5096;p48"/>
            <p:cNvCxnSpPr>
              <a:stCxn id="5089" idx="6"/>
            </p:cNvCxnSpPr>
            <p:nvPr/>
          </p:nvCxnSpPr>
          <p:spPr>
            <a:xfrm rot="10800000" flipH="1">
              <a:off x="33215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97" name="Google Shape;5097;p48"/>
            <p:cNvSpPr/>
            <p:nvPr/>
          </p:nvSpPr>
          <p:spPr>
            <a:xfrm rot="-5400000">
              <a:off x="852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98" name="Google Shape;5098;p48"/>
            <p:cNvCxnSpPr>
              <a:stCxn id="5075" idx="6"/>
              <a:endCxn id="5097" idx="2"/>
            </p:cNvCxnSpPr>
            <p:nvPr/>
          </p:nvCxnSpPr>
          <p:spPr>
            <a:xfrm rot="10800000">
              <a:off x="12187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99" name="Google Shape;5099;p48"/>
            <p:cNvCxnSpPr>
              <a:stCxn id="5073" idx="6"/>
              <a:endCxn id="5097" idx="2"/>
            </p:cNvCxnSpPr>
            <p:nvPr/>
          </p:nvCxnSpPr>
          <p:spPr>
            <a:xfrm rot="10800000">
              <a:off x="12187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100" name="Google Shape;5100;p48"/>
            <p:cNvCxnSpPr>
              <a:stCxn id="5074" idx="6"/>
              <a:endCxn id="5097" idx="2"/>
            </p:cNvCxnSpPr>
            <p:nvPr/>
          </p:nvCxnSpPr>
          <p:spPr>
            <a:xfrm rot="10800000">
              <a:off x="12187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101" name="Google Shape;5101;p48"/>
            <p:cNvCxnSpPr>
              <a:stCxn id="5097" idx="6"/>
              <a:endCxn id="5088" idx="2"/>
            </p:cNvCxnSpPr>
            <p:nvPr/>
          </p:nvCxnSpPr>
          <p:spPr>
            <a:xfrm rot="10800000" flipH="1">
              <a:off x="12187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102" name="Google Shape;5102;p48"/>
            <p:cNvCxnSpPr>
              <a:stCxn id="5097" idx="6"/>
              <a:endCxn id="5089" idx="2"/>
            </p:cNvCxnSpPr>
            <p:nvPr/>
          </p:nvCxnSpPr>
          <p:spPr>
            <a:xfrm rot="10800000" flipH="1">
              <a:off x="12187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103" name="Google Shape;5103;p48"/>
            <p:cNvSpPr/>
            <p:nvPr/>
          </p:nvSpPr>
          <p:spPr>
            <a:xfrm rot="-5400000">
              <a:off x="4102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104" name="Google Shape;5104;p48"/>
            <p:cNvCxnSpPr>
              <a:stCxn id="5103" idx="6"/>
              <a:endCxn id="5089" idx="2"/>
            </p:cNvCxnSpPr>
            <p:nvPr/>
          </p:nvCxnSpPr>
          <p:spPr>
            <a:xfrm rot="10800000">
              <a:off x="33217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05" name="Google Shape;5105;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6" name="Google Shape;5106;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7" name="Google Shape;5107;p48"/>
            <p:cNvCxnSpPr>
              <a:stCxn id="5075" idx="6"/>
              <a:endCxn id="5103" idx="2"/>
            </p:cNvCxnSpPr>
            <p:nvPr/>
          </p:nvCxnSpPr>
          <p:spPr>
            <a:xfrm rot="10800000" flipH="1">
              <a:off x="21331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108" name="Google Shape;5108;p48"/>
            <p:cNvSpPr txBox="1"/>
            <p:nvPr/>
          </p:nvSpPr>
          <p:spPr>
            <a:xfrm>
              <a:off x="1604825" y="4523350"/>
              <a:ext cx="2895000" cy="400200"/>
            </a:xfrm>
            <a:prstGeom prst="rect">
              <a:avLst/>
            </a:prstGeom>
            <a:noFill/>
            <a:ln>
              <a:noFill/>
            </a:ln>
          </p:spPr>
          <p:txBody>
            <a:bodyPr spcFirstLastPara="1" wrap="square" lIns="91425" tIns="91425" rIns="91425" bIns="91425" anchor="t" anchorCtr="0">
              <a:noAutofit/>
            </a:bodyPr>
            <a:lstStyle/>
            <a:p>
              <a:pPr marL="457200" lvl="0" indent="-381000" algn="ctr" rtl="0">
                <a:spcBef>
                  <a:spcPts val="0"/>
                </a:spcBef>
                <a:spcAft>
                  <a:spcPts val="0"/>
                </a:spcAft>
                <a:buSzPts val="2400"/>
                <a:buFont typeface="Times New Roman"/>
                <a:buAutoNum type="alphaLcParenBoth" startAt="2"/>
              </a:pPr>
              <a:r>
                <a:rPr lang="en" sz="2100">
                  <a:latin typeface="Times New Roman"/>
                  <a:ea typeface="Times New Roman"/>
                  <a:cs typeface="Times New Roman"/>
                  <a:sym typeface="Times New Roman"/>
                </a:rPr>
                <a:t>No-Retraining expansion</a:t>
              </a:r>
              <a:endParaRPr/>
            </a:p>
          </p:txBody>
        </p:sp>
        <p:sp>
          <p:nvSpPr>
            <p:cNvPr id="5109" name="Google Shape;5109;p48"/>
            <p:cNvSpPr/>
            <p:nvPr/>
          </p:nvSpPr>
          <p:spPr>
            <a:xfrm>
              <a:off x="8195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48"/>
            <p:cNvSpPr/>
            <p:nvPr/>
          </p:nvSpPr>
          <p:spPr>
            <a:xfrm>
              <a:off x="32579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48"/>
            <p:cNvSpPr/>
            <p:nvPr/>
          </p:nvSpPr>
          <p:spPr>
            <a:xfrm>
              <a:off x="1733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48"/>
            <p:cNvSpPr txBox="1"/>
            <p:nvPr/>
          </p:nvSpPr>
          <p:spPr>
            <a:xfrm>
              <a:off x="3361905" y="234739"/>
              <a:ext cx="537600" cy="6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a:t>
              </a:r>
              <a:endParaRPr sz="2400"/>
            </a:p>
          </p:txBody>
        </p:sp>
      </p:grpSp>
      <p:grpSp>
        <p:nvGrpSpPr>
          <p:cNvPr id="5113" name="Google Shape;5113;p48"/>
          <p:cNvGrpSpPr/>
          <p:nvPr/>
        </p:nvGrpSpPr>
        <p:grpSpPr>
          <a:xfrm>
            <a:off x="6366965" y="754062"/>
            <a:ext cx="2659860" cy="3823282"/>
            <a:chOff x="5848750" y="72900"/>
            <a:chExt cx="3240175" cy="4850650"/>
          </a:xfrm>
        </p:grpSpPr>
        <p:sp>
          <p:nvSpPr>
            <p:cNvPr id="5114" name="Google Shape;5114;p48"/>
            <p:cNvSpPr/>
            <p:nvPr/>
          </p:nvSpPr>
          <p:spPr>
            <a:xfrm rot="-5400000">
              <a:off x="7087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5" name="Google Shape;5115;p48"/>
            <p:cNvSpPr/>
            <p:nvPr/>
          </p:nvSpPr>
          <p:spPr>
            <a:xfrm rot="-5400000">
              <a:off x="7836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6" name="Google Shape;5116;p48"/>
            <p:cNvSpPr/>
            <p:nvPr/>
          </p:nvSpPr>
          <p:spPr>
            <a:xfrm rot="-5400000">
              <a:off x="6339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17" name="Google Shape;5117;p48"/>
            <p:cNvSpPr/>
            <p:nvPr/>
          </p:nvSpPr>
          <p:spPr>
            <a:xfrm rot="-5400000">
              <a:off x="7392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18" name="Google Shape;5118;p48"/>
            <p:cNvSpPr/>
            <p:nvPr/>
          </p:nvSpPr>
          <p:spPr>
            <a:xfrm rot="-5400000">
              <a:off x="8293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9" name="Google Shape;5119;p48"/>
            <p:cNvSpPr/>
            <p:nvPr/>
          </p:nvSpPr>
          <p:spPr>
            <a:xfrm rot="-5400000">
              <a:off x="6643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20" name="Google Shape;5120;p48"/>
            <p:cNvCxnSpPr>
              <a:stCxn id="5116" idx="6"/>
              <a:endCxn id="5117" idx="2"/>
            </p:cNvCxnSpPr>
            <p:nvPr/>
          </p:nvCxnSpPr>
          <p:spPr>
            <a:xfrm rot="10800000" flipH="1">
              <a:off x="6705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121" name="Google Shape;5121;p48"/>
            <p:cNvCxnSpPr>
              <a:stCxn id="5116" idx="6"/>
              <a:endCxn id="5119" idx="2"/>
            </p:cNvCxnSpPr>
            <p:nvPr/>
          </p:nvCxnSpPr>
          <p:spPr>
            <a:xfrm rot="10800000" flipH="1">
              <a:off x="6705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2" name="Google Shape;5122;p48"/>
            <p:cNvCxnSpPr>
              <a:stCxn id="5116" idx="6"/>
              <a:endCxn id="5118" idx="2"/>
            </p:cNvCxnSpPr>
            <p:nvPr/>
          </p:nvCxnSpPr>
          <p:spPr>
            <a:xfrm rot="10800000" flipH="1">
              <a:off x="6705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3" name="Google Shape;5123;p48"/>
            <p:cNvCxnSpPr>
              <a:stCxn id="5114" idx="6"/>
              <a:endCxn id="5119" idx="2"/>
            </p:cNvCxnSpPr>
            <p:nvPr/>
          </p:nvCxnSpPr>
          <p:spPr>
            <a:xfrm rot="10800000">
              <a:off x="7009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4" name="Google Shape;5124;p48"/>
            <p:cNvCxnSpPr>
              <a:stCxn id="5114" idx="6"/>
              <a:endCxn id="5117" idx="2"/>
            </p:cNvCxnSpPr>
            <p:nvPr/>
          </p:nvCxnSpPr>
          <p:spPr>
            <a:xfrm rot="10800000" flipH="1">
              <a:off x="7453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5" name="Google Shape;5125;p48"/>
            <p:cNvCxnSpPr>
              <a:stCxn id="5114" idx="6"/>
              <a:endCxn id="5118" idx="2"/>
            </p:cNvCxnSpPr>
            <p:nvPr/>
          </p:nvCxnSpPr>
          <p:spPr>
            <a:xfrm rot="10800000" flipH="1">
              <a:off x="745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6" name="Google Shape;5126;p48"/>
            <p:cNvCxnSpPr>
              <a:stCxn id="5115" idx="6"/>
              <a:endCxn id="5119" idx="2"/>
            </p:cNvCxnSpPr>
            <p:nvPr/>
          </p:nvCxnSpPr>
          <p:spPr>
            <a:xfrm rot="10800000">
              <a:off x="7009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7" name="Google Shape;5127;p48"/>
            <p:cNvCxnSpPr>
              <a:stCxn id="5115" idx="6"/>
              <a:endCxn id="5117" idx="2"/>
            </p:cNvCxnSpPr>
            <p:nvPr/>
          </p:nvCxnSpPr>
          <p:spPr>
            <a:xfrm rot="10800000">
              <a:off x="7758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8" name="Google Shape;5128;p48"/>
            <p:cNvCxnSpPr>
              <a:stCxn id="5115" idx="6"/>
              <a:endCxn id="5118" idx="2"/>
            </p:cNvCxnSpPr>
            <p:nvPr/>
          </p:nvCxnSpPr>
          <p:spPr>
            <a:xfrm rot="10800000" flipH="1">
              <a:off x="8202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129" name="Google Shape;5129;p48"/>
            <p:cNvSpPr/>
            <p:nvPr/>
          </p:nvSpPr>
          <p:spPr>
            <a:xfrm rot="-5400000">
              <a:off x="6648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30" name="Google Shape;5130;p48"/>
            <p:cNvSpPr/>
            <p:nvPr/>
          </p:nvSpPr>
          <p:spPr>
            <a:xfrm rot="-5400000">
              <a:off x="7451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31" name="Google Shape;5131;p48"/>
            <p:cNvCxnSpPr>
              <a:stCxn id="5119" idx="6"/>
              <a:endCxn id="5129" idx="2"/>
            </p:cNvCxnSpPr>
            <p:nvPr/>
          </p:nvCxnSpPr>
          <p:spPr>
            <a:xfrm rot="10800000" flipH="1">
              <a:off x="7009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32" name="Google Shape;5132;p48"/>
            <p:cNvCxnSpPr>
              <a:stCxn id="5117" idx="6"/>
              <a:endCxn id="5129" idx="2"/>
            </p:cNvCxnSpPr>
            <p:nvPr/>
          </p:nvCxnSpPr>
          <p:spPr>
            <a:xfrm rot="10800000">
              <a:off x="7014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133" name="Google Shape;5133;p48"/>
            <p:cNvCxnSpPr>
              <a:stCxn id="5118" idx="6"/>
              <a:endCxn id="5130" idx="2"/>
            </p:cNvCxnSpPr>
            <p:nvPr/>
          </p:nvCxnSpPr>
          <p:spPr>
            <a:xfrm rot="10800000">
              <a:off x="7817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134" name="Google Shape;5134;p48"/>
            <p:cNvCxnSpPr>
              <a:stCxn id="5129" idx="6"/>
            </p:cNvCxnSpPr>
            <p:nvPr/>
          </p:nvCxnSpPr>
          <p:spPr>
            <a:xfrm rot="10800000" flipH="1">
              <a:off x="7014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35" name="Google Shape;5135;p48"/>
            <p:cNvCxnSpPr>
              <a:stCxn id="5130" idx="6"/>
            </p:cNvCxnSpPr>
            <p:nvPr/>
          </p:nvCxnSpPr>
          <p:spPr>
            <a:xfrm rot="10800000" flipH="1">
              <a:off x="7817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136" name="Google Shape;5136;p48"/>
            <p:cNvSpPr/>
            <p:nvPr/>
          </p:nvSpPr>
          <p:spPr>
            <a:xfrm rot="-5400000">
              <a:off x="5881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137" name="Google Shape;5137;p48"/>
            <p:cNvCxnSpPr>
              <a:stCxn id="5116" idx="6"/>
              <a:endCxn id="5136" idx="2"/>
            </p:cNvCxnSpPr>
            <p:nvPr/>
          </p:nvCxnSpPr>
          <p:spPr>
            <a:xfrm rot="10800000">
              <a:off x="6247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138" name="Google Shape;5138;p48"/>
            <p:cNvCxnSpPr>
              <a:stCxn id="5114" idx="6"/>
              <a:endCxn id="5136" idx="2"/>
            </p:cNvCxnSpPr>
            <p:nvPr/>
          </p:nvCxnSpPr>
          <p:spPr>
            <a:xfrm rot="10800000">
              <a:off x="6247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139" name="Google Shape;5139;p48"/>
            <p:cNvCxnSpPr>
              <a:stCxn id="5115" idx="6"/>
              <a:endCxn id="5136" idx="2"/>
            </p:cNvCxnSpPr>
            <p:nvPr/>
          </p:nvCxnSpPr>
          <p:spPr>
            <a:xfrm rot="10800000">
              <a:off x="6247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40" name="Google Shape;5140;p48"/>
            <p:cNvCxnSpPr>
              <a:stCxn id="5136" idx="6"/>
              <a:endCxn id="5129" idx="2"/>
            </p:cNvCxnSpPr>
            <p:nvPr/>
          </p:nvCxnSpPr>
          <p:spPr>
            <a:xfrm rot="10800000" flipH="1">
              <a:off x="6247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141" name="Google Shape;5141;p48"/>
            <p:cNvCxnSpPr>
              <a:endCxn id="5130" idx="2"/>
            </p:cNvCxnSpPr>
            <p:nvPr/>
          </p:nvCxnSpPr>
          <p:spPr>
            <a:xfrm rot="10800000" flipH="1">
              <a:off x="6252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142" name="Google Shape;5142;p48"/>
            <p:cNvSpPr txBox="1"/>
            <p:nvPr/>
          </p:nvSpPr>
          <p:spPr>
            <a:xfrm>
              <a:off x="5948225" y="4523350"/>
              <a:ext cx="3140700" cy="400200"/>
            </a:xfrm>
            <a:prstGeom prst="rect">
              <a:avLst/>
            </a:prstGeom>
            <a:noFill/>
            <a:ln>
              <a:noFill/>
            </a:ln>
          </p:spPr>
          <p:txBody>
            <a:bodyPr spcFirstLastPara="1" wrap="square" lIns="91425" tIns="91425" rIns="91425" bIns="91425" anchor="t" anchorCtr="0">
              <a:noAutofit/>
            </a:bodyPr>
            <a:lstStyle/>
            <a:p>
              <a:pPr marL="457200" marR="0" lvl="0" indent="-361950" algn="ctr" rtl="0">
                <a:lnSpc>
                  <a:spcPct val="100000"/>
                </a:lnSpc>
                <a:spcBef>
                  <a:spcPts val="0"/>
                </a:spcBef>
                <a:spcAft>
                  <a:spcPts val="0"/>
                </a:spcAft>
                <a:buSzPts val="2100"/>
                <a:buFont typeface="Times New Roman"/>
                <a:buAutoNum type="alphaLcParenBoth" startAt="3"/>
              </a:pPr>
              <a:r>
                <a:rPr lang="en" sz="2100">
                  <a:latin typeface="Times New Roman"/>
                  <a:ea typeface="Times New Roman"/>
                  <a:cs typeface="Times New Roman"/>
                  <a:sym typeface="Times New Roman"/>
                </a:rPr>
                <a:t>Partial Retraining expansion</a:t>
              </a:r>
              <a:endParaRPr sz="2100">
                <a:latin typeface="Times New Roman"/>
                <a:ea typeface="Times New Roman"/>
                <a:cs typeface="Times New Roman"/>
                <a:sym typeface="Times New Roman"/>
              </a:endParaRPr>
            </a:p>
          </p:txBody>
        </p:sp>
        <p:sp>
          <p:nvSpPr>
            <p:cNvPr id="5143" name="Google Shape;5143;p48"/>
            <p:cNvSpPr/>
            <p:nvPr/>
          </p:nvSpPr>
          <p:spPr>
            <a:xfrm>
              <a:off x="5848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48"/>
            <p:cNvSpPr/>
            <p:nvPr/>
          </p:nvSpPr>
          <p:spPr>
            <a:xfrm>
              <a:off x="8255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48"/>
            <p:cNvSpPr/>
            <p:nvPr/>
          </p:nvSpPr>
          <p:spPr>
            <a:xfrm>
              <a:off x="6305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48"/>
            <p:cNvSpPr txBox="1"/>
            <p:nvPr/>
          </p:nvSpPr>
          <p:spPr>
            <a:xfrm>
              <a:off x="7836420" y="259455"/>
              <a:ext cx="2112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a:t>
              </a:r>
              <a:endParaRPr sz="2400"/>
            </a:p>
          </p:txBody>
        </p:sp>
        <p:sp>
          <p:nvSpPr>
            <p:cNvPr id="5147" name="Google Shape;5147;p48"/>
            <p:cNvSpPr txBox="1"/>
            <p:nvPr/>
          </p:nvSpPr>
          <p:spPr>
            <a:xfrm>
              <a:off x="6302731" y="259450"/>
              <a:ext cx="8991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t-1</a:t>
              </a:r>
              <a:endParaRPr sz="2400"/>
            </a:p>
          </p:txBody>
        </p:sp>
      </p:grpSp>
      <p:grpSp>
        <p:nvGrpSpPr>
          <p:cNvPr id="5148" name="Google Shape;5148;p48"/>
          <p:cNvGrpSpPr/>
          <p:nvPr/>
        </p:nvGrpSpPr>
        <p:grpSpPr>
          <a:xfrm>
            <a:off x="110958" y="736800"/>
            <a:ext cx="2599380" cy="3840544"/>
            <a:chOff x="503405" y="51000"/>
            <a:chExt cx="3166500" cy="4872550"/>
          </a:xfrm>
        </p:grpSpPr>
        <p:sp>
          <p:nvSpPr>
            <p:cNvPr id="5149" name="Google Shape;5149;p48"/>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0" name="Google Shape;5150;p48"/>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1" name="Google Shape;5151;p48"/>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2" name="Google Shape;5152;p48"/>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3" name="Google Shape;5153;p48"/>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4" name="Google Shape;5154;p48"/>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55" name="Google Shape;5155;p48"/>
            <p:cNvCxnSpPr>
              <a:stCxn id="5151" idx="6"/>
              <a:endCxn id="5152"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6" name="Google Shape;5156;p48"/>
            <p:cNvCxnSpPr>
              <a:stCxn id="5151" idx="6"/>
              <a:endCxn id="5154"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7" name="Google Shape;5157;p48"/>
            <p:cNvCxnSpPr>
              <a:stCxn id="5151" idx="6"/>
              <a:endCxn id="5153"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8" name="Google Shape;5158;p48"/>
            <p:cNvCxnSpPr>
              <a:stCxn id="5149" idx="6"/>
              <a:endCxn id="5154"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9" name="Google Shape;5159;p48"/>
            <p:cNvCxnSpPr>
              <a:stCxn id="5149" idx="6"/>
              <a:endCxn id="5152"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0" name="Google Shape;5160;p48"/>
            <p:cNvCxnSpPr>
              <a:stCxn id="5149" idx="6"/>
              <a:endCxn id="5153"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1" name="Google Shape;5161;p48"/>
            <p:cNvCxnSpPr>
              <a:stCxn id="5150" idx="6"/>
              <a:endCxn id="5154"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2" name="Google Shape;5162;p48"/>
            <p:cNvCxnSpPr>
              <a:stCxn id="5150" idx="6"/>
              <a:endCxn id="5152"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3" name="Google Shape;5163;p48"/>
            <p:cNvCxnSpPr>
              <a:stCxn id="5150" idx="6"/>
              <a:endCxn id="5153"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5164" name="Google Shape;5164;p48"/>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65" name="Google Shape;5165;p48"/>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66" name="Google Shape;5166;p48"/>
            <p:cNvCxnSpPr>
              <a:stCxn id="5154" idx="6"/>
              <a:endCxn id="5164"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67" name="Google Shape;5167;p48"/>
            <p:cNvCxnSpPr>
              <a:stCxn id="5154" idx="6"/>
              <a:endCxn id="5165"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5168" name="Google Shape;5168;p48"/>
            <p:cNvCxnSpPr>
              <a:stCxn id="5152" idx="6"/>
              <a:endCxn id="5164"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5169" name="Google Shape;5169;p48"/>
            <p:cNvCxnSpPr>
              <a:stCxn id="5152" idx="6"/>
              <a:endCxn id="5165"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0" name="Google Shape;5170;p48"/>
            <p:cNvCxnSpPr>
              <a:stCxn id="5153" idx="6"/>
              <a:endCxn id="5164"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5171" name="Google Shape;5171;p48"/>
            <p:cNvCxnSpPr>
              <a:stCxn id="5153" idx="6"/>
              <a:endCxn id="5165"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2" name="Google Shape;5172;p48"/>
            <p:cNvCxnSpPr>
              <a:stCxn id="5164"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73" name="Google Shape;5173;p48"/>
            <p:cNvCxnSpPr>
              <a:stCxn id="5165"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5174" name="Google Shape;5174;p48"/>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75" name="Google Shape;5175;p48"/>
            <p:cNvCxnSpPr>
              <a:stCxn id="5151" idx="6"/>
              <a:endCxn id="5174"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6" name="Google Shape;5176;p48"/>
            <p:cNvCxnSpPr>
              <a:stCxn id="5149" idx="6"/>
              <a:endCxn id="5174"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7" name="Google Shape;5177;p48"/>
            <p:cNvCxnSpPr>
              <a:stCxn id="5150" idx="6"/>
              <a:endCxn id="5174"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8" name="Google Shape;5178;p48"/>
            <p:cNvCxnSpPr>
              <a:stCxn id="5174" idx="6"/>
              <a:endCxn id="5164"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5179" name="Google Shape;5179;p48"/>
            <p:cNvSpPr/>
            <p:nvPr/>
          </p:nvSpPr>
          <p:spPr>
            <a:xfrm>
              <a:off x="503405" y="2131942"/>
              <a:ext cx="3166500" cy="947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48"/>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81" name="Google Shape;5181;p48"/>
            <p:cNvCxnSpPr>
              <a:endCxn id="5165"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5182" name="Google Shape;5182;p48"/>
            <p:cNvSpPr txBox="1"/>
            <p:nvPr/>
          </p:nvSpPr>
          <p:spPr>
            <a:xfrm>
              <a:off x="766050" y="4523350"/>
              <a:ext cx="2706600" cy="400200"/>
            </a:xfrm>
            <a:prstGeom prst="rect">
              <a:avLst/>
            </a:prstGeom>
            <a:noFill/>
            <a:ln>
              <a:noFill/>
            </a:ln>
          </p:spPr>
          <p:txBody>
            <a:bodyPr spcFirstLastPara="1" wrap="square" lIns="91425" tIns="91425" rIns="91425" bIns="91425" anchor="t" anchorCtr="0">
              <a:noAutofit/>
            </a:bodyPr>
            <a:lstStyle/>
            <a:p>
              <a:pPr marL="457200" lvl="0" indent="-361950" algn="ctr" rtl="0">
                <a:spcBef>
                  <a:spcPts val="0"/>
                </a:spcBef>
                <a:spcAft>
                  <a:spcPts val="0"/>
                </a:spcAft>
                <a:buSzPts val="2100"/>
                <a:buFont typeface="Times New Roman"/>
                <a:buAutoNum type="alphaLcParenBoth"/>
              </a:pPr>
              <a:r>
                <a:rPr lang="en" sz="2100">
                  <a:latin typeface="Times New Roman"/>
                  <a:ea typeface="Times New Roman"/>
                  <a:cs typeface="Times New Roman"/>
                  <a:sym typeface="Times New Roman"/>
                </a:rPr>
                <a:t>Retraining expansion</a:t>
              </a:r>
              <a:endParaRPr sz="2100">
                <a:latin typeface="Times New Roman"/>
                <a:ea typeface="Times New Roman"/>
                <a:cs typeface="Times New Roman"/>
                <a:sym typeface="Times New Roman"/>
              </a:endParaRPr>
            </a:p>
          </p:txBody>
        </p:sp>
        <p:sp>
          <p:nvSpPr>
            <p:cNvPr id="5183" name="Google Shape;5183;p48"/>
            <p:cNvSpPr txBox="1"/>
            <p:nvPr/>
          </p:nvSpPr>
          <p:spPr>
            <a:xfrm>
              <a:off x="1023858" y="248063"/>
              <a:ext cx="8073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t-1</a:t>
              </a:r>
              <a:endParaRPr sz="2400"/>
            </a:p>
          </p:txBody>
        </p:sp>
        <p:sp>
          <p:nvSpPr>
            <p:cNvPr id="5184" name="Google Shape;5184;p48"/>
            <p:cNvSpPr txBox="1"/>
            <p:nvPr/>
          </p:nvSpPr>
          <p:spPr>
            <a:xfrm>
              <a:off x="2495950" y="248050"/>
              <a:ext cx="5544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a:t>
              </a:r>
              <a:endParaRPr sz="2400"/>
            </a:p>
            <a:p>
              <a:pPr marL="0" lvl="0" indent="0" algn="l" rtl="0">
                <a:spcBef>
                  <a:spcPts val="0"/>
                </a:spcBef>
                <a:spcAft>
                  <a:spcPts val="0"/>
                </a:spcAft>
                <a:buNone/>
              </a:pPr>
              <a:endParaRPr/>
            </a:p>
          </p:txBody>
        </p:sp>
      </p:grpSp>
      <p:sp>
        <p:nvSpPr>
          <p:cNvPr id="5185" name="Google Shape;5185;p48"/>
          <p:cNvSpPr txBox="1"/>
          <p:nvPr/>
        </p:nvSpPr>
        <p:spPr>
          <a:xfrm>
            <a:off x="3725648" y="913225"/>
            <a:ext cx="662700" cy="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t-1</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89"/>
        <p:cNvGrpSpPr/>
        <p:nvPr/>
      </p:nvGrpSpPr>
      <p:grpSpPr>
        <a:xfrm>
          <a:off x="0" y="0"/>
          <a:ext cx="0" cy="0"/>
          <a:chOff x="0" y="0"/>
          <a:chExt cx="0" cy="0"/>
        </a:xfrm>
      </p:grpSpPr>
      <p:sp>
        <p:nvSpPr>
          <p:cNvPr id="5190" name="Google Shape;5190;p49"/>
          <p:cNvSpPr/>
          <p:nvPr/>
        </p:nvSpPr>
        <p:spPr>
          <a:xfrm>
            <a:off x="2035975" y="3242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49"/>
          <p:cNvSpPr/>
          <p:nvPr/>
        </p:nvSpPr>
        <p:spPr>
          <a:xfrm>
            <a:off x="2035975" y="1459775"/>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49"/>
          <p:cNvSpPr/>
          <p:nvPr/>
        </p:nvSpPr>
        <p:spPr>
          <a:xfrm>
            <a:off x="2035975" y="23487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49"/>
          <p:cNvSpPr/>
          <p:nvPr/>
        </p:nvSpPr>
        <p:spPr>
          <a:xfrm>
            <a:off x="3650150" y="1182700"/>
            <a:ext cx="505200" cy="523500"/>
          </a:xfrm>
          <a:prstGeom prst="ellipse">
            <a:avLst/>
          </a:prstGeom>
          <a:solidFill>
            <a:srgbClr val="76A5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94" name="Google Shape;5194;p49"/>
          <p:cNvCxnSpPr>
            <a:stCxn id="5190" idx="6"/>
            <a:endCxn id="5193" idx="2"/>
          </p:cNvCxnSpPr>
          <p:nvPr/>
        </p:nvCxnSpPr>
        <p:spPr>
          <a:xfrm>
            <a:off x="2541175" y="585950"/>
            <a:ext cx="1109100" cy="858600"/>
          </a:xfrm>
          <a:prstGeom prst="straightConnector1">
            <a:avLst/>
          </a:prstGeom>
          <a:noFill/>
          <a:ln w="9525" cap="flat" cmpd="sng">
            <a:solidFill>
              <a:schemeClr val="dk2"/>
            </a:solidFill>
            <a:prstDash val="solid"/>
            <a:round/>
            <a:headEnd type="none" w="med" len="med"/>
            <a:tailEnd type="triangle" w="med" len="med"/>
          </a:ln>
        </p:spPr>
      </p:cxnSp>
      <p:cxnSp>
        <p:nvCxnSpPr>
          <p:cNvPr id="5195" name="Google Shape;5195;p49"/>
          <p:cNvCxnSpPr>
            <a:stCxn id="5191" idx="6"/>
            <a:endCxn id="5193" idx="2"/>
          </p:cNvCxnSpPr>
          <p:nvPr/>
        </p:nvCxnSpPr>
        <p:spPr>
          <a:xfrm rot="10800000" flipH="1">
            <a:off x="2541175" y="1444325"/>
            <a:ext cx="1109100" cy="277200"/>
          </a:xfrm>
          <a:prstGeom prst="straightConnector1">
            <a:avLst/>
          </a:prstGeom>
          <a:noFill/>
          <a:ln w="9525" cap="flat" cmpd="sng">
            <a:solidFill>
              <a:schemeClr val="dk2"/>
            </a:solidFill>
            <a:prstDash val="solid"/>
            <a:round/>
            <a:headEnd type="none" w="med" len="med"/>
            <a:tailEnd type="triangle" w="med" len="med"/>
          </a:ln>
        </p:spPr>
      </p:cxnSp>
      <p:cxnSp>
        <p:nvCxnSpPr>
          <p:cNvPr id="5196" name="Google Shape;5196;p49"/>
          <p:cNvCxnSpPr>
            <a:stCxn id="5192" idx="6"/>
            <a:endCxn id="5193" idx="2"/>
          </p:cNvCxnSpPr>
          <p:nvPr/>
        </p:nvCxnSpPr>
        <p:spPr>
          <a:xfrm rot="10800000" flipH="1">
            <a:off x="2541175" y="1444350"/>
            <a:ext cx="1109100" cy="1166100"/>
          </a:xfrm>
          <a:prstGeom prst="straightConnector1">
            <a:avLst/>
          </a:prstGeom>
          <a:noFill/>
          <a:ln w="9525" cap="flat" cmpd="sng">
            <a:solidFill>
              <a:schemeClr val="dk2"/>
            </a:solidFill>
            <a:prstDash val="solid"/>
            <a:round/>
            <a:headEnd type="none" w="med" len="med"/>
            <a:tailEnd type="triangle" w="med" len="med"/>
          </a:ln>
        </p:spPr>
      </p:cxnSp>
      <p:sp>
        <p:nvSpPr>
          <p:cNvPr id="5197" name="Google Shape;5197;p49"/>
          <p:cNvSpPr txBox="1"/>
          <p:nvPr/>
        </p:nvSpPr>
        <p:spPr>
          <a:xfrm>
            <a:off x="417975" y="3332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198" name="Google Shape;5198;p49"/>
          <p:cNvSpPr txBox="1"/>
          <p:nvPr/>
        </p:nvSpPr>
        <p:spPr>
          <a:xfrm>
            <a:off x="417975" y="8630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#bed</a:t>
            </a:r>
            <a:endParaRPr sz="1200">
              <a:latin typeface="Consolas"/>
              <a:ea typeface="Consolas"/>
              <a:cs typeface="Consolas"/>
              <a:sym typeface="Consolas"/>
            </a:endParaRPr>
          </a:p>
        </p:txBody>
      </p:sp>
      <p:sp>
        <p:nvSpPr>
          <p:cNvPr id="5199" name="Google Shape;5199;p49"/>
          <p:cNvSpPr txBox="1"/>
          <p:nvPr/>
        </p:nvSpPr>
        <p:spPr>
          <a:xfrm>
            <a:off x="417975" y="164845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ZIP</a:t>
            </a:r>
            <a:endParaRPr sz="1200">
              <a:latin typeface="Consolas"/>
              <a:ea typeface="Consolas"/>
              <a:cs typeface="Consolas"/>
              <a:sym typeface="Consolas"/>
            </a:endParaRPr>
          </a:p>
        </p:txBody>
      </p:sp>
      <p:sp>
        <p:nvSpPr>
          <p:cNvPr id="5200" name="Google Shape;5200;p49"/>
          <p:cNvSpPr txBox="1"/>
          <p:nvPr/>
        </p:nvSpPr>
        <p:spPr>
          <a:xfrm>
            <a:off x="417975" y="24339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Wealth</a:t>
            </a:r>
            <a:endParaRPr sz="1200">
              <a:latin typeface="Consolas"/>
              <a:ea typeface="Consolas"/>
              <a:cs typeface="Consolas"/>
              <a:sym typeface="Consolas"/>
            </a:endParaRPr>
          </a:p>
        </p:txBody>
      </p:sp>
      <p:cxnSp>
        <p:nvCxnSpPr>
          <p:cNvPr id="5201" name="Google Shape;5201;p49"/>
          <p:cNvCxnSpPr>
            <a:stCxn id="5197" idx="3"/>
            <a:endCxn id="5190" idx="2"/>
          </p:cNvCxnSpPr>
          <p:nvPr/>
        </p:nvCxnSpPr>
        <p:spPr>
          <a:xfrm>
            <a:off x="1185075" y="509750"/>
            <a:ext cx="850800" cy="76200"/>
          </a:xfrm>
          <a:prstGeom prst="straightConnector1">
            <a:avLst/>
          </a:prstGeom>
          <a:noFill/>
          <a:ln w="9525" cap="flat" cmpd="sng">
            <a:solidFill>
              <a:schemeClr val="dk2"/>
            </a:solidFill>
            <a:prstDash val="solid"/>
            <a:round/>
            <a:headEnd type="none" w="med" len="med"/>
            <a:tailEnd type="triangle" w="med" len="med"/>
          </a:ln>
        </p:spPr>
      </p:cxnSp>
      <p:cxnSp>
        <p:nvCxnSpPr>
          <p:cNvPr id="5202" name="Google Shape;5202;p49"/>
          <p:cNvCxnSpPr>
            <a:stCxn id="5198" idx="3"/>
            <a:endCxn id="5190" idx="2"/>
          </p:cNvCxnSpPr>
          <p:nvPr/>
        </p:nvCxnSpPr>
        <p:spPr>
          <a:xfrm rot="10800000" flipH="1">
            <a:off x="1185075" y="585950"/>
            <a:ext cx="850800" cy="453600"/>
          </a:xfrm>
          <a:prstGeom prst="straightConnector1">
            <a:avLst/>
          </a:prstGeom>
          <a:noFill/>
          <a:ln w="9525" cap="flat" cmpd="sng">
            <a:solidFill>
              <a:schemeClr val="dk2"/>
            </a:solidFill>
            <a:prstDash val="solid"/>
            <a:round/>
            <a:headEnd type="none" w="med" len="med"/>
            <a:tailEnd type="triangle" w="med" len="med"/>
          </a:ln>
        </p:spPr>
      </p:cxnSp>
      <p:cxnSp>
        <p:nvCxnSpPr>
          <p:cNvPr id="5203" name="Google Shape;5203;p49"/>
          <p:cNvCxnSpPr>
            <a:stCxn id="5199" idx="3"/>
            <a:endCxn id="5191" idx="2"/>
          </p:cNvCxnSpPr>
          <p:nvPr/>
        </p:nvCxnSpPr>
        <p:spPr>
          <a:xfrm rot="10800000" flipH="1">
            <a:off x="1185075" y="1721500"/>
            <a:ext cx="850800" cy="103500"/>
          </a:xfrm>
          <a:prstGeom prst="straightConnector1">
            <a:avLst/>
          </a:prstGeom>
          <a:noFill/>
          <a:ln w="9525" cap="flat" cmpd="sng">
            <a:solidFill>
              <a:schemeClr val="dk2"/>
            </a:solidFill>
            <a:prstDash val="solid"/>
            <a:round/>
            <a:headEnd type="none" w="med" len="med"/>
            <a:tailEnd type="triangle" w="med" len="med"/>
          </a:ln>
        </p:spPr>
      </p:cxnSp>
      <p:cxnSp>
        <p:nvCxnSpPr>
          <p:cNvPr id="5204" name="Google Shape;5204;p49"/>
          <p:cNvCxnSpPr>
            <a:stCxn id="5200" idx="3"/>
            <a:endCxn id="5192" idx="2"/>
          </p:cNvCxnSpPr>
          <p:nvPr/>
        </p:nvCxnSpPr>
        <p:spPr>
          <a:xfrm>
            <a:off x="1185075" y="2610450"/>
            <a:ext cx="850800" cy="0"/>
          </a:xfrm>
          <a:prstGeom prst="straightConnector1">
            <a:avLst/>
          </a:prstGeom>
          <a:noFill/>
          <a:ln w="9525" cap="flat" cmpd="sng">
            <a:solidFill>
              <a:schemeClr val="dk2"/>
            </a:solidFill>
            <a:prstDash val="solid"/>
            <a:round/>
            <a:headEnd type="none" w="med" len="med"/>
            <a:tailEnd type="triangle" w="med" len="med"/>
          </a:ln>
        </p:spPr>
      </p:cxnSp>
      <p:cxnSp>
        <p:nvCxnSpPr>
          <p:cNvPr id="5205" name="Google Shape;5205;p49"/>
          <p:cNvCxnSpPr>
            <a:stCxn id="5199" idx="3"/>
            <a:endCxn id="5192" idx="2"/>
          </p:cNvCxnSpPr>
          <p:nvPr/>
        </p:nvCxnSpPr>
        <p:spPr>
          <a:xfrm>
            <a:off x="1185075" y="1825000"/>
            <a:ext cx="850800" cy="785400"/>
          </a:xfrm>
          <a:prstGeom prst="straightConnector1">
            <a:avLst/>
          </a:prstGeom>
          <a:noFill/>
          <a:ln w="9525" cap="flat" cmpd="sng">
            <a:solidFill>
              <a:schemeClr val="dk2"/>
            </a:solidFill>
            <a:prstDash val="solid"/>
            <a:round/>
            <a:headEnd type="none" w="med" len="med"/>
            <a:tailEnd type="triangle" w="med" len="med"/>
          </a:ln>
        </p:spPr>
      </p:cxnSp>
      <p:sp>
        <p:nvSpPr>
          <p:cNvPr id="5206" name="Google Shape;5206;p49"/>
          <p:cNvSpPr txBox="1"/>
          <p:nvPr/>
        </p:nvSpPr>
        <p:spPr>
          <a:xfrm>
            <a:off x="3001525" y="555425"/>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solidFill>
                  <a:srgbClr val="FF0000"/>
                </a:solidFill>
                <a:latin typeface="Consolas"/>
                <a:ea typeface="Consolas"/>
                <a:cs typeface="Consolas"/>
                <a:sym typeface="Consolas"/>
              </a:rPr>
              <a:t>Family?</a:t>
            </a:r>
            <a:endParaRPr sz="1100" i="1">
              <a:solidFill>
                <a:srgbClr val="FF0000"/>
              </a:solidFill>
              <a:latin typeface="Consolas"/>
              <a:ea typeface="Consolas"/>
              <a:cs typeface="Consolas"/>
              <a:sym typeface="Consolas"/>
            </a:endParaRPr>
          </a:p>
        </p:txBody>
      </p:sp>
      <p:sp>
        <p:nvSpPr>
          <p:cNvPr id="5207" name="Google Shape;5207;p49"/>
          <p:cNvSpPr txBox="1"/>
          <p:nvPr/>
        </p:nvSpPr>
        <p:spPr>
          <a:xfrm>
            <a:off x="2628600" y="1258900"/>
            <a:ext cx="5718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solidFill>
                  <a:srgbClr val="FF0000"/>
                </a:solidFill>
                <a:latin typeface="Consolas"/>
                <a:ea typeface="Consolas"/>
                <a:cs typeface="Consolas"/>
                <a:sym typeface="Consolas"/>
              </a:rPr>
              <a:t>Walk?</a:t>
            </a:r>
            <a:endParaRPr sz="1100" i="1">
              <a:solidFill>
                <a:srgbClr val="FF0000"/>
              </a:solidFill>
              <a:latin typeface="Consolas"/>
              <a:ea typeface="Consolas"/>
              <a:cs typeface="Consolas"/>
              <a:sym typeface="Consolas"/>
            </a:endParaRPr>
          </a:p>
        </p:txBody>
      </p:sp>
      <p:sp>
        <p:nvSpPr>
          <p:cNvPr id="5208" name="Google Shape;5208;p49"/>
          <p:cNvSpPr txBox="1"/>
          <p:nvPr/>
        </p:nvSpPr>
        <p:spPr>
          <a:xfrm>
            <a:off x="2859900" y="2178200"/>
            <a:ext cx="6810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solidFill>
                  <a:srgbClr val="FF0000"/>
                </a:solidFill>
                <a:latin typeface="Consolas"/>
                <a:ea typeface="Consolas"/>
                <a:cs typeface="Consolas"/>
                <a:sym typeface="Consolas"/>
              </a:rPr>
              <a:t>School</a:t>
            </a:r>
            <a:endParaRPr sz="1100" i="1">
              <a:solidFill>
                <a:srgbClr val="FF0000"/>
              </a:solidFill>
              <a:latin typeface="Consolas"/>
              <a:ea typeface="Consolas"/>
              <a:cs typeface="Consolas"/>
              <a:sym typeface="Consolas"/>
            </a:endParaRPr>
          </a:p>
        </p:txBody>
      </p:sp>
      <p:cxnSp>
        <p:nvCxnSpPr>
          <p:cNvPr id="5209" name="Google Shape;5209;p49"/>
          <p:cNvCxnSpPr/>
          <p:nvPr/>
        </p:nvCxnSpPr>
        <p:spPr>
          <a:xfrm>
            <a:off x="4155350" y="1431100"/>
            <a:ext cx="401700" cy="8700"/>
          </a:xfrm>
          <a:prstGeom prst="straightConnector1">
            <a:avLst/>
          </a:prstGeom>
          <a:noFill/>
          <a:ln w="9525" cap="flat" cmpd="sng">
            <a:solidFill>
              <a:schemeClr val="dk2"/>
            </a:solidFill>
            <a:prstDash val="solid"/>
            <a:round/>
            <a:headEnd type="none" w="med" len="med"/>
            <a:tailEnd type="triangle" w="med" len="med"/>
          </a:ln>
        </p:spPr>
      </p:cxnSp>
      <p:sp>
        <p:nvSpPr>
          <p:cNvPr id="5210" name="Google Shape;5210;p49"/>
          <p:cNvSpPr txBox="1"/>
          <p:nvPr/>
        </p:nvSpPr>
        <p:spPr>
          <a:xfrm>
            <a:off x="4556650" y="1267900"/>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0000"/>
                </a:solidFill>
                <a:latin typeface="Consolas"/>
                <a:ea typeface="Consolas"/>
                <a:cs typeface="Consolas"/>
                <a:sym typeface="Consolas"/>
              </a:rPr>
              <a:t>PRICE ŷ</a:t>
            </a:r>
            <a:endParaRPr sz="1100">
              <a:solidFill>
                <a:srgbClr val="FF0000"/>
              </a:solidFill>
              <a:latin typeface="Consolas"/>
              <a:ea typeface="Consolas"/>
              <a:cs typeface="Consolas"/>
              <a:sym typeface="Consolas"/>
            </a:endParaRPr>
          </a:p>
        </p:txBody>
      </p:sp>
      <p:sp>
        <p:nvSpPr>
          <p:cNvPr id="5211" name="Google Shape;5211;p49"/>
          <p:cNvSpPr/>
          <p:nvPr/>
        </p:nvSpPr>
        <p:spPr>
          <a:xfrm>
            <a:off x="7036850" y="5510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49"/>
          <p:cNvSpPr txBox="1"/>
          <p:nvPr/>
        </p:nvSpPr>
        <p:spPr>
          <a:xfrm>
            <a:off x="59892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5213" name="Google Shape;5213;p49"/>
          <p:cNvSpPr txBox="1"/>
          <p:nvPr/>
        </p:nvSpPr>
        <p:spPr>
          <a:xfrm>
            <a:off x="79095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Y</a:t>
            </a:r>
            <a:endParaRPr sz="1200">
              <a:latin typeface="Consolas"/>
              <a:ea typeface="Consolas"/>
              <a:cs typeface="Consolas"/>
              <a:sym typeface="Consolas"/>
            </a:endParaRPr>
          </a:p>
        </p:txBody>
      </p:sp>
      <p:cxnSp>
        <p:nvCxnSpPr>
          <p:cNvPr id="5214" name="Google Shape;5214;p49"/>
          <p:cNvCxnSpPr>
            <a:stCxn id="5212" idx="3"/>
            <a:endCxn id="5211" idx="2"/>
          </p:cNvCxnSpPr>
          <p:nvPr/>
        </p:nvCxnSpPr>
        <p:spPr>
          <a:xfrm>
            <a:off x="6561050" y="8127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15" name="Google Shape;5215;p49"/>
          <p:cNvCxnSpPr>
            <a:stCxn id="5211" idx="6"/>
            <a:endCxn id="5213" idx="1"/>
          </p:cNvCxnSpPr>
          <p:nvPr/>
        </p:nvCxnSpPr>
        <p:spPr>
          <a:xfrm>
            <a:off x="7542050" y="812750"/>
            <a:ext cx="367500" cy="0"/>
          </a:xfrm>
          <a:prstGeom prst="straightConnector1">
            <a:avLst/>
          </a:prstGeom>
          <a:noFill/>
          <a:ln w="9525" cap="flat" cmpd="sng">
            <a:solidFill>
              <a:schemeClr val="dk2"/>
            </a:solidFill>
            <a:prstDash val="solid"/>
            <a:round/>
            <a:headEnd type="none" w="med" len="med"/>
            <a:tailEnd type="triangle" w="med" len="med"/>
          </a:ln>
        </p:spPr>
      </p:cxnSp>
      <p:sp>
        <p:nvSpPr>
          <p:cNvPr id="5216" name="Google Shape;5216;p49"/>
          <p:cNvSpPr/>
          <p:nvPr/>
        </p:nvSpPr>
        <p:spPr>
          <a:xfrm>
            <a:off x="1521275" y="37999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49"/>
          <p:cNvSpPr txBox="1"/>
          <p:nvPr/>
        </p:nvSpPr>
        <p:spPr>
          <a:xfrm>
            <a:off x="473675" y="38851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5218" name="Google Shape;5218;p49"/>
          <p:cNvSpPr txBox="1"/>
          <p:nvPr/>
        </p:nvSpPr>
        <p:spPr>
          <a:xfrm>
            <a:off x="2546375" y="34279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Consolas"/>
                <a:ea typeface="Consolas"/>
                <a:cs typeface="Consolas"/>
                <a:sym typeface="Consolas"/>
              </a:rPr>
              <a:t>Ŷ</a:t>
            </a:r>
            <a:r>
              <a:rPr lang="en" sz="1200">
                <a:latin typeface="Consolas"/>
                <a:ea typeface="Consolas"/>
                <a:cs typeface="Consolas"/>
                <a:sym typeface="Consolas"/>
              </a:rPr>
              <a:t> = 0</a:t>
            </a:r>
            <a:endParaRPr sz="1200">
              <a:latin typeface="Consolas"/>
              <a:ea typeface="Consolas"/>
              <a:cs typeface="Consolas"/>
              <a:sym typeface="Consolas"/>
            </a:endParaRPr>
          </a:p>
        </p:txBody>
      </p:sp>
      <p:cxnSp>
        <p:nvCxnSpPr>
          <p:cNvPr id="5219" name="Google Shape;5219;p49"/>
          <p:cNvCxnSpPr>
            <a:stCxn id="5217" idx="3"/>
            <a:endCxn id="5216" idx="2"/>
          </p:cNvCxnSpPr>
          <p:nvPr/>
        </p:nvCxnSpPr>
        <p:spPr>
          <a:xfrm>
            <a:off x="1045475" y="40616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20" name="Google Shape;5220;p49"/>
          <p:cNvCxnSpPr>
            <a:stCxn id="5216" idx="6"/>
            <a:endCxn id="5218" idx="1"/>
          </p:cNvCxnSpPr>
          <p:nvPr/>
        </p:nvCxnSpPr>
        <p:spPr>
          <a:xfrm rot="10800000" flipH="1">
            <a:off x="2026475" y="3604450"/>
            <a:ext cx="519900" cy="457200"/>
          </a:xfrm>
          <a:prstGeom prst="straightConnector1">
            <a:avLst/>
          </a:prstGeom>
          <a:noFill/>
          <a:ln w="9525" cap="flat" cmpd="sng">
            <a:solidFill>
              <a:schemeClr val="dk2"/>
            </a:solidFill>
            <a:prstDash val="solid"/>
            <a:round/>
            <a:headEnd type="none" w="med" len="med"/>
            <a:tailEnd type="triangle" w="med" len="med"/>
          </a:ln>
        </p:spPr>
      </p:cxnSp>
      <p:cxnSp>
        <p:nvCxnSpPr>
          <p:cNvPr id="5221" name="Google Shape;5221;p49"/>
          <p:cNvCxnSpPr>
            <a:stCxn id="5216" idx="6"/>
          </p:cNvCxnSpPr>
          <p:nvPr/>
        </p:nvCxnSpPr>
        <p:spPr>
          <a:xfrm>
            <a:off x="2026475" y="4061650"/>
            <a:ext cx="519900" cy="407700"/>
          </a:xfrm>
          <a:prstGeom prst="straightConnector1">
            <a:avLst/>
          </a:prstGeom>
          <a:noFill/>
          <a:ln w="9525" cap="flat" cmpd="sng">
            <a:solidFill>
              <a:schemeClr val="dk2"/>
            </a:solidFill>
            <a:prstDash val="solid"/>
            <a:round/>
            <a:headEnd type="none" w="med" len="med"/>
            <a:tailEnd type="triangle" w="med" len="med"/>
          </a:ln>
        </p:spPr>
      </p:cxnSp>
      <p:sp>
        <p:nvSpPr>
          <p:cNvPr id="5222" name="Google Shape;5222;p49"/>
          <p:cNvSpPr txBox="1"/>
          <p:nvPr/>
        </p:nvSpPr>
        <p:spPr>
          <a:xfrm>
            <a:off x="2546375" y="42928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Ŷ</a:t>
            </a:r>
            <a:r>
              <a:rPr lang="en" sz="1200">
                <a:latin typeface="Consolas"/>
                <a:ea typeface="Consolas"/>
                <a:cs typeface="Consolas"/>
                <a:sym typeface="Consolas"/>
              </a:rPr>
              <a:t> = 1</a:t>
            </a:r>
            <a:endParaRPr sz="1200">
              <a:latin typeface="Consolas"/>
              <a:ea typeface="Consolas"/>
              <a:cs typeface="Consolas"/>
              <a:sym typeface="Consolas"/>
            </a:endParaRPr>
          </a:p>
        </p:txBody>
      </p:sp>
      <p:sp>
        <p:nvSpPr>
          <p:cNvPr id="5223" name="Google Shape;5223;p49"/>
          <p:cNvSpPr txBox="1"/>
          <p:nvPr/>
        </p:nvSpPr>
        <p:spPr>
          <a:xfrm>
            <a:off x="3704225" y="22195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How does NN work (Insprired from Coursera)</a:t>
            </a:r>
            <a:endParaRPr/>
          </a:p>
        </p:txBody>
      </p:sp>
      <p:sp>
        <p:nvSpPr>
          <p:cNvPr id="5224" name="Google Shape;5224;p49"/>
          <p:cNvSpPr txBox="1"/>
          <p:nvPr/>
        </p:nvSpPr>
        <p:spPr>
          <a:xfrm>
            <a:off x="3402125" y="41892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a:t>
            </a:r>
            <a:endParaRPr/>
          </a:p>
        </p:txBody>
      </p:sp>
      <p:sp>
        <p:nvSpPr>
          <p:cNvPr id="5225" name="Google Shape;5225;p49"/>
          <p:cNvSpPr txBox="1"/>
          <p:nvPr/>
        </p:nvSpPr>
        <p:spPr>
          <a:xfrm>
            <a:off x="6508825" y="1329125"/>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Basic Neuron Model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29"/>
        <p:cNvGrpSpPr/>
        <p:nvPr/>
      </p:nvGrpSpPr>
      <p:grpSpPr>
        <a:xfrm>
          <a:off x="0" y="0"/>
          <a:ext cx="0" cy="0"/>
          <a:chOff x="0" y="0"/>
          <a:chExt cx="0" cy="0"/>
        </a:xfrm>
      </p:grpSpPr>
      <p:sp>
        <p:nvSpPr>
          <p:cNvPr id="5230" name="Google Shape;5230;p50"/>
          <p:cNvSpPr/>
          <p:nvPr/>
        </p:nvSpPr>
        <p:spPr>
          <a:xfrm>
            <a:off x="2070995" y="21012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31" name="Google Shape;5231;p50"/>
          <p:cNvCxnSpPr/>
          <p:nvPr/>
        </p:nvCxnSpPr>
        <p:spPr>
          <a:xfrm rot="10800000">
            <a:off x="1356945" y="32488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32" name="Google Shape;5232;p50"/>
          <p:cNvSpPr/>
          <p:nvPr/>
        </p:nvSpPr>
        <p:spPr>
          <a:xfrm>
            <a:off x="1887550" y="27601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50"/>
          <p:cNvSpPr/>
          <p:nvPr/>
        </p:nvSpPr>
        <p:spPr>
          <a:xfrm>
            <a:off x="2177534" y="30896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50"/>
          <p:cNvSpPr/>
          <p:nvPr/>
        </p:nvSpPr>
        <p:spPr>
          <a:xfrm>
            <a:off x="2254441" y="24306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50"/>
          <p:cNvSpPr/>
          <p:nvPr/>
        </p:nvSpPr>
        <p:spPr>
          <a:xfrm>
            <a:off x="2315118" y="31367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50"/>
          <p:cNvSpPr/>
          <p:nvPr/>
        </p:nvSpPr>
        <p:spPr>
          <a:xfrm>
            <a:off x="2392025" y="26660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50"/>
          <p:cNvSpPr/>
          <p:nvPr/>
        </p:nvSpPr>
        <p:spPr>
          <a:xfrm>
            <a:off x="2208580" y="29013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50"/>
          <p:cNvSpPr/>
          <p:nvPr/>
        </p:nvSpPr>
        <p:spPr>
          <a:xfrm>
            <a:off x="2116857" y="27131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50"/>
          <p:cNvSpPr/>
          <p:nvPr/>
        </p:nvSpPr>
        <p:spPr>
          <a:xfrm>
            <a:off x="2896500" y="12539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50"/>
          <p:cNvSpPr/>
          <p:nvPr/>
        </p:nvSpPr>
        <p:spPr>
          <a:xfrm>
            <a:off x="2346164" y="24777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50"/>
          <p:cNvSpPr/>
          <p:nvPr/>
        </p:nvSpPr>
        <p:spPr>
          <a:xfrm>
            <a:off x="3125807" y="13951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50"/>
          <p:cNvSpPr/>
          <p:nvPr/>
        </p:nvSpPr>
        <p:spPr>
          <a:xfrm>
            <a:off x="3247868" y="18658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50"/>
          <p:cNvSpPr/>
          <p:nvPr/>
        </p:nvSpPr>
        <p:spPr>
          <a:xfrm>
            <a:off x="2483748" y="21953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50"/>
          <p:cNvSpPr/>
          <p:nvPr/>
        </p:nvSpPr>
        <p:spPr>
          <a:xfrm>
            <a:off x="2529609" y="15834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50"/>
          <p:cNvSpPr/>
          <p:nvPr/>
        </p:nvSpPr>
        <p:spPr>
          <a:xfrm>
            <a:off x="2804777" y="19129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50"/>
          <p:cNvSpPr/>
          <p:nvPr/>
        </p:nvSpPr>
        <p:spPr>
          <a:xfrm>
            <a:off x="2758916" y="29955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50"/>
          <p:cNvSpPr/>
          <p:nvPr/>
        </p:nvSpPr>
        <p:spPr>
          <a:xfrm>
            <a:off x="2942361" y="21482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50"/>
          <p:cNvSpPr/>
          <p:nvPr/>
        </p:nvSpPr>
        <p:spPr>
          <a:xfrm>
            <a:off x="3263391" y="25719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50"/>
          <p:cNvSpPr/>
          <p:nvPr/>
        </p:nvSpPr>
        <p:spPr>
          <a:xfrm>
            <a:off x="3187898" y="23500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50"/>
          <p:cNvSpPr/>
          <p:nvPr/>
        </p:nvSpPr>
        <p:spPr>
          <a:xfrm>
            <a:off x="2912730" y="25853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50"/>
          <p:cNvSpPr/>
          <p:nvPr/>
        </p:nvSpPr>
        <p:spPr>
          <a:xfrm>
            <a:off x="2575470" y="26189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50"/>
          <p:cNvSpPr/>
          <p:nvPr/>
        </p:nvSpPr>
        <p:spPr>
          <a:xfrm>
            <a:off x="2850639" y="28543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50"/>
          <p:cNvSpPr/>
          <p:nvPr/>
        </p:nvSpPr>
        <p:spPr>
          <a:xfrm>
            <a:off x="3722005" y="15363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50"/>
          <p:cNvSpPr/>
          <p:nvPr/>
        </p:nvSpPr>
        <p:spPr>
          <a:xfrm>
            <a:off x="3630282" y="22424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50"/>
          <p:cNvSpPr/>
          <p:nvPr/>
        </p:nvSpPr>
        <p:spPr>
          <a:xfrm>
            <a:off x="3859589" y="16305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50"/>
          <p:cNvSpPr/>
          <p:nvPr/>
        </p:nvSpPr>
        <p:spPr>
          <a:xfrm>
            <a:off x="3905450" y="17246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50"/>
          <p:cNvSpPr/>
          <p:nvPr/>
        </p:nvSpPr>
        <p:spPr>
          <a:xfrm>
            <a:off x="3767866" y="18187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50"/>
          <p:cNvSpPr/>
          <p:nvPr/>
        </p:nvSpPr>
        <p:spPr>
          <a:xfrm>
            <a:off x="3676143" y="16775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50"/>
          <p:cNvSpPr/>
          <p:nvPr/>
        </p:nvSpPr>
        <p:spPr>
          <a:xfrm>
            <a:off x="3813727" y="17717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50"/>
          <p:cNvSpPr/>
          <p:nvPr/>
        </p:nvSpPr>
        <p:spPr>
          <a:xfrm>
            <a:off x="2713055" y="13010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50"/>
          <p:cNvSpPr/>
          <p:nvPr/>
        </p:nvSpPr>
        <p:spPr>
          <a:xfrm>
            <a:off x="2300302" y="25248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50"/>
          <p:cNvSpPr/>
          <p:nvPr/>
        </p:nvSpPr>
        <p:spPr>
          <a:xfrm>
            <a:off x="2988223" y="14422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50"/>
          <p:cNvSpPr/>
          <p:nvPr/>
        </p:nvSpPr>
        <p:spPr>
          <a:xfrm>
            <a:off x="2621332" y="29484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50"/>
          <p:cNvSpPr/>
          <p:nvPr/>
        </p:nvSpPr>
        <p:spPr>
          <a:xfrm>
            <a:off x="3034084" y="19600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50"/>
          <p:cNvSpPr/>
          <p:nvPr/>
        </p:nvSpPr>
        <p:spPr>
          <a:xfrm>
            <a:off x="2437886" y="22894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50"/>
          <p:cNvSpPr/>
          <p:nvPr/>
        </p:nvSpPr>
        <p:spPr>
          <a:xfrm>
            <a:off x="2667193" y="20070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50"/>
          <p:cNvSpPr/>
          <p:nvPr/>
        </p:nvSpPr>
        <p:spPr>
          <a:xfrm>
            <a:off x="3309252" y="12068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50"/>
          <p:cNvSpPr/>
          <p:nvPr/>
        </p:nvSpPr>
        <p:spPr>
          <a:xfrm>
            <a:off x="3355114" y="23365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50"/>
          <p:cNvSpPr/>
          <p:nvPr/>
        </p:nvSpPr>
        <p:spPr>
          <a:xfrm>
            <a:off x="3584420" y="13481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50"/>
          <p:cNvSpPr/>
          <p:nvPr/>
        </p:nvSpPr>
        <p:spPr>
          <a:xfrm>
            <a:off x="3538559" y="20541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50"/>
          <p:cNvSpPr/>
          <p:nvPr/>
        </p:nvSpPr>
        <p:spPr>
          <a:xfrm>
            <a:off x="3079945" y="11598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50"/>
          <p:cNvSpPr/>
          <p:nvPr/>
        </p:nvSpPr>
        <p:spPr>
          <a:xfrm>
            <a:off x="3446836" y="14893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50"/>
          <p:cNvSpPr/>
          <p:nvPr/>
        </p:nvSpPr>
        <p:spPr>
          <a:xfrm>
            <a:off x="3400975" y="23836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50"/>
          <p:cNvSpPr txBox="1"/>
          <p:nvPr/>
        </p:nvSpPr>
        <p:spPr>
          <a:xfrm>
            <a:off x="2808825" y="33250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275" name="Google Shape;5275;p50"/>
          <p:cNvSpPr txBox="1"/>
          <p:nvPr/>
        </p:nvSpPr>
        <p:spPr>
          <a:xfrm rot="-5400000">
            <a:off x="908800" y="17922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5276" name="Google Shape;5276;p50"/>
          <p:cNvCxnSpPr/>
          <p:nvPr/>
        </p:nvCxnSpPr>
        <p:spPr>
          <a:xfrm rot="10800000" flipH="1">
            <a:off x="1658500" y="12257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277" name="Google Shape;5277;p50"/>
          <p:cNvCxnSpPr/>
          <p:nvPr/>
        </p:nvCxnSpPr>
        <p:spPr>
          <a:xfrm rot="10800000" flipH="1">
            <a:off x="1441075" y="9820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278" name="Google Shape;5278;p50"/>
          <p:cNvSpPr/>
          <p:nvPr/>
        </p:nvSpPr>
        <p:spPr>
          <a:xfrm>
            <a:off x="6095070" y="20995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79" name="Google Shape;5279;p50"/>
          <p:cNvCxnSpPr/>
          <p:nvPr/>
        </p:nvCxnSpPr>
        <p:spPr>
          <a:xfrm rot="10800000">
            <a:off x="5381020" y="32471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80" name="Google Shape;5280;p50"/>
          <p:cNvSpPr/>
          <p:nvPr/>
        </p:nvSpPr>
        <p:spPr>
          <a:xfrm>
            <a:off x="5911625" y="27584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50"/>
          <p:cNvSpPr/>
          <p:nvPr/>
        </p:nvSpPr>
        <p:spPr>
          <a:xfrm>
            <a:off x="6201609" y="30879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50"/>
          <p:cNvSpPr/>
          <p:nvPr/>
        </p:nvSpPr>
        <p:spPr>
          <a:xfrm>
            <a:off x="6278516" y="24289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50"/>
          <p:cNvSpPr/>
          <p:nvPr/>
        </p:nvSpPr>
        <p:spPr>
          <a:xfrm>
            <a:off x="6339193" y="31350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50"/>
          <p:cNvSpPr/>
          <p:nvPr/>
        </p:nvSpPr>
        <p:spPr>
          <a:xfrm>
            <a:off x="6416100" y="26643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50"/>
          <p:cNvSpPr/>
          <p:nvPr/>
        </p:nvSpPr>
        <p:spPr>
          <a:xfrm>
            <a:off x="6232655" y="28996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50"/>
          <p:cNvSpPr/>
          <p:nvPr/>
        </p:nvSpPr>
        <p:spPr>
          <a:xfrm>
            <a:off x="6140932" y="27114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50"/>
          <p:cNvSpPr/>
          <p:nvPr/>
        </p:nvSpPr>
        <p:spPr>
          <a:xfrm>
            <a:off x="6920575" y="12522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50"/>
          <p:cNvSpPr/>
          <p:nvPr/>
        </p:nvSpPr>
        <p:spPr>
          <a:xfrm>
            <a:off x="6370239" y="24760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50"/>
          <p:cNvSpPr/>
          <p:nvPr/>
        </p:nvSpPr>
        <p:spPr>
          <a:xfrm>
            <a:off x="7149882" y="13934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50"/>
          <p:cNvSpPr/>
          <p:nvPr/>
        </p:nvSpPr>
        <p:spPr>
          <a:xfrm>
            <a:off x="7271943" y="18641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50"/>
          <p:cNvSpPr/>
          <p:nvPr/>
        </p:nvSpPr>
        <p:spPr>
          <a:xfrm>
            <a:off x="6507823" y="21936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50"/>
          <p:cNvSpPr/>
          <p:nvPr/>
        </p:nvSpPr>
        <p:spPr>
          <a:xfrm>
            <a:off x="6553684" y="15817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50"/>
          <p:cNvSpPr/>
          <p:nvPr/>
        </p:nvSpPr>
        <p:spPr>
          <a:xfrm>
            <a:off x="6828852" y="19112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50"/>
          <p:cNvSpPr/>
          <p:nvPr/>
        </p:nvSpPr>
        <p:spPr>
          <a:xfrm>
            <a:off x="6782991" y="29938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50"/>
          <p:cNvSpPr/>
          <p:nvPr/>
        </p:nvSpPr>
        <p:spPr>
          <a:xfrm>
            <a:off x="6966436" y="21465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50"/>
          <p:cNvSpPr/>
          <p:nvPr/>
        </p:nvSpPr>
        <p:spPr>
          <a:xfrm>
            <a:off x="7287466" y="25702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50"/>
          <p:cNvSpPr/>
          <p:nvPr/>
        </p:nvSpPr>
        <p:spPr>
          <a:xfrm>
            <a:off x="7211973" y="23483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50"/>
          <p:cNvSpPr/>
          <p:nvPr/>
        </p:nvSpPr>
        <p:spPr>
          <a:xfrm>
            <a:off x="6936805" y="25836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50"/>
          <p:cNvSpPr/>
          <p:nvPr/>
        </p:nvSpPr>
        <p:spPr>
          <a:xfrm>
            <a:off x="6599545" y="26172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50"/>
          <p:cNvSpPr/>
          <p:nvPr/>
        </p:nvSpPr>
        <p:spPr>
          <a:xfrm>
            <a:off x="6874714" y="28526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50"/>
          <p:cNvSpPr/>
          <p:nvPr/>
        </p:nvSpPr>
        <p:spPr>
          <a:xfrm>
            <a:off x="7746080" y="15346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50"/>
          <p:cNvSpPr/>
          <p:nvPr/>
        </p:nvSpPr>
        <p:spPr>
          <a:xfrm>
            <a:off x="7654357" y="22407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50"/>
          <p:cNvSpPr/>
          <p:nvPr/>
        </p:nvSpPr>
        <p:spPr>
          <a:xfrm>
            <a:off x="7883664" y="16288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50"/>
          <p:cNvSpPr/>
          <p:nvPr/>
        </p:nvSpPr>
        <p:spPr>
          <a:xfrm>
            <a:off x="7929525" y="17229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50"/>
          <p:cNvSpPr/>
          <p:nvPr/>
        </p:nvSpPr>
        <p:spPr>
          <a:xfrm>
            <a:off x="7791941" y="18170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50"/>
          <p:cNvSpPr/>
          <p:nvPr/>
        </p:nvSpPr>
        <p:spPr>
          <a:xfrm>
            <a:off x="7700218" y="16758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50"/>
          <p:cNvSpPr/>
          <p:nvPr/>
        </p:nvSpPr>
        <p:spPr>
          <a:xfrm>
            <a:off x="7837802" y="17700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50"/>
          <p:cNvSpPr/>
          <p:nvPr/>
        </p:nvSpPr>
        <p:spPr>
          <a:xfrm>
            <a:off x="6737130" y="12993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50"/>
          <p:cNvSpPr/>
          <p:nvPr/>
        </p:nvSpPr>
        <p:spPr>
          <a:xfrm>
            <a:off x="6324377" y="25231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50"/>
          <p:cNvSpPr/>
          <p:nvPr/>
        </p:nvSpPr>
        <p:spPr>
          <a:xfrm>
            <a:off x="7012298" y="14405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50"/>
          <p:cNvSpPr/>
          <p:nvPr/>
        </p:nvSpPr>
        <p:spPr>
          <a:xfrm>
            <a:off x="6645407" y="29467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50"/>
          <p:cNvSpPr/>
          <p:nvPr/>
        </p:nvSpPr>
        <p:spPr>
          <a:xfrm>
            <a:off x="7058159" y="19583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50"/>
          <p:cNvSpPr/>
          <p:nvPr/>
        </p:nvSpPr>
        <p:spPr>
          <a:xfrm>
            <a:off x="6461961" y="22877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50"/>
          <p:cNvSpPr/>
          <p:nvPr/>
        </p:nvSpPr>
        <p:spPr>
          <a:xfrm>
            <a:off x="6691268" y="20053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50"/>
          <p:cNvSpPr/>
          <p:nvPr/>
        </p:nvSpPr>
        <p:spPr>
          <a:xfrm>
            <a:off x="7333327" y="12051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50"/>
          <p:cNvSpPr/>
          <p:nvPr/>
        </p:nvSpPr>
        <p:spPr>
          <a:xfrm>
            <a:off x="7379189" y="23348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50"/>
          <p:cNvSpPr/>
          <p:nvPr/>
        </p:nvSpPr>
        <p:spPr>
          <a:xfrm>
            <a:off x="7608495" y="13464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50"/>
          <p:cNvSpPr/>
          <p:nvPr/>
        </p:nvSpPr>
        <p:spPr>
          <a:xfrm>
            <a:off x="7562634" y="20524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50"/>
          <p:cNvSpPr/>
          <p:nvPr/>
        </p:nvSpPr>
        <p:spPr>
          <a:xfrm>
            <a:off x="7104020" y="11581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50"/>
          <p:cNvSpPr/>
          <p:nvPr/>
        </p:nvSpPr>
        <p:spPr>
          <a:xfrm>
            <a:off x="7470911" y="14876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50"/>
          <p:cNvSpPr/>
          <p:nvPr/>
        </p:nvSpPr>
        <p:spPr>
          <a:xfrm>
            <a:off x="7425050" y="23819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50"/>
          <p:cNvSpPr txBox="1"/>
          <p:nvPr/>
        </p:nvSpPr>
        <p:spPr>
          <a:xfrm>
            <a:off x="6832900" y="33233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323" name="Google Shape;5323;p50"/>
          <p:cNvSpPr txBox="1"/>
          <p:nvPr/>
        </p:nvSpPr>
        <p:spPr>
          <a:xfrm rot="-5400000">
            <a:off x="4932875" y="17905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5324" name="Google Shape;5324;p50"/>
          <p:cNvCxnSpPr/>
          <p:nvPr/>
        </p:nvCxnSpPr>
        <p:spPr>
          <a:xfrm rot="10800000" flipH="1">
            <a:off x="5834975" y="12240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325" name="Google Shape;5325;p50"/>
          <p:cNvCxnSpPr/>
          <p:nvPr/>
        </p:nvCxnSpPr>
        <p:spPr>
          <a:xfrm rot="10800000" flipH="1">
            <a:off x="5465150" y="980325"/>
            <a:ext cx="7500" cy="2386200"/>
          </a:xfrm>
          <a:prstGeom prst="straightConnector1">
            <a:avLst/>
          </a:prstGeom>
          <a:noFill/>
          <a:ln w="9525" cap="flat" cmpd="sng">
            <a:solidFill>
              <a:schemeClr val="dk2"/>
            </a:solidFill>
            <a:prstDash val="solid"/>
            <a:round/>
            <a:headEnd type="none" w="med" len="med"/>
            <a:tailEnd type="triangle" w="med" len="med"/>
          </a:ln>
        </p:spPr>
      </p:cxnSp>
      <p:cxnSp>
        <p:nvCxnSpPr>
          <p:cNvPr id="5326" name="Google Shape;5326;p50"/>
          <p:cNvCxnSpPr/>
          <p:nvPr/>
        </p:nvCxnSpPr>
        <p:spPr>
          <a:xfrm>
            <a:off x="5477875" y="3207450"/>
            <a:ext cx="356100" cy="0"/>
          </a:xfrm>
          <a:prstGeom prst="straightConnector1">
            <a:avLst/>
          </a:prstGeom>
          <a:noFill/>
          <a:ln w="19050" cap="flat" cmpd="sng">
            <a:solidFill>
              <a:srgbClr val="FF0000"/>
            </a:solidFill>
            <a:prstDash val="solid"/>
            <a:round/>
            <a:headEnd type="none" w="med" len="med"/>
            <a:tailEnd type="none" w="med" len="med"/>
          </a:ln>
        </p:spPr>
      </p:cxnSp>
      <p:sp>
        <p:nvSpPr>
          <p:cNvPr id="5327" name="Google Shape;5327;p50"/>
          <p:cNvSpPr txBox="1"/>
          <p:nvPr/>
        </p:nvSpPr>
        <p:spPr>
          <a:xfrm>
            <a:off x="1553800" y="60355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Linear regression</a:t>
            </a:r>
            <a:endParaRPr/>
          </a:p>
        </p:txBody>
      </p:sp>
      <p:sp>
        <p:nvSpPr>
          <p:cNvPr id="5328" name="Google Shape;5328;p50"/>
          <p:cNvSpPr txBox="1"/>
          <p:nvPr/>
        </p:nvSpPr>
        <p:spPr>
          <a:xfrm>
            <a:off x="5850575" y="601850"/>
            <a:ext cx="9165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ReLU(x)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p:nvPr/>
        </p:nvSpPr>
        <p:spPr>
          <a:xfrm>
            <a:off x="1950900" y="2187638"/>
            <a:ext cx="5242200" cy="764400"/>
          </a:xfrm>
          <a:prstGeom prst="roundRect">
            <a:avLst>
              <a:gd name="adj" fmla="val 16667"/>
            </a:avLst>
          </a:prstGeom>
          <a:gradFill>
            <a:gsLst>
              <a:gs pos="0">
                <a:srgbClr val="69D4F4">
                  <a:alpha val="26274"/>
                </a:srgbClr>
              </a:gs>
              <a:gs pos="100000">
                <a:srgbClr val="9F39D5">
                  <a:alpha val="16862"/>
                </a:srgbClr>
              </a:gs>
            </a:gsLst>
            <a:lin ang="1350003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 name="Google Shape;79;p16"/>
          <p:cNvCxnSpPr/>
          <p:nvPr/>
        </p:nvCxnSpPr>
        <p:spPr>
          <a:xfrm flipH="1">
            <a:off x="271792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0" name="Google Shape;80;p16"/>
          <p:cNvCxnSpPr/>
          <p:nvPr/>
        </p:nvCxnSpPr>
        <p:spPr>
          <a:xfrm flipH="1">
            <a:off x="3458800"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1" name="Google Shape;81;p16"/>
          <p:cNvCxnSpPr/>
          <p:nvPr/>
        </p:nvCxnSpPr>
        <p:spPr>
          <a:xfrm flipH="1">
            <a:off x="419967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2" name="Google Shape;82;p16"/>
          <p:cNvCxnSpPr/>
          <p:nvPr/>
        </p:nvCxnSpPr>
        <p:spPr>
          <a:xfrm flipH="1">
            <a:off x="4940550"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3" name="Google Shape;83;p16"/>
          <p:cNvCxnSpPr/>
          <p:nvPr/>
        </p:nvCxnSpPr>
        <p:spPr>
          <a:xfrm flipH="1">
            <a:off x="568142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4" name="Google Shape;84;p16"/>
          <p:cNvCxnSpPr/>
          <p:nvPr/>
        </p:nvCxnSpPr>
        <p:spPr>
          <a:xfrm flipH="1">
            <a:off x="6422300" y="2191463"/>
            <a:ext cx="7500" cy="7644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32"/>
        <p:cNvGrpSpPr/>
        <p:nvPr/>
      </p:nvGrpSpPr>
      <p:grpSpPr>
        <a:xfrm>
          <a:off x="0" y="0"/>
          <a:ext cx="0" cy="0"/>
          <a:chOff x="0" y="0"/>
          <a:chExt cx="0" cy="0"/>
        </a:xfrm>
      </p:grpSpPr>
      <p:sp>
        <p:nvSpPr>
          <p:cNvPr id="5333" name="Google Shape;5333;p51"/>
          <p:cNvSpPr/>
          <p:nvPr/>
        </p:nvSpPr>
        <p:spPr>
          <a:xfrm>
            <a:off x="427650" y="943999"/>
            <a:ext cx="398700" cy="3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p:txBody>
      </p:sp>
      <p:sp>
        <p:nvSpPr>
          <p:cNvPr id="5334" name="Google Shape;5334;p51"/>
          <p:cNvSpPr/>
          <p:nvPr/>
        </p:nvSpPr>
        <p:spPr>
          <a:xfrm>
            <a:off x="1321375" y="310700"/>
            <a:ext cx="1320600" cy="1628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35" name="Google Shape;5335;p51"/>
          <p:cNvSpPr/>
          <p:nvPr/>
        </p:nvSpPr>
        <p:spPr>
          <a:xfrm>
            <a:off x="418625" y="3029026"/>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V</a:t>
            </a:r>
            <a:endParaRPr>
              <a:latin typeface="Consolas"/>
              <a:ea typeface="Consolas"/>
              <a:cs typeface="Consolas"/>
              <a:sym typeface="Consolas"/>
            </a:endParaRPr>
          </a:p>
        </p:txBody>
      </p:sp>
      <p:sp>
        <p:nvSpPr>
          <p:cNvPr id="5336" name="Google Shape;5336;p51"/>
          <p:cNvSpPr txBox="1"/>
          <p:nvPr/>
        </p:nvSpPr>
        <p:spPr>
          <a:xfrm>
            <a:off x="236825" y="144112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128*128*1</a:t>
            </a:r>
            <a:endParaRPr sz="900"/>
          </a:p>
        </p:txBody>
      </p:sp>
      <p:sp>
        <p:nvSpPr>
          <p:cNvPr id="5337" name="Google Shape;5337;p51"/>
          <p:cNvSpPr txBox="1"/>
          <p:nvPr/>
        </p:nvSpPr>
        <p:spPr>
          <a:xfrm>
            <a:off x="236825" y="346682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128*128*1</a:t>
            </a:r>
            <a:endParaRPr sz="900"/>
          </a:p>
        </p:txBody>
      </p:sp>
      <p:sp>
        <p:nvSpPr>
          <p:cNvPr id="5338" name="Google Shape;5338;p51"/>
          <p:cNvSpPr/>
          <p:nvPr/>
        </p:nvSpPr>
        <p:spPr>
          <a:xfrm rot="7778">
            <a:off x="1395105" y="795973"/>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p:txBody>
      </p:sp>
      <p:sp>
        <p:nvSpPr>
          <p:cNvPr id="5339" name="Google Shape;5339;p51"/>
          <p:cNvSpPr/>
          <p:nvPr/>
        </p:nvSpPr>
        <p:spPr>
          <a:xfrm rot="7778">
            <a:off x="1817630"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2</a:t>
            </a:r>
            <a:endParaRPr sz="800">
              <a:latin typeface="Times New Roman"/>
              <a:ea typeface="Times New Roman"/>
              <a:cs typeface="Times New Roman"/>
              <a:sym typeface="Times New Roman"/>
            </a:endParaRPr>
          </a:p>
        </p:txBody>
      </p:sp>
      <p:sp>
        <p:nvSpPr>
          <p:cNvPr id="5340" name="Google Shape;5340;p51"/>
          <p:cNvSpPr/>
          <p:nvPr/>
        </p:nvSpPr>
        <p:spPr>
          <a:xfrm rot="7778">
            <a:off x="2240155" y="12339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4</a:t>
            </a:r>
            <a:endParaRPr sz="800">
              <a:latin typeface="Times New Roman"/>
              <a:ea typeface="Times New Roman"/>
              <a:cs typeface="Times New Roman"/>
              <a:sym typeface="Times New Roman"/>
            </a:endParaRPr>
          </a:p>
        </p:txBody>
      </p:sp>
      <p:sp>
        <p:nvSpPr>
          <p:cNvPr id="5341" name="Google Shape;5341;p51"/>
          <p:cNvSpPr/>
          <p:nvPr/>
        </p:nvSpPr>
        <p:spPr>
          <a:xfrm rot="7778">
            <a:off x="2266055" y="4166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3</a:t>
            </a:r>
            <a:endParaRPr sz="800">
              <a:latin typeface="Times New Roman"/>
              <a:ea typeface="Times New Roman"/>
              <a:cs typeface="Times New Roman"/>
              <a:sym typeface="Times New Roman"/>
            </a:endParaRPr>
          </a:p>
        </p:txBody>
      </p:sp>
      <p:sp>
        <p:nvSpPr>
          <p:cNvPr id="5342" name="Google Shape;5342;p51"/>
          <p:cNvSpPr/>
          <p:nvPr/>
        </p:nvSpPr>
        <p:spPr>
          <a:xfrm>
            <a:off x="2906188" y="4701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51"/>
          <p:cNvSpPr/>
          <p:nvPr/>
        </p:nvSpPr>
        <p:spPr>
          <a:xfrm>
            <a:off x="2901325" y="1267850"/>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51"/>
          <p:cNvSpPr/>
          <p:nvPr/>
        </p:nvSpPr>
        <p:spPr>
          <a:xfrm>
            <a:off x="3998663" y="741513"/>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51"/>
          <p:cNvSpPr/>
          <p:nvPr/>
        </p:nvSpPr>
        <p:spPr>
          <a:xfrm>
            <a:off x="3682988" y="1060388"/>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51"/>
          <p:cNvSpPr/>
          <p:nvPr/>
        </p:nvSpPr>
        <p:spPr>
          <a:xfrm>
            <a:off x="4742750" y="310700"/>
            <a:ext cx="1221600" cy="1628100"/>
          </a:xfrm>
          <a:prstGeom prst="rect">
            <a:avLst/>
          </a:prstGeom>
          <a:solidFill>
            <a:srgbClr val="EE787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47" name="Google Shape;5347;p51"/>
          <p:cNvSpPr/>
          <p:nvPr/>
        </p:nvSpPr>
        <p:spPr>
          <a:xfrm rot="7778">
            <a:off x="4810692" y="800623"/>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5</a:t>
            </a:r>
            <a:endParaRPr sz="800">
              <a:latin typeface="Times New Roman"/>
              <a:ea typeface="Times New Roman"/>
              <a:cs typeface="Times New Roman"/>
              <a:sym typeface="Times New Roman"/>
            </a:endParaRPr>
          </a:p>
        </p:txBody>
      </p:sp>
      <p:sp>
        <p:nvSpPr>
          <p:cNvPr id="5348" name="Google Shape;5348;p51"/>
          <p:cNvSpPr/>
          <p:nvPr/>
        </p:nvSpPr>
        <p:spPr>
          <a:xfrm rot="7778">
            <a:off x="5218330"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6</a:t>
            </a:r>
            <a:endParaRPr sz="800">
              <a:latin typeface="Times New Roman"/>
              <a:ea typeface="Times New Roman"/>
              <a:cs typeface="Times New Roman"/>
              <a:sym typeface="Times New Roman"/>
            </a:endParaRPr>
          </a:p>
        </p:txBody>
      </p:sp>
      <p:sp>
        <p:nvSpPr>
          <p:cNvPr id="5349" name="Google Shape;5349;p51"/>
          <p:cNvSpPr/>
          <p:nvPr/>
        </p:nvSpPr>
        <p:spPr>
          <a:xfrm rot="7778">
            <a:off x="5625942"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7</a:t>
            </a:r>
            <a:endParaRPr sz="800">
              <a:latin typeface="Times New Roman"/>
              <a:ea typeface="Times New Roman"/>
              <a:cs typeface="Times New Roman"/>
              <a:sym typeface="Times New Roman"/>
            </a:endParaRPr>
          </a:p>
        </p:txBody>
      </p:sp>
      <p:sp>
        <p:nvSpPr>
          <p:cNvPr id="5350" name="Google Shape;5350;p51"/>
          <p:cNvSpPr/>
          <p:nvPr/>
        </p:nvSpPr>
        <p:spPr>
          <a:xfrm>
            <a:off x="6329650" y="948825"/>
            <a:ext cx="495000" cy="361500"/>
          </a:xfrm>
          <a:prstGeom prst="rect">
            <a:avLst/>
          </a:prstGeom>
          <a:solidFill>
            <a:srgbClr val="D9D9D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I1</a:t>
            </a:r>
            <a:endParaRPr>
              <a:latin typeface="Consolas"/>
              <a:ea typeface="Consolas"/>
              <a:cs typeface="Consolas"/>
              <a:sym typeface="Consolas"/>
            </a:endParaRPr>
          </a:p>
        </p:txBody>
      </p:sp>
      <p:sp>
        <p:nvSpPr>
          <p:cNvPr id="5351" name="Google Shape;5351;p51"/>
          <p:cNvSpPr txBox="1"/>
          <p:nvPr/>
        </p:nvSpPr>
        <p:spPr>
          <a:xfrm>
            <a:off x="6198275" y="1330100"/>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128*128*1</a:t>
            </a:r>
            <a:endParaRPr sz="900"/>
          </a:p>
        </p:txBody>
      </p:sp>
      <p:cxnSp>
        <p:nvCxnSpPr>
          <p:cNvPr id="5352" name="Google Shape;5352;p51"/>
          <p:cNvCxnSpPr>
            <a:stCxn id="5333" idx="3"/>
            <a:endCxn id="5334" idx="1"/>
          </p:cNvCxnSpPr>
          <p:nvPr/>
        </p:nvCxnSpPr>
        <p:spPr>
          <a:xfrm>
            <a:off x="826350" y="1124749"/>
            <a:ext cx="495000" cy="0"/>
          </a:xfrm>
          <a:prstGeom prst="straightConnector1">
            <a:avLst/>
          </a:prstGeom>
          <a:noFill/>
          <a:ln w="9525" cap="flat" cmpd="sng">
            <a:solidFill>
              <a:schemeClr val="dk2"/>
            </a:solidFill>
            <a:prstDash val="solid"/>
            <a:round/>
            <a:headEnd type="none" w="med" len="med"/>
            <a:tailEnd type="none" w="med" len="med"/>
          </a:ln>
        </p:spPr>
      </p:cxnSp>
      <p:cxnSp>
        <p:nvCxnSpPr>
          <p:cNvPr id="5353" name="Google Shape;5353;p51"/>
          <p:cNvCxnSpPr>
            <a:stCxn id="5338" idx="3"/>
            <a:endCxn id="5339" idx="1"/>
          </p:cNvCxnSpPr>
          <p:nvPr/>
        </p:nvCxnSpPr>
        <p:spPr>
          <a:xfrm rot="10800000" flipH="1">
            <a:off x="1660305" y="1124323"/>
            <a:ext cx="157200" cy="900"/>
          </a:xfrm>
          <a:prstGeom prst="straightConnector1">
            <a:avLst/>
          </a:prstGeom>
          <a:noFill/>
          <a:ln w="9525" cap="flat" cmpd="sng">
            <a:solidFill>
              <a:schemeClr val="dk2"/>
            </a:solidFill>
            <a:prstDash val="solid"/>
            <a:round/>
            <a:headEnd type="none" w="med" len="med"/>
            <a:tailEnd type="none" w="med" len="med"/>
          </a:ln>
        </p:spPr>
      </p:cxnSp>
      <p:cxnSp>
        <p:nvCxnSpPr>
          <p:cNvPr id="5354" name="Google Shape;5354;p51"/>
          <p:cNvCxnSpPr>
            <a:stCxn id="5339" idx="3"/>
            <a:endCxn id="5341" idx="1"/>
          </p:cNvCxnSpPr>
          <p:nvPr/>
        </p:nvCxnSpPr>
        <p:spPr>
          <a:xfrm rot="10800000" flipH="1">
            <a:off x="2082830" y="745248"/>
            <a:ext cx="183300" cy="379800"/>
          </a:xfrm>
          <a:prstGeom prst="straightConnector1">
            <a:avLst/>
          </a:prstGeom>
          <a:noFill/>
          <a:ln w="9525" cap="flat" cmpd="sng">
            <a:solidFill>
              <a:schemeClr val="dk2"/>
            </a:solidFill>
            <a:prstDash val="solid"/>
            <a:round/>
            <a:headEnd type="none" w="med" len="med"/>
            <a:tailEnd type="triangle" w="med" len="med"/>
          </a:ln>
        </p:spPr>
      </p:cxnSp>
      <p:cxnSp>
        <p:nvCxnSpPr>
          <p:cNvPr id="5355" name="Google Shape;5355;p51"/>
          <p:cNvCxnSpPr>
            <a:stCxn id="5339" idx="3"/>
            <a:endCxn id="5340" idx="1"/>
          </p:cNvCxnSpPr>
          <p:nvPr/>
        </p:nvCxnSpPr>
        <p:spPr>
          <a:xfrm>
            <a:off x="2082830" y="1125048"/>
            <a:ext cx="157200" cy="437700"/>
          </a:xfrm>
          <a:prstGeom prst="straightConnector1">
            <a:avLst/>
          </a:prstGeom>
          <a:noFill/>
          <a:ln w="9525" cap="flat" cmpd="sng">
            <a:solidFill>
              <a:schemeClr val="dk2"/>
            </a:solidFill>
            <a:prstDash val="solid"/>
            <a:round/>
            <a:headEnd type="none" w="med" len="med"/>
            <a:tailEnd type="triangle" w="med" len="med"/>
          </a:ln>
        </p:spPr>
      </p:cxnSp>
      <p:cxnSp>
        <p:nvCxnSpPr>
          <p:cNvPr id="5356" name="Google Shape;5356;p51"/>
          <p:cNvCxnSpPr>
            <a:stCxn id="5341" idx="3"/>
          </p:cNvCxnSpPr>
          <p:nvPr/>
        </p:nvCxnSpPr>
        <p:spPr>
          <a:xfrm>
            <a:off x="2531255" y="745948"/>
            <a:ext cx="377100" cy="9000"/>
          </a:xfrm>
          <a:prstGeom prst="straightConnector1">
            <a:avLst/>
          </a:prstGeom>
          <a:noFill/>
          <a:ln w="9525" cap="flat" cmpd="sng">
            <a:solidFill>
              <a:schemeClr val="dk2"/>
            </a:solidFill>
            <a:prstDash val="solid"/>
            <a:round/>
            <a:headEnd type="none" w="med" len="med"/>
            <a:tailEnd type="triangle" w="med" len="med"/>
          </a:ln>
        </p:spPr>
      </p:cxnSp>
      <p:cxnSp>
        <p:nvCxnSpPr>
          <p:cNvPr id="5357" name="Google Shape;5357;p51"/>
          <p:cNvCxnSpPr>
            <a:stCxn id="5340" idx="3"/>
          </p:cNvCxnSpPr>
          <p:nvPr/>
        </p:nvCxnSpPr>
        <p:spPr>
          <a:xfrm>
            <a:off x="2505355" y="1563248"/>
            <a:ext cx="381000" cy="5700"/>
          </a:xfrm>
          <a:prstGeom prst="straightConnector1">
            <a:avLst/>
          </a:prstGeom>
          <a:noFill/>
          <a:ln w="9525" cap="flat" cmpd="sng">
            <a:solidFill>
              <a:schemeClr val="dk2"/>
            </a:solidFill>
            <a:prstDash val="solid"/>
            <a:round/>
            <a:headEnd type="none" w="med" len="med"/>
            <a:tailEnd type="triangle" w="med" len="med"/>
          </a:ln>
        </p:spPr>
      </p:cxnSp>
      <p:cxnSp>
        <p:nvCxnSpPr>
          <p:cNvPr id="5358" name="Google Shape;5358;p51"/>
          <p:cNvCxnSpPr>
            <a:stCxn id="5342" idx="5"/>
            <a:endCxn id="5344" idx="0"/>
          </p:cNvCxnSpPr>
          <p:nvPr/>
        </p:nvCxnSpPr>
        <p:spPr>
          <a:xfrm>
            <a:off x="3358588" y="544138"/>
            <a:ext cx="1016100" cy="197400"/>
          </a:xfrm>
          <a:prstGeom prst="curvedConnector2">
            <a:avLst/>
          </a:prstGeom>
          <a:noFill/>
          <a:ln w="9525" cap="flat" cmpd="sng">
            <a:solidFill>
              <a:schemeClr val="dk2"/>
            </a:solidFill>
            <a:prstDash val="solid"/>
            <a:round/>
            <a:headEnd type="none" w="med" len="med"/>
            <a:tailEnd type="none" w="med" len="med"/>
          </a:ln>
        </p:spPr>
      </p:cxnSp>
      <p:cxnSp>
        <p:nvCxnSpPr>
          <p:cNvPr id="5359" name="Google Shape;5359;p51"/>
          <p:cNvCxnSpPr>
            <a:stCxn id="5343" idx="4"/>
            <a:endCxn id="5345" idx="3"/>
          </p:cNvCxnSpPr>
          <p:nvPr/>
        </p:nvCxnSpPr>
        <p:spPr>
          <a:xfrm rot="10800000" flipH="1">
            <a:off x="3054102" y="1507962"/>
            <a:ext cx="705300" cy="133500"/>
          </a:xfrm>
          <a:prstGeom prst="curvedConnector2">
            <a:avLst/>
          </a:prstGeom>
          <a:noFill/>
          <a:ln w="9525" cap="flat" cmpd="sng">
            <a:solidFill>
              <a:schemeClr val="dk2"/>
            </a:solidFill>
            <a:prstDash val="solid"/>
            <a:round/>
            <a:headEnd type="none" w="med" len="med"/>
            <a:tailEnd type="none" w="med" len="med"/>
          </a:ln>
        </p:spPr>
      </p:cxnSp>
      <p:cxnSp>
        <p:nvCxnSpPr>
          <p:cNvPr id="5360" name="Google Shape;5360;p51"/>
          <p:cNvCxnSpPr>
            <a:stCxn id="5345" idx="5"/>
            <a:endCxn id="5346" idx="1"/>
          </p:cNvCxnSpPr>
          <p:nvPr/>
        </p:nvCxnSpPr>
        <p:spPr>
          <a:xfrm rot="10800000" flipH="1">
            <a:off x="4135388" y="1124776"/>
            <a:ext cx="607500" cy="9600"/>
          </a:xfrm>
          <a:prstGeom prst="straightConnector1">
            <a:avLst/>
          </a:prstGeom>
          <a:noFill/>
          <a:ln w="9525" cap="flat" cmpd="sng">
            <a:solidFill>
              <a:schemeClr val="dk2"/>
            </a:solidFill>
            <a:prstDash val="solid"/>
            <a:round/>
            <a:headEnd type="none" w="med" len="med"/>
            <a:tailEnd type="triangle" w="med" len="med"/>
          </a:ln>
        </p:spPr>
      </p:cxnSp>
      <p:cxnSp>
        <p:nvCxnSpPr>
          <p:cNvPr id="5361" name="Google Shape;5361;p51"/>
          <p:cNvCxnSpPr>
            <a:stCxn id="5347" idx="3"/>
            <a:endCxn id="5348" idx="1"/>
          </p:cNvCxnSpPr>
          <p:nvPr/>
        </p:nvCxnSpPr>
        <p:spPr>
          <a:xfrm rot="10800000" flipH="1">
            <a:off x="5075892" y="1124473"/>
            <a:ext cx="142500" cy="5400"/>
          </a:xfrm>
          <a:prstGeom prst="straightConnector1">
            <a:avLst/>
          </a:prstGeom>
          <a:noFill/>
          <a:ln w="9525" cap="flat" cmpd="sng">
            <a:solidFill>
              <a:schemeClr val="dk2"/>
            </a:solidFill>
            <a:prstDash val="solid"/>
            <a:round/>
            <a:headEnd type="none" w="med" len="med"/>
            <a:tailEnd type="triangle" w="med" len="med"/>
          </a:ln>
        </p:spPr>
      </p:cxnSp>
      <p:cxnSp>
        <p:nvCxnSpPr>
          <p:cNvPr id="5362" name="Google Shape;5362;p51"/>
          <p:cNvCxnSpPr>
            <a:stCxn id="5348" idx="3"/>
            <a:endCxn id="5349" idx="1"/>
          </p:cNvCxnSpPr>
          <p:nvPr/>
        </p:nvCxnSpPr>
        <p:spPr>
          <a:xfrm rot="10800000" flipH="1">
            <a:off x="5483530" y="1124448"/>
            <a:ext cx="142500" cy="600"/>
          </a:xfrm>
          <a:prstGeom prst="straightConnector1">
            <a:avLst/>
          </a:prstGeom>
          <a:noFill/>
          <a:ln w="9525" cap="flat" cmpd="sng">
            <a:solidFill>
              <a:schemeClr val="dk2"/>
            </a:solidFill>
            <a:prstDash val="solid"/>
            <a:round/>
            <a:headEnd type="none" w="med" len="med"/>
            <a:tailEnd type="triangle" w="med" len="med"/>
          </a:ln>
        </p:spPr>
      </p:cxnSp>
      <p:cxnSp>
        <p:nvCxnSpPr>
          <p:cNvPr id="5363" name="Google Shape;5363;p51"/>
          <p:cNvCxnSpPr>
            <a:stCxn id="5349" idx="3"/>
            <a:endCxn id="5350" idx="1"/>
          </p:cNvCxnSpPr>
          <p:nvPr/>
        </p:nvCxnSpPr>
        <p:spPr>
          <a:xfrm>
            <a:off x="5891142" y="1125048"/>
            <a:ext cx="438600" cy="4500"/>
          </a:xfrm>
          <a:prstGeom prst="straightConnector1">
            <a:avLst/>
          </a:prstGeom>
          <a:noFill/>
          <a:ln w="9525" cap="flat" cmpd="sng">
            <a:solidFill>
              <a:schemeClr val="dk2"/>
            </a:solidFill>
            <a:prstDash val="solid"/>
            <a:round/>
            <a:headEnd type="none" w="med" len="med"/>
            <a:tailEnd type="triangle" w="med" len="med"/>
          </a:ln>
        </p:spPr>
      </p:cxnSp>
      <p:sp>
        <p:nvSpPr>
          <p:cNvPr id="5364" name="Google Shape;5364;p51"/>
          <p:cNvSpPr/>
          <p:nvPr/>
        </p:nvSpPr>
        <p:spPr>
          <a:xfrm>
            <a:off x="1512775" y="3046725"/>
            <a:ext cx="937800" cy="361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ENcoder</a:t>
            </a:r>
            <a:endParaRPr>
              <a:latin typeface="Consolas"/>
              <a:ea typeface="Consolas"/>
              <a:cs typeface="Consolas"/>
              <a:sym typeface="Consolas"/>
            </a:endParaRPr>
          </a:p>
        </p:txBody>
      </p:sp>
      <p:sp>
        <p:nvSpPr>
          <p:cNvPr id="5365" name="Google Shape;5365;p51"/>
          <p:cNvSpPr/>
          <p:nvPr/>
        </p:nvSpPr>
        <p:spPr>
          <a:xfrm>
            <a:off x="2886338" y="24195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51"/>
          <p:cNvSpPr/>
          <p:nvPr/>
        </p:nvSpPr>
        <p:spPr>
          <a:xfrm>
            <a:off x="2802075" y="3342325"/>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51"/>
          <p:cNvSpPr/>
          <p:nvPr/>
        </p:nvSpPr>
        <p:spPr>
          <a:xfrm>
            <a:off x="3882813" y="25450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51"/>
          <p:cNvSpPr/>
          <p:nvPr/>
        </p:nvSpPr>
        <p:spPr>
          <a:xfrm>
            <a:off x="3553550" y="2884325"/>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51"/>
          <p:cNvSpPr/>
          <p:nvPr/>
        </p:nvSpPr>
        <p:spPr>
          <a:xfrm>
            <a:off x="4953350" y="2803513"/>
            <a:ext cx="937800" cy="361500"/>
          </a:xfrm>
          <a:prstGeom prst="rect">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Decoder</a:t>
            </a:r>
            <a:endParaRPr>
              <a:latin typeface="Consolas"/>
              <a:ea typeface="Consolas"/>
              <a:cs typeface="Consolas"/>
              <a:sym typeface="Consolas"/>
            </a:endParaRPr>
          </a:p>
        </p:txBody>
      </p:sp>
      <p:cxnSp>
        <p:nvCxnSpPr>
          <p:cNvPr id="5370" name="Google Shape;5370;p51"/>
          <p:cNvCxnSpPr>
            <a:endCxn id="5364" idx="1"/>
          </p:cNvCxnSpPr>
          <p:nvPr/>
        </p:nvCxnSpPr>
        <p:spPr>
          <a:xfrm>
            <a:off x="817375" y="3227475"/>
            <a:ext cx="695400" cy="0"/>
          </a:xfrm>
          <a:prstGeom prst="straightConnector1">
            <a:avLst/>
          </a:prstGeom>
          <a:noFill/>
          <a:ln w="9525" cap="flat" cmpd="sng">
            <a:solidFill>
              <a:schemeClr val="dk2"/>
            </a:solidFill>
            <a:prstDash val="solid"/>
            <a:round/>
            <a:headEnd type="none" w="med" len="med"/>
            <a:tailEnd type="triangle" w="med" len="med"/>
          </a:ln>
        </p:spPr>
      </p:cxnSp>
      <p:cxnSp>
        <p:nvCxnSpPr>
          <p:cNvPr id="5371" name="Google Shape;5371;p51"/>
          <p:cNvCxnSpPr>
            <a:stCxn id="5364" idx="3"/>
            <a:endCxn id="5365" idx="2"/>
          </p:cNvCxnSpPr>
          <p:nvPr/>
        </p:nvCxnSpPr>
        <p:spPr>
          <a:xfrm rot="10800000" flipH="1">
            <a:off x="2450575" y="2793075"/>
            <a:ext cx="435900" cy="434400"/>
          </a:xfrm>
          <a:prstGeom prst="curvedConnector3">
            <a:avLst>
              <a:gd name="adj1" fmla="val 49984"/>
            </a:avLst>
          </a:prstGeom>
          <a:noFill/>
          <a:ln w="9525" cap="flat" cmpd="sng">
            <a:solidFill>
              <a:schemeClr val="dk2"/>
            </a:solidFill>
            <a:prstDash val="solid"/>
            <a:round/>
            <a:headEnd type="none" w="med" len="med"/>
            <a:tailEnd type="none" w="med" len="med"/>
          </a:ln>
        </p:spPr>
      </p:cxnSp>
      <p:cxnSp>
        <p:nvCxnSpPr>
          <p:cNvPr id="5372" name="Google Shape;5372;p51"/>
          <p:cNvCxnSpPr>
            <a:stCxn id="5364" idx="3"/>
            <a:endCxn id="5366" idx="2"/>
          </p:cNvCxnSpPr>
          <p:nvPr/>
        </p:nvCxnSpPr>
        <p:spPr>
          <a:xfrm>
            <a:off x="2450575" y="3227475"/>
            <a:ext cx="351600" cy="488400"/>
          </a:xfrm>
          <a:prstGeom prst="curvedConnector3">
            <a:avLst>
              <a:gd name="adj1" fmla="val 49986"/>
            </a:avLst>
          </a:prstGeom>
          <a:noFill/>
          <a:ln w="9525" cap="flat" cmpd="sng">
            <a:solidFill>
              <a:schemeClr val="dk2"/>
            </a:solidFill>
            <a:prstDash val="solid"/>
            <a:round/>
            <a:headEnd type="none" w="med" len="med"/>
            <a:tailEnd type="none" w="med" len="med"/>
          </a:ln>
        </p:spPr>
      </p:cxnSp>
      <p:cxnSp>
        <p:nvCxnSpPr>
          <p:cNvPr id="5373" name="Google Shape;5373;p51"/>
          <p:cNvCxnSpPr>
            <a:stCxn id="5365" idx="5"/>
            <a:endCxn id="5367" idx="0"/>
          </p:cNvCxnSpPr>
          <p:nvPr/>
        </p:nvCxnSpPr>
        <p:spPr>
          <a:xfrm>
            <a:off x="3338738" y="2493538"/>
            <a:ext cx="920100" cy="51600"/>
          </a:xfrm>
          <a:prstGeom prst="curvedConnector2">
            <a:avLst/>
          </a:prstGeom>
          <a:noFill/>
          <a:ln w="9525" cap="flat" cmpd="sng">
            <a:solidFill>
              <a:schemeClr val="dk2"/>
            </a:solidFill>
            <a:prstDash val="solid"/>
            <a:round/>
            <a:headEnd type="none" w="med" len="med"/>
            <a:tailEnd type="none" w="med" len="med"/>
          </a:ln>
        </p:spPr>
      </p:cxnSp>
      <p:cxnSp>
        <p:nvCxnSpPr>
          <p:cNvPr id="5374" name="Google Shape;5374;p51"/>
          <p:cNvCxnSpPr>
            <a:stCxn id="5366" idx="4"/>
            <a:endCxn id="5368" idx="3"/>
          </p:cNvCxnSpPr>
          <p:nvPr/>
        </p:nvCxnSpPr>
        <p:spPr>
          <a:xfrm rot="10800000" flipH="1">
            <a:off x="2954852" y="3331937"/>
            <a:ext cx="675000" cy="384000"/>
          </a:xfrm>
          <a:prstGeom prst="curvedConnector2">
            <a:avLst/>
          </a:prstGeom>
          <a:noFill/>
          <a:ln w="9525" cap="flat" cmpd="sng">
            <a:solidFill>
              <a:schemeClr val="dk2"/>
            </a:solidFill>
            <a:prstDash val="solid"/>
            <a:round/>
            <a:headEnd type="none" w="med" len="med"/>
            <a:tailEnd type="none" w="med" len="med"/>
          </a:ln>
        </p:spPr>
      </p:cxnSp>
      <p:cxnSp>
        <p:nvCxnSpPr>
          <p:cNvPr id="5375" name="Google Shape;5375;p51"/>
          <p:cNvCxnSpPr>
            <a:stCxn id="5368" idx="5"/>
            <a:endCxn id="5369" idx="1"/>
          </p:cNvCxnSpPr>
          <p:nvPr/>
        </p:nvCxnSpPr>
        <p:spPr>
          <a:xfrm>
            <a:off x="4005950" y="2958313"/>
            <a:ext cx="947400" cy="25800"/>
          </a:xfrm>
          <a:prstGeom prst="straightConnector1">
            <a:avLst/>
          </a:prstGeom>
          <a:noFill/>
          <a:ln w="9525" cap="flat" cmpd="sng">
            <a:solidFill>
              <a:schemeClr val="dk2"/>
            </a:solidFill>
            <a:prstDash val="solid"/>
            <a:round/>
            <a:headEnd type="none" w="med" len="med"/>
            <a:tailEnd type="triangle" w="med" len="med"/>
          </a:ln>
        </p:spPr>
      </p:cxnSp>
      <p:sp>
        <p:nvSpPr>
          <p:cNvPr id="5376" name="Google Shape;5376;p51"/>
          <p:cNvSpPr/>
          <p:nvPr/>
        </p:nvSpPr>
        <p:spPr>
          <a:xfrm>
            <a:off x="6380075" y="2779376"/>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V1</a:t>
            </a:r>
            <a:endParaRPr>
              <a:latin typeface="Consolas"/>
              <a:ea typeface="Consolas"/>
              <a:cs typeface="Consolas"/>
              <a:sym typeface="Consolas"/>
            </a:endParaRPr>
          </a:p>
        </p:txBody>
      </p:sp>
      <p:cxnSp>
        <p:nvCxnSpPr>
          <p:cNvPr id="5377" name="Google Shape;5377;p51"/>
          <p:cNvCxnSpPr>
            <a:stCxn id="5369" idx="3"/>
            <a:endCxn id="5376" idx="1"/>
          </p:cNvCxnSpPr>
          <p:nvPr/>
        </p:nvCxnSpPr>
        <p:spPr>
          <a:xfrm rot="10800000" flipH="1">
            <a:off x="5891150" y="2977963"/>
            <a:ext cx="489000" cy="6300"/>
          </a:xfrm>
          <a:prstGeom prst="straightConnector1">
            <a:avLst/>
          </a:prstGeom>
          <a:noFill/>
          <a:ln w="9525" cap="flat" cmpd="sng">
            <a:solidFill>
              <a:schemeClr val="dk2"/>
            </a:solidFill>
            <a:prstDash val="solid"/>
            <a:round/>
            <a:headEnd type="none" w="med" len="med"/>
            <a:tailEnd type="triangle" w="med" len="med"/>
          </a:ln>
        </p:spPr>
      </p:cxnSp>
      <p:sp>
        <p:nvSpPr>
          <p:cNvPr id="5378" name="Google Shape;5378;p51"/>
          <p:cNvSpPr txBox="1"/>
          <p:nvPr/>
        </p:nvSpPr>
        <p:spPr>
          <a:xfrm>
            <a:off x="1465350" y="2005600"/>
            <a:ext cx="87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Encoder</a:t>
            </a:r>
            <a:endParaRPr/>
          </a:p>
        </p:txBody>
      </p:sp>
      <p:sp>
        <p:nvSpPr>
          <p:cNvPr id="5379" name="Google Shape;5379;p51"/>
          <p:cNvSpPr txBox="1"/>
          <p:nvPr/>
        </p:nvSpPr>
        <p:spPr>
          <a:xfrm>
            <a:off x="4958475" y="2050000"/>
            <a:ext cx="94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Decoder</a:t>
            </a:r>
            <a:endParaRPr/>
          </a:p>
        </p:txBody>
      </p:sp>
      <p:sp>
        <p:nvSpPr>
          <p:cNvPr id="5380" name="Google Shape;5380;p51"/>
          <p:cNvSpPr txBox="1"/>
          <p:nvPr/>
        </p:nvSpPr>
        <p:spPr>
          <a:xfrm>
            <a:off x="6228400" y="336237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128*128*1</a:t>
            </a:r>
            <a:endParaRPr sz="900"/>
          </a:p>
        </p:txBody>
      </p:sp>
      <p:sp>
        <p:nvSpPr>
          <p:cNvPr id="5381" name="Google Shape;5381;p51"/>
          <p:cNvSpPr txBox="1"/>
          <p:nvPr/>
        </p:nvSpPr>
        <p:spPr>
          <a:xfrm>
            <a:off x="3145300" y="74000"/>
            <a:ext cx="12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Training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85"/>
        <p:cNvGrpSpPr/>
        <p:nvPr/>
      </p:nvGrpSpPr>
      <p:grpSpPr>
        <a:xfrm>
          <a:off x="0" y="0"/>
          <a:ext cx="0" cy="0"/>
          <a:chOff x="0" y="0"/>
          <a:chExt cx="0" cy="0"/>
        </a:xfrm>
      </p:grpSpPr>
      <p:cxnSp>
        <p:nvCxnSpPr>
          <p:cNvPr id="5386" name="Google Shape;5386;p52"/>
          <p:cNvCxnSpPr/>
          <p:nvPr/>
        </p:nvCxnSpPr>
        <p:spPr>
          <a:xfrm rot="5400000" flipH="1">
            <a:off x="-333901" y="2421351"/>
            <a:ext cx="2966100" cy="600"/>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5387" name="Google Shape;5387;p52"/>
          <p:cNvCxnSpPr/>
          <p:nvPr/>
        </p:nvCxnSpPr>
        <p:spPr>
          <a:xfrm rot="10800000">
            <a:off x="916021" y="3587527"/>
            <a:ext cx="5105700" cy="9000"/>
          </a:xfrm>
          <a:prstGeom prst="straightConnector1">
            <a:avLst/>
          </a:prstGeom>
          <a:noFill/>
          <a:ln w="9525" cap="flat" cmpd="sng">
            <a:solidFill>
              <a:schemeClr val="dk2"/>
            </a:solidFill>
            <a:prstDash val="solid"/>
            <a:round/>
            <a:headEnd type="triangle" w="med" len="med"/>
            <a:tailEnd type="none" w="med" len="med"/>
          </a:ln>
        </p:spPr>
      </p:cxnSp>
      <p:sp>
        <p:nvSpPr>
          <p:cNvPr id="5388" name="Google Shape;5388;p52"/>
          <p:cNvSpPr/>
          <p:nvPr/>
        </p:nvSpPr>
        <p:spPr>
          <a:xfrm>
            <a:off x="1163850" y="825975"/>
            <a:ext cx="4159777" cy="2733175"/>
          </a:xfrm>
          <a:custGeom>
            <a:avLst/>
            <a:gdLst/>
            <a:ahLst/>
            <a:cxnLst/>
            <a:rect l="l" t="t" r="r" b="b"/>
            <a:pathLst>
              <a:path w="181412" h="109327" extrusionOk="0">
                <a:moveTo>
                  <a:pt x="0" y="109327"/>
                </a:moveTo>
                <a:cubicBezTo>
                  <a:pt x="4856" y="105673"/>
                  <a:pt x="17270" y="102369"/>
                  <a:pt x="29134" y="87401"/>
                </a:cubicBezTo>
                <a:cubicBezTo>
                  <a:pt x="40998" y="72434"/>
                  <a:pt x="45803" y="34089"/>
                  <a:pt x="71183" y="19522"/>
                </a:cubicBezTo>
                <a:cubicBezTo>
                  <a:pt x="96563" y="4955"/>
                  <a:pt x="163041" y="3254"/>
                  <a:pt x="181412" y="0"/>
                </a:cubicBezTo>
              </a:path>
            </a:pathLst>
          </a:custGeom>
          <a:noFill/>
          <a:ln w="9525" cap="flat" cmpd="sng">
            <a:solidFill>
              <a:srgbClr val="0000FF"/>
            </a:solidFill>
            <a:prstDash val="solid"/>
            <a:round/>
            <a:headEnd type="none" w="med" len="med"/>
            <a:tailEnd type="none" w="med" len="med"/>
          </a:ln>
        </p:spPr>
      </p:sp>
      <p:sp>
        <p:nvSpPr>
          <p:cNvPr id="5389" name="Google Shape;5389;p52"/>
          <p:cNvSpPr/>
          <p:nvPr/>
        </p:nvSpPr>
        <p:spPr>
          <a:xfrm>
            <a:off x="1155225" y="1569325"/>
            <a:ext cx="4077275" cy="1989739"/>
          </a:xfrm>
          <a:custGeom>
            <a:avLst/>
            <a:gdLst/>
            <a:ahLst/>
            <a:cxnLst/>
            <a:rect l="l" t="t" r="r" b="b"/>
            <a:pathLst>
              <a:path w="163091" h="86501" extrusionOk="0">
                <a:moveTo>
                  <a:pt x="0" y="86501"/>
                </a:moveTo>
                <a:cubicBezTo>
                  <a:pt x="4756" y="83748"/>
                  <a:pt x="16920" y="82096"/>
                  <a:pt x="28534" y="69982"/>
                </a:cubicBezTo>
                <a:cubicBezTo>
                  <a:pt x="40148" y="57868"/>
                  <a:pt x="47256" y="25480"/>
                  <a:pt x="69682" y="13816"/>
                </a:cubicBezTo>
                <a:cubicBezTo>
                  <a:pt x="92108" y="2152"/>
                  <a:pt x="147523" y="2303"/>
                  <a:pt x="163091" y="0"/>
                </a:cubicBezTo>
              </a:path>
            </a:pathLst>
          </a:custGeom>
          <a:noFill/>
          <a:ln w="9525" cap="flat" cmpd="sng">
            <a:solidFill>
              <a:srgbClr val="FF0000"/>
            </a:solidFill>
            <a:prstDash val="solid"/>
            <a:round/>
            <a:headEnd type="none" w="med" len="med"/>
            <a:tailEnd type="none" w="med" len="med"/>
          </a:ln>
        </p:spPr>
      </p:sp>
      <p:sp>
        <p:nvSpPr>
          <p:cNvPr id="5390" name="Google Shape;5390;p52"/>
          <p:cNvSpPr/>
          <p:nvPr/>
        </p:nvSpPr>
        <p:spPr>
          <a:xfrm>
            <a:off x="1193900" y="2042375"/>
            <a:ext cx="4039700" cy="1501750"/>
          </a:xfrm>
          <a:custGeom>
            <a:avLst/>
            <a:gdLst/>
            <a:ahLst/>
            <a:cxnLst/>
            <a:rect l="l" t="t" r="r" b="b"/>
            <a:pathLst>
              <a:path w="161588" h="60070" extrusionOk="0">
                <a:moveTo>
                  <a:pt x="0" y="60070"/>
                </a:moveTo>
                <a:cubicBezTo>
                  <a:pt x="5356" y="58418"/>
                  <a:pt x="20824" y="59119"/>
                  <a:pt x="32137" y="50159"/>
                </a:cubicBezTo>
                <a:cubicBezTo>
                  <a:pt x="43450" y="41199"/>
                  <a:pt x="46304" y="14668"/>
                  <a:pt x="67879" y="6308"/>
                </a:cubicBezTo>
                <a:cubicBezTo>
                  <a:pt x="89454" y="-2052"/>
                  <a:pt x="145970" y="1051"/>
                  <a:pt x="161588" y="0"/>
                </a:cubicBezTo>
              </a:path>
            </a:pathLst>
          </a:custGeom>
          <a:noFill/>
          <a:ln w="9525" cap="flat" cmpd="sng">
            <a:solidFill>
              <a:srgbClr val="6AA84F"/>
            </a:solidFill>
            <a:prstDash val="solid"/>
            <a:round/>
            <a:headEnd type="none" w="med" len="med"/>
            <a:tailEnd type="none" w="med" len="med"/>
          </a:ln>
        </p:spPr>
      </p:sp>
      <p:sp>
        <p:nvSpPr>
          <p:cNvPr id="5391" name="Google Shape;5391;p52"/>
          <p:cNvSpPr/>
          <p:nvPr/>
        </p:nvSpPr>
        <p:spPr>
          <a:xfrm>
            <a:off x="1201400" y="2571750"/>
            <a:ext cx="4009675" cy="987396"/>
          </a:xfrm>
          <a:custGeom>
            <a:avLst/>
            <a:gdLst/>
            <a:ahLst/>
            <a:cxnLst/>
            <a:rect l="l" t="t" r="r" b="b"/>
            <a:pathLst>
              <a:path w="160387" h="38657" extrusionOk="0">
                <a:moveTo>
                  <a:pt x="0" y="38657"/>
                </a:moveTo>
                <a:cubicBezTo>
                  <a:pt x="6658" y="37556"/>
                  <a:pt x="28434" y="38106"/>
                  <a:pt x="39947" y="32049"/>
                </a:cubicBezTo>
                <a:cubicBezTo>
                  <a:pt x="51461" y="25992"/>
                  <a:pt x="49008" y="7321"/>
                  <a:pt x="69081" y="2315"/>
                </a:cubicBezTo>
                <a:cubicBezTo>
                  <a:pt x="89154" y="-2691"/>
                  <a:pt x="145169" y="2064"/>
                  <a:pt x="160387" y="2014"/>
                </a:cubicBezTo>
              </a:path>
            </a:pathLst>
          </a:custGeom>
          <a:noFill/>
          <a:ln w="9525" cap="flat" cmpd="sng">
            <a:solidFill>
              <a:schemeClr val="dk2"/>
            </a:solidFill>
            <a:prstDash val="lgDash"/>
            <a:round/>
            <a:headEnd type="none" w="med" len="med"/>
            <a:tailEnd type="none" w="med" len="med"/>
          </a:ln>
        </p:spPr>
      </p:sp>
      <p:sp>
        <p:nvSpPr>
          <p:cNvPr id="5392" name="Google Shape;5392;p52"/>
          <p:cNvSpPr txBox="1"/>
          <p:nvPr/>
        </p:nvSpPr>
        <p:spPr>
          <a:xfrm>
            <a:off x="5481400" y="675800"/>
            <a:ext cx="1081200" cy="3003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Nanum Gothic"/>
                <a:ea typeface="Nanum Gothic"/>
                <a:cs typeface="Nanum Gothic"/>
                <a:sym typeface="Nanum Gothic"/>
              </a:rPr>
              <a:t>Large NN</a:t>
            </a:r>
            <a:endParaRPr i="1">
              <a:latin typeface="Nanum Gothic"/>
              <a:ea typeface="Nanum Gothic"/>
              <a:cs typeface="Nanum Gothic"/>
              <a:sym typeface="Nanum Gothic"/>
            </a:endParaRPr>
          </a:p>
        </p:txBody>
      </p:sp>
      <p:sp>
        <p:nvSpPr>
          <p:cNvPr id="5393" name="Google Shape;5393;p52"/>
          <p:cNvSpPr txBox="1"/>
          <p:nvPr/>
        </p:nvSpPr>
        <p:spPr>
          <a:xfrm>
            <a:off x="5481400" y="1383850"/>
            <a:ext cx="1081200" cy="300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Nanum Gothic"/>
                <a:ea typeface="Nanum Gothic"/>
                <a:cs typeface="Nanum Gothic"/>
                <a:sym typeface="Nanum Gothic"/>
              </a:rPr>
              <a:t>Med NN</a:t>
            </a:r>
            <a:endParaRPr i="1">
              <a:latin typeface="Nanum Gothic"/>
              <a:ea typeface="Nanum Gothic"/>
              <a:cs typeface="Nanum Gothic"/>
              <a:sym typeface="Nanum Gothic"/>
            </a:endParaRPr>
          </a:p>
        </p:txBody>
      </p:sp>
      <p:sp>
        <p:nvSpPr>
          <p:cNvPr id="5394" name="Google Shape;5394;p52"/>
          <p:cNvSpPr txBox="1"/>
          <p:nvPr/>
        </p:nvSpPr>
        <p:spPr>
          <a:xfrm>
            <a:off x="5481400" y="1949225"/>
            <a:ext cx="1081200" cy="300300"/>
          </a:xfrm>
          <a:prstGeom prst="rect">
            <a:avLst/>
          </a:prstGeom>
          <a:no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Nanum Gothic"/>
                <a:ea typeface="Nanum Gothic"/>
                <a:cs typeface="Nanum Gothic"/>
                <a:sym typeface="Nanum Gothic"/>
              </a:rPr>
              <a:t>Small NN</a:t>
            </a:r>
            <a:endParaRPr i="1">
              <a:latin typeface="Nanum Gothic"/>
              <a:ea typeface="Nanum Gothic"/>
              <a:cs typeface="Nanum Gothic"/>
              <a:sym typeface="Nanum Gothic"/>
            </a:endParaRPr>
          </a:p>
        </p:txBody>
      </p:sp>
      <p:sp>
        <p:nvSpPr>
          <p:cNvPr id="5395" name="Google Shape;5395;p52"/>
          <p:cNvSpPr txBox="1"/>
          <p:nvPr/>
        </p:nvSpPr>
        <p:spPr>
          <a:xfrm>
            <a:off x="5481400" y="2571750"/>
            <a:ext cx="1081200" cy="4842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Nanum Gothic"/>
                <a:ea typeface="Nanum Gothic"/>
                <a:cs typeface="Nanum Gothic"/>
                <a:sym typeface="Nanum Gothic"/>
              </a:rPr>
              <a:t>SVM,LR etc</a:t>
            </a:r>
            <a:endParaRPr i="1">
              <a:latin typeface="Nanum Gothic"/>
              <a:ea typeface="Nanum Gothic"/>
              <a:cs typeface="Nanum Gothic"/>
              <a:sym typeface="Nanum Gothic"/>
            </a:endParaRPr>
          </a:p>
        </p:txBody>
      </p:sp>
      <p:sp>
        <p:nvSpPr>
          <p:cNvPr id="5396" name="Google Shape;5396;p52"/>
          <p:cNvSpPr txBox="1"/>
          <p:nvPr/>
        </p:nvSpPr>
        <p:spPr>
          <a:xfrm>
            <a:off x="633700" y="1892200"/>
            <a:ext cx="470700" cy="3003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η</a:t>
            </a:r>
            <a:endParaRPr>
              <a:latin typeface="Consolas"/>
              <a:ea typeface="Consolas"/>
              <a:cs typeface="Consolas"/>
              <a:sym typeface="Consolas"/>
            </a:endParaRPr>
          </a:p>
        </p:txBody>
      </p:sp>
      <p:sp>
        <p:nvSpPr>
          <p:cNvPr id="5397" name="Google Shape;5397;p52"/>
          <p:cNvSpPr txBox="1"/>
          <p:nvPr/>
        </p:nvSpPr>
        <p:spPr>
          <a:xfrm>
            <a:off x="3188900" y="3696525"/>
            <a:ext cx="15492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Amount of Data</a:t>
            </a:r>
            <a:endParaRPr>
              <a:latin typeface="Consolas"/>
              <a:ea typeface="Consolas"/>
              <a:cs typeface="Consolas"/>
              <a:sym typeface="Consolas"/>
            </a:endParaRPr>
          </a:p>
        </p:txBody>
      </p:sp>
      <p:sp>
        <p:nvSpPr>
          <p:cNvPr id="5398" name="Google Shape;5398;p52"/>
          <p:cNvSpPr txBox="1"/>
          <p:nvPr/>
        </p:nvSpPr>
        <p:spPr>
          <a:xfrm>
            <a:off x="2852800" y="42904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Why does Deep learning work?</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402"/>
        <p:cNvGrpSpPr/>
        <p:nvPr/>
      </p:nvGrpSpPr>
      <p:grpSpPr>
        <a:xfrm>
          <a:off x="0" y="0"/>
          <a:ext cx="0" cy="0"/>
          <a:chOff x="0" y="0"/>
          <a:chExt cx="0" cy="0"/>
        </a:xfrm>
      </p:grpSpPr>
      <p:sp>
        <p:nvSpPr>
          <p:cNvPr id="5403" name="Google Shape;5403;p53"/>
          <p:cNvSpPr/>
          <p:nvPr/>
        </p:nvSpPr>
        <p:spPr>
          <a:xfrm>
            <a:off x="4485958" y="89999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1</a:t>
            </a:r>
            <a:endParaRPr sz="1200" baseline="-25000"/>
          </a:p>
        </p:txBody>
      </p:sp>
      <p:sp>
        <p:nvSpPr>
          <p:cNvPr id="5404" name="Google Shape;5404;p53"/>
          <p:cNvSpPr/>
          <p:nvPr/>
        </p:nvSpPr>
        <p:spPr>
          <a:xfrm>
            <a:off x="4485958" y="1790663"/>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5405" name="Google Shape;5405;p53"/>
          <p:cNvSpPr/>
          <p:nvPr/>
        </p:nvSpPr>
        <p:spPr>
          <a:xfrm>
            <a:off x="4485958" y="2681336"/>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3</a:t>
            </a:r>
            <a:endParaRPr sz="1600">
              <a:solidFill>
                <a:schemeClr val="dk1"/>
              </a:solidFill>
            </a:endParaRPr>
          </a:p>
        </p:txBody>
      </p:sp>
      <p:sp>
        <p:nvSpPr>
          <p:cNvPr id="5406" name="Google Shape;5406;p53"/>
          <p:cNvSpPr txBox="1"/>
          <p:nvPr/>
        </p:nvSpPr>
        <p:spPr>
          <a:xfrm>
            <a:off x="2892936"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Input</a:t>
            </a:r>
            <a:endParaRPr sz="1200">
              <a:latin typeface="Consolas"/>
              <a:ea typeface="Consolas"/>
              <a:cs typeface="Consolas"/>
              <a:sym typeface="Consolas"/>
            </a:endParaRPr>
          </a:p>
        </p:txBody>
      </p:sp>
      <p:sp>
        <p:nvSpPr>
          <p:cNvPr id="5407" name="Google Shape;5407;p53"/>
          <p:cNvSpPr txBox="1"/>
          <p:nvPr/>
        </p:nvSpPr>
        <p:spPr>
          <a:xfrm>
            <a:off x="4346283" y="313350"/>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Hidden</a:t>
            </a:r>
            <a:endParaRPr sz="1200">
              <a:latin typeface="Consolas"/>
              <a:ea typeface="Consolas"/>
              <a:cs typeface="Consolas"/>
              <a:sym typeface="Consolas"/>
            </a:endParaRPr>
          </a:p>
        </p:txBody>
      </p:sp>
      <p:sp>
        <p:nvSpPr>
          <p:cNvPr id="5408" name="Google Shape;5408;p53"/>
          <p:cNvSpPr txBox="1"/>
          <p:nvPr/>
        </p:nvSpPr>
        <p:spPr>
          <a:xfrm>
            <a:off x="5799631"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Output</a:t>
            </a:r>
            <a:endParaRPr sz="1200">
              <a:latin typeface="Consolas"/>
              <a:ea typeface="Consolas"/>
              <a:cs typeface="Consolas"/>
              <a:sym typeface="Consolas"/>
            </a:endParaRPr>
          </a:p>
        </p:txBody>
      </p:sp>
      <p:sp>
        <p:nvSpPr>
          <p:cNvPr id="5409" name="Google Shape;5409;p53"/>
          <p:cNvSpPr txBox="1"/>
          <p:nvPr/>
        </p:nvSpPr>
        <p:spPr>
          <a:xfrm>
            <a:off x="2486078"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 = A</a:t>
            </a:r>
            <a:r>
              <a:rPr lang="en" baseline="30000">
                <a:latin typeface="Consolas"/>
                <a:ea typeface="Consolas"/>
                <a:cs typeface="Consolas"/>
                <a:sym typeface="Consolas"/>
              </a:rPr>
              <a:t>[0]</a:t>
            </a:r>
            <a:endParaRPr baseline="30000">
              <a:latin typeface="Consolas"/>
              <a:ea typeface="Consolas"/>
              <a:cs typeface="Consolas"/>
              <a:sym typeface="Consolas"/>
            </a:endParaRPr>
          </a:p>
        </p:txBody>
      </p:sp>
      <p:sp>
        <p:nvSpPr>
          <p:cNvPr id="5410" name="Google Shape;5410;p53"/>
          <p:cNvSpPr/>
          <p:nvPr/>
        </p:nvSpPr>
        <p:spPr>
          <a:xfrm>
            <a:off x="4485958" y="3572009"/>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4</a:t>
            </a:r>
            <a:endParaRPr sz="1600">
              <a:solidFill>
                <a:schemeClr val="dk1"/>
              </a:solidFill>
            </a:endParaRPr>
          </a:p>
        </p:txBody>
      </p:sp>
      <p:sp>
        <p:nvSpPr>
          <p:cNvPr id="5411" name="Google Shape;5411;p53"/>
          <p:cNvSpPr/>
          <p:nvPr/>
        </p:nvSpPr>
        <p:spPr>
          <a:xfrm>
            <a:off x="2900281" y="22558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53"/>
          <p:cNvSpPr/>
          <p:nvPr/>
        </p:nvSpPr>
        <p:spPr>
          <a:xfrm>
            <a:off x="2900281" y="252329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53"/>
          <p:cNvSpPr/>
          <p:nvPr/>
        </p:nvSpPr>
        <p:spPr>
          <a:xfrm>
            <a:off x="2900281" y="279078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53"/>
          <p:cNvSpPr/>
          <p:nvPr/>
        </p:nvSpPr>
        <p:spPr>
          <a:xfrm>
            <a:off x="5952022" y="22808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[2]</a:t>
            </a:r>
            <a:endParaRPr sz="1600">
              <a:solidFill>
                <a:schemeClr val="dk1"/>
              </a:solidFill>
            </a:endParaRPr>
          </a:p>
        </p:txBody>
      </p:sp>
      <p:cxnSp>
        <p:nvCxnSpPr>
          <p:cNvPr id="5415" name="Google Shape;5415;p53"/>
          <p:cNvCxnSpPr>
            <a:stCxn id="5411" idx="6"/>
            <a:endCxn id="5403" idx="2"/>
          </p:cNvCxnSpPr>
          <p:nvPr/>
        </p:nvCxnSpPr>
        <p:spPr>
          <a:xfrm rot="10800000" flipH="1">
            <a:off x="2979781" y="1205806"/>
            <a:ext cx="1506300" cy="1084200"/>
          </a:xfrm>
          <a:prstGeom prst="straightConnector1">
            <a:avLst/>
          </a:prstGeom>
          <a:noFill/>
          <a:ln w="9525" cap="flat" cmpd="sng">
            <a:solidFill>
              <a:schemeClr val="dk2"/>
            </a:solidFill>
            <a:prstDash val="solid"/>
            <a:round/>
            <a:headEnd type="none" w="med" len="med"/>
            <a:tailEnd type="triangle" w="med" len="med"/>
          </a:ln>
        </p:spPr>
      </p:cxnSp>
      <p:cxnSp>
        <p:nvCxnSpPr>
          <p:cNvPr id="5416" name="Google Shape;5416;p53"/>
          <p:cNvCxnSpPr>
            <a:stCxn id="5412" idx="6"/>
            <a:endCxn id="5403" idx="2"/>
          </p:cNvCxnSpPr>
          <p:nvPr/>
        </p:nvCxnSpPr>
        <p:spPr>
          <a:xfrm rot="10800000" flipH="1">
            <a:off x="2979781" y="1205694"/>
            <a:ext cx="1506300" cy="1351800"/>
          </a:xfrm>
          <a:prstGeom prst="straightConnector1">
            <a:avLst/>
          </a:prstGeom>
          <a:noFill/>
          <a:ln w="9525" cap="flat" cmpd="sng">
            <a:solidFill>
              <a:schemeClr val="dk2"/>
            </a:solidFill>
            <a:prstDash val="solid"/>
            <a:round/>
            <a:headEnd type="none" w="med" len="med"/>
            <a:tailEnd type="triangle" w="med" len="med"/>
          </a:ln>
        </p:spPr>
      </p:cxnSp>
      <p:cxnSp>
        <p:nvCxnSpPr>
          <p:cNvPr id="5417" name="Google Shape;5417;p53"/>
          <p:cNvCxnSpPr>
            <a:stCxn id="5413" idx="6"/>
            <a:endCxn id="5403" idx="2"/>
          </p:cNvCxnSpPr>
          <p:nvPr/>
        </p:nvCxnSpPr>
        <p:spPr>
          <a:xfrm rot="10800000" flipH="1">
            <a:off x="2979781" y="1205881"/>
            <a:ext cx="1506300" cy="1619100"/>
          </a:xfrm>
          <a:prstGeom prst="straightConnector1">
            <a:avLst/>
          </a:prstGeom>
          <a:noFill/>
          <a:ln w="9525" cap="flat" cmpd="sng">
            <a:solidFill>
              <a:schemeClr val="dk2"/>
            </a:solidFill>
            <a:prstDash val="solid"/>
            <a:round/>
            <a:headEnd type="none" w="med" len="med"/>
            <a:tailEnd type="triangle" w="med" len="med"/>
          </a:ln>
        </p:spPr>
      </p:cxnSp>
      <p:cxnSp>
        <p:nvCxnSpPr>
          <p:cNvPr id="5418" name="Google Shape;5418;p53"/>
          <p:cNvCxnSpPr>
            <a:stCxn id="5411" idx="6"/>
            <a:endCxn id="5404" idx="2"/>
          </p:cNvCxnSpPr>
          <p:nvPr/>
        </p:nvCxnSpPr>
        <p:spPr>
          <a:xfrm rot="10800000" flipH="1">
            <a:off x="2979781" y="2096506"/>
            <a:ext cx="1506300" cy="193500"/>
          </a:xfrm>
          <a:prstGeom prst="straightConnector1">
            <a:avLst/>
          </a:prstGeom>
          <a:noFill/>
          <a:ln w="9525" cap="flat" cmpd="sng">
            <a:solidFill>
              <a:schemeClr val="dk2"/>
            </a:solidFill>
            <a:prstDash val="solid"/>
            <a:round/>
            <a:headEnd type="none" w="med" len="med"/>
            <a:tailEnd type="triangle" w="med" len="med"/>
          </a:ln>
        </p:spPr>
      </p:cxnSp>
      <p:cxnSp>
        <p:nvCxnSpPr>
          <p:cNvPr id="5419" name="Google Shape;5419;p53"/>
          <p:cNvCxnSpPr>
            <a:stCxn id="5411" idx="6"/>
            <a:endCxn id="5405" idx="2"/>
          </p:cNvCxnSpPr>
          <p:nvPr/>
        </p:nvCxnSpPr>
        <p:spPr>
          <a:xfrm>
            <a:off x="2979781" y="2290006"/>
            <a:ext cx="1506300" cy="697200"/>
          </a:xfrm>
          <a:prstGeom prst="straightConnector1">
            <a:avLst/>
          </a:prstGeom>
          <a:noFill/>
          <a:ln w="9525" cap="flat" cmpd="sng">
            <a:solidFill>
              <a:schemeClr val="dk2"/>
            </a:solidFill>
            <a:prstDash val="solid"/>
            <a:round/>
            <a:headEnd type="none" w="med" len="med"/>
            <a:tailEnd type="triangle" w="med" len="med"/>
          </a:ln>
        </p:spPr>
      </p:cxnSp>
      <p:cxnSp>
        <p:nvCxnSpPr>
          <p:cNvPr id="5420" name="Google Shape;5420;p53"/>
          <p:cNvCxnSpPr>
            <a:stCxn id="5411" idx="5"/>
            <a:endCxn id="5410" idx="2"/>
          </p:cNvCxnSpPr>
          <p:nvPr/>
        </p:nvCxnSpPr>
        <p:spPr>
          <a:xfrm>
            <a:off x="2968138" y="2314189"/>
            <a:ext cx="1517700" cy="1563600"/>
          </a:xfrm>
          <a:prstGeom prst="straightConnector1">
            <a:avLst/>
          </a:prstGeom>
          <a:noFill/>
          <a:ln w="9525" cap="flat" cmpd="sng">
            <a:solidFill>
              <a:schemeClr val="dk2"/>
            </a:solidFill>
            <a:prstDash val="solid"/>
            <a:round/>
            <a:headEnd type="none" w="med" len="med"/>
            <a:tailEnd type="triangle" w="med" len="med"/>
          </a:ln>
        </p:spPr>
      </p:cxnSp>
      <p:cxnSp>
        <p:nvCxnSpPr>
          <p:cNvPr id="5421" name="Google Shape;5421;p53"/>
          <p:cNvCxnSpPr>
            <a:stCxn id="5412" idx="6"/>
            <a:endCxn id="5404" idx="2"/>
          </p:cNvCxnSpPr>
          <p:nvPr/>
        </p:nvCxnSpPr>
        <p:spPr>
          <a:xfrm rot="10800000" flipH="1">
            <a:off x="2979781" y="2096394"/>
            <a:ext cx="1506300" cy="461100"/>
          </a:xfrm>
          <a:prstGeom prst="straightConnector1">
            <a:avLst/>
          </a:prstGeom>
          <a:noFill/>
          <a:ln w="9525" cap="flat" cmpd="sng">
            <a:solidFill>
              <a:schemeClr val="dk2"/>
            </a:solidFill>
            <a:prstDash val="solid"/>
            <a:round/>
            <a:headEnd type="none" w="med" len="med"/>
            <a:tailEnd type="triangle" w="med" len="med"/>
          </a:ln>
        </p:spPr>
      </p:cxnSp>
      <p:cxnSp>
        <p:nvCxnSpPr>
          <p:cNvPr id="5422" name="Google Shape;5422;p53"/>
          <p:cNvCxnSpPr>
            <a:stCxn id="5412" idx="6"/>
            <a:endCxn id="5405" idx="2"/>
          </p:cNvCxnSpPr>
          <p:nvPr/>
        </p:nvCxnSpPr>
        <p:spPr>
          <a:xfrm>
            <a:off x="2979781" y="2557494"/>
            <a:ext cx="1506300" cy="429600"/>
          </a:xfrm>
          <a:prstGeom prst="straightConnector1">
            <a:avLst/>
          </a:prstGeom>
          <a:noFill/>
          <a:ln w="9525" cap="flat" cmpd="sng">
            <a:solidFill>
              <a:schemeClr val="dk2"/>
            </a:solidFill>
            <a:prstDash val="solid"/>
            <a:round/>
            <a:headEnd type="none" w="med" len="med"/>
            <a:tailEnd type="triangle" w="med" len="med"/>
          </a:ln>
        </p:spPr>
      </p:cxnSp>
      <p:cxnSp>
        <p:nvCxnSpPr>
          <p:cNvPr id="5423" name="Google Shape;5423;p53"/>
          <p:cNvCxnSpPr>
            <a:stCxn id="5412" idx="6"/>
            <a:endCxn id="5410" idx="2"/>
          </p:cNvCxnSpPr>
          <p:nvPr/>
        </p:nvCxnSpPr>
        <p:spPr>
          <a:xfrm>
            <a:off x="2979781" y="2557494"/>
            <a:ext cx="1506300" cy="1320300"/>
          </a:xfrm>
          <a:prstGeom prst="straightConnector1">
            <a:avLst/>
          </a:prstGeom>
          <a:noFill/>
          <a:ln w="9525" cap="flat" cmpd="sng">
            <a:solidFill>
              <a:schemeClr val="dk2"/>
            </a:solidFill>
            <a:prstDash val="solid"/>
            <a:round/>
            <a:headEnd type="none" w="med" len="med"/>
            <a:tailEnd type="triangle" w="med" len="med"/>
          </a:ln>
        </p:spPr>
      </p:cxnSp>
      <p:cxnSp>
        <p:nvCxnSpPr>
          <p:cNvPr id="5424" name="Google Shape;5424;p53"/>
          <p:cNvCxnSpPr>
            <a:stCxn id="5413" idx="6"/>
            <a:endCxn id="5404" idx="2"/>
          </p:cNvCxnSpPr>
          <p:nvPr/>
        </p:nvCxnSpPr>
        <p:spPr>
          <a:xfrm rot="10800000" flipH="1">
            <a:off x="2979781" y="2096581"/>
            <a:ext cx="1506300" cy="728400"/>
          </a:xfrm>
          <a:prstGeom prst="straightConnector1">
            <a:avLst/>
          </a:prstGeom>
          <a:noFill/>
          <a:ln w="9525" cap="flat" cmpd="sng">
            <a:solidFill>
              <a:schemeClr val="dk2"/>
            </a:solidFill>
            <a:prstDash val="solid"/>
            <a:round/>
            <a:headEnd type="none" w="med" len="med"/>
            <a:tailEnd type="triangle" w="med" len="med"/>
          </a:ln>
        </p:spPr>
      </p:cxnSp>
      <p:cxnSp>
        <p:nvCxnSpPr>
          <p:cNvPr id="5425" name="Google Shape;5425;p53"/>
          <p:cNvCxnSpPr>
            <a:stCxn id="5413" idx="6"/>
            <a:endCxn id="5405" idx="2"/>
          </p:cNvCxnSpPr>
          <p:nvPr/>
        </p:nvCxnSpPr>
        <p:spPr>
          <a:xfrm>
            <a:off x="2979781" y="2824981"/>
            <a:ext cx="1506300" cy="162300"/>
          </a:xfrm>
          <a:prstGeom prst="straightConnector1">
            <a:avLst/>
          </a:prstGeom>
          <a:noFill/>
          <a:ln w="9525" cap="flat" cmpd="sng">
            <a:solidFill>
              <a:schemeClr val="dk2"/>
            </a:solidFill>
            <a:prstDash val="solid"/>
            <a:round/>
            <a:headEnd type="none" w="med" len="med"/>
            <a:tailEnd type="triangle" w="med" len="med"/>
          </a:ln>
        </p:spPr>
      </p:cxnSp>
      <p:cxnSp>
        <p:nvCxnSpPr>
          <p:cNvPr id="5426" name="Google Shape;5426;p53"/>
          <p:cNvCxnSpPr>
            <a:stCxn id="5413" idx="6"/>
            <a:endCxn id="5410" idx="2"/>
          </p:cNvCxnSpPr>
          <p:nvPr/>
        </p:nvCxnSpPr>
        <p:spPr>
          <a:xfrm>
            <a:off x="2979781" y="2824981"/>
            <a:ext cx="1506300" cy="1053000"/>
          </a:xfrm>
          <a:prstGeom prst="straightConnector1">
            <a:avLst/>
          </a:prstGeom>
          <a:noFill/>
          <a:ln w="9525" cap="flat" cmpd="sng">
            <a:solidFill>
              <a:schemeClr val="dk2"/>
            </a:solidFill>
            <a:prstDash val="solid"/>
            <a:round/>
            <a:headEnd type="none" w="med" len="med"/>
            <a:tailEnd type="triangle" w="med" len="med"/>
          </a:ln>
        </p:spPr>
      </p:cxnSp>
      <p:cxnSp>
        <p:nvCxnSpPr>
          <p:cNvPr id="5427" name="Google Shape;5427;p53"/>
          <p:cNvCxnSpPr>
            <a:stCxn id="5414" idx="6"/>
            <a:endCxn id="5428" idx="1"/>
          </p:cNvCxnSpPr>
          <p:nvPr/>
        </p:nvCxnSpPr>
        <p:spPr>
          <a:xfrm rot="10800000" flipH="1">
            <a:off x="6490822" y="2557551"/>
            <a:ext cx="683700" cy="2100"/>
          </a:xfrm>
          <a:prstGeom prst="straightConnector1">
            <a:avLst/>
          </a:prstGeom>
          <a:noFill/>
          <a:ln w="19050" cap="flat" cmpd="sng">
            <a:solidFill>
              <a:schemeClr val="dk2"/>
            </a:solidFill>
            <a:prstDash val="solid"/>
            <a:round/>
            <a:headEnd type="none" w="med" len="med"/>
            <a:tailEnd type="triangle" w="med" len="med"/>
          </a:ln>
        </p:spPr>
      </p:cxnSp>
      <p:sp>
        <p:nvSpPr>
          <p:cNvPr id="5429" name="Google Shape;5429;p53"/>
          <p:cNvSpPr txBox="1"/>
          <p:nvPr/>
        </p:nvSpPr>
        <p:spPr>
          <a:xfrm>
            <a:off x="4217647"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[1]</a:t>
            </a:r>
            <a:endParaRPr baseline="30000">
              <a:latin typeface="Consolas"/>
              <a:ea typeface="Consolas"/>
              <a:cs typeface="Consolas"/>
              <a:sym typeface="Consolas"/>
            </a:endParaRPr>
          </a:p>
        </p:txBody>
      </p:sp>
      <p:sp>
        <p:nvSpPr>
          <p:cNvPr id="5430" name="Google Shape;5430;p53"/>
          <p:cNvSpPr txBox="1"/>
          <p:nvPr/>
        </p:nvSpPr>
        <p:spPr>
          <a:xfrm>
            <a:off x="6076972"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[2]</a:t>
            </a:r>
            <a:endParaRPr baseline="30000">
              <a:latin typeface="Consolas"/>
              <a:ea typeface="Consolas"/>
              <a:cs typeface="Consolas"/>
              <a:sym typeface="Consolas"/>
            </a:endParaRPr>
          </a:p>
        </p:txBody>
      </p:sp>
      <p:sp>
        <p:nvSpPr>
          <p:cNvPr id="5431" name="Google Shape;5431;p53"/>
          <p:cNvSpPr/>
          <p:nvPr/>
        </p:nvSpPr>
        <p:spPr>
          <a:xfrm>
            <a:off x="2795108" y="1609101"/>
            <a:ext cx="347100" cy="19710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53"/>
          <p:cNvSpPr txBox="1"/>
          <p:nvPr/>
        </p:nvSpPr>
        <p:spPr>
          <a:xfrm>
            <a:off x="2280100" y="237155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Consolas"/>
                <a:ea typeface="Consolas"/>
                <a:cs typeface="Consolas"/>
                <a:sym typeface="Consolas"/>
              </a:rPr>
              <a:t>X</a:t>
            </a:r>
            <a:endParaRPr sz="1200" b="1">
              <a:latin typeface="Consolas"/>
              <a:ea typeface="Consolas"/>
              <a:cs typeface="Consolas"/>
              <a:sym typeface="Consolas"/>
            </a:endParaRPr>
          </a:p>
        </p:txBody>
      </p:sp>
      <p:cxnSp>
        <p:nvCxnSpPr>
          <p:cNvPr id="5433" name="Google Shape;5433;p53"/>
          <p:cNvCxnSpPr>
            <a:stCxn id="5410" idx="6"/>
            <a:endCxn id="5414" idx="2"/>
          </p:cNvCxnSpPr>
          <p:nvPr/>
        </p:nvCxnSpPr>
        <p:spPr>
          <a:xfrm rot="10800000" flipH="1">
            <a:off x="5079058" y="2559659"/>
            <a:ext cx="873000" cy="1318200"/>
          </a:xfrm>
          <a:prstGeom prst="straightConnector1">
            <a:avLst/>
          </a:prstGeom>
          <a:noFill/>
          <a:ln w="9525" cap="flat" cmpd="sng">
            <a:solidFill>
              <a:schemeClr val="dk2"/>
            </a:solidFill>
            <a:prstDash val="solid"/>
            <a:round/>
            <a:headEnd type="none" w="med" len="med"/>
            <a:tailEnd type="triangle" w="med" len="med"/>
          </a:ln>
        </p:spPr>
      </p:cxnSp>
      <p:cxnSp>
        <p:nvCxnSpPr>
          <p:cNvPr id="5434" name="Google Shape;5434;p53"/>
          <p:cNvCxnSpPr>
            <a:stCxn id="5405" idx="6"/>
            <a:endCxn id="5414" idx="2"/>
          </p:cNvCxnSpPr>
          <p:nvPr/>
        </p:nvCxnSpPr>
        <p:spPr>
          <a:xfrm rot="10800000" flipH="1">
            <a:off x="5079058" y="2559686"/>
            <a:ext cx="873000" cy="427500"/>
          </a:xfrm>
          <a:prstGeom prst="straightConnector1">
            <a:avLst/>
          </a:prstGeom>
          <a:noFill/>
          <a:ln w="9525" cap="flat" cmpd="sng">
            <a:solidFill>
              <a:schemeClr val="dk2"/>
            </a:solidFill>
            <a:prstDash val="solid"/>
            <a:round/>
            <a:headEnd type="none" w="med" len="med"/>
            <a:tailEnd type="triangle" w="med" len="med"/>
          </a:ln>
        </p:spPr>
      </p:cxnSp>
      <p:cxnSp>
        <p:nvCxnSpPr>
          <p:cNvPr id="5435" name="Google Shape;5435;p53"/>
          <p:cNvCxnSpPr>
            <a:stCxn id="5404" idx="6"/>
            <a:endCxn id="5414" idx="2"/>
          </p:cNvCxnSpPr>
          <p:nvPr/>
        </p:nvCxnSpPr>
        <p:spPr>
          <a:xfrm>
            <a:off x="5079058" y="2096513"/>
            <a:ext cx="873000" cy="463200"/>
          </a:xfrm>
          <a:prstGeom prst="straightConnector1">
            <a:avLst/>
          </a:prstGeom>
          <a:noFill/>
          <a:ln w="9525" cap="flat" cmpd="sng">
            <a:solidFill>
              <a:schemeClr val="dk2"/>
            </a:solidFill>
            <a:prstDash val="solid"/>
            <a:round/>
            <a:headEnd type="none" w="med" len="med"/>
            <a:tailEnd type="triangle" w="med" len="med"/>
          </a:ln>
        </p:spPr>
      </p:cxnSp>
      <p:cxnSp>
        <p:nvCxnSpPr>
          <p:cNvPr id="5436" name="Google Shape;5436;p53"/>
          <p:cNvCxnSpPr>
            <a:stCxn id="5403" idx="6"/>
            <a:endCxn id="5414" idx="2"/>
          </p:cNvCxnSpPr>
          <p:nvPr/>
        </p:nvCxnSpPr>
        <p:spPr>
          <a:xfrm>
            <a:off x="5079058" y="1205841"/>
            <a:ext cx="873000" cy="1353900"/>
          </a:xfrm>
          <a:prstGeom prst="straightConnector1">
            <a:avLst/>
          </a:prstGeom>
          <a:noFill/>
          <a:ln w="9525" cap="flat" cmpd="sng">
            <a:solidFill>
              <a:schemeClr val="dk2"/>
            </a:solidFill>
            <a:prstDash val="solid"/>
            <a:round/>
            <a:headEnd type="none" w="med" len="med"/>
            <a:tailEnd type="triangle" w="med" len="med"/>
          </a:ln>
        </p:spPr>
      </p:cxnSp>
      <p:sp>
        <p:nvSpPr>
          <p:cNvPr id="5428" name="Google Shape;5428;p53"/>
          <p:cNvSpPr txBox="1"/>
          <p:nvPr/>
        </p:nvSpPr>
        <p:spPr>
          <a:xfrm>
            <a:off x="7174525" y="236940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b="1">
                <a:latin typeface="Consolas"/>
                <a:ea typeface="Consolas"/>
                <a:cs typeface="Consolas"/>
                <a:sym typeface="Consolas"/>
              </a:rPr>
              <a:t>Ŷ</a:t>
            </a:r>
            <a:endParaRPr sz="1200" b="1">
              <a:latin typeface="Consolas"/>
              <a:ea typeface="Consolas"/>
              <a:cs typeface="Consolas"/>
              <a:sym typeface="Consolas"/>
            </a:endParaRPr>
          </a:p>
        </p:txBody>
      </p:sp>
      <p:sp>
        <p:nvSpPr>
          <p:cNvPr id="5437" name="Google Shape;5437;p53"/>
          <p:cNvSpPr txBox="1"/>
          <p:nvPr/>
        </p:nvSpPr>
        <p:spPr>
          <a:xfrm rot="-5400000">
            <a:off x="180150" y="21627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One hidden layer neural network</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41"/>
        <p:cNvGrpSpPr/>
        <p:nvPr/>
      </p:nvGrpSpPr>
      <p:grpSpPr>
        <a:xfrm>
          <a:off x="0" y="0"/>
          <a:ext cx="0" cy="0"/>
          <a:chOff x="0" y="0"/>
          <a:chExt cx="0" cy="0"/>
        </a:xfrm>
      </p:grpSpPr>
      <p:sp>
        <p:nvSpPr>
          <p:cNvPr id="5442" name="Google Shape;5442;p54"/>
          <p:cNvSpPr/>
          <p:nvPr/>
        </p:nvSpPr>
        <p:spPr>
          <a:xfrm>
            <a:off x="3876358" y="419063"/>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1</a:t>
            </a:r>
            <a:endParaRPr sz="1600">
              <a:solidFill>
                <a:schemeClr val="dk1"/>
              </a:solidFill>
            </a:endParaRPr>
          </a:p>
        </p:txBody>
      </p:sp>
      <p:sp>
        <p:nvSpPr>
          <p:cNvPr id="5443" name="Google Shape;5443;p54"/>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5444" name="Google Shape;5444;p54"/>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[1]</a:t>
            </a:r>
            <a:endParaRPr baseline="-25000">
              <a:latin typeface="Consolas"/>
              <a:ea typeface="Consolas"/>
              <a:cs typeface="Consolas"/>
              <a:sym typeface="Consolas"/>
            </a:endParaRPr>
          </a:p>
        </p:txBody>
      </p:sp>
      <p:sp>
        <p:nvSpPr>
          <p:cNvPr id="5445" name="Google Shape;5445;p54"/>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[2]</a:t>
            </a:r>
            <a:endParaRPr sz="1600">
              <a:solidFill>
                <a:schemeClr val="dk1"/>
              </a:solidFill>
            </a:endParaRPr>
          </a:p>
        </p:txBody>
      </p:sp>
      <p:cxnSp>
        <p:nvCxnSpPr>
          <p:cNvPr id="5446" name="Google Shape;5446;p54"/>
          <p:cNvCxnSpPr>
            <a:stCxn id="5445" idx="6"/>
            <a:endCxn id="5447"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448" name="Google Shape;5448;p54"/>
          <p:cNvCxnSpPr>
            <a:stCxn id="5443" idx="6"/>
            <a:endCxn id="5445"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449" name="Google Shape;5449;p54"/>
          <p:cNvCxnSpPr>
            <a:stCxn id="5442" idx="6"/>
            <a:endCxn id="5445"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450" name="Google Shape;5450;p54"/>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[2]</a:t>
            </a:r>
            <a:endParaRPr baseline="-25000">
              <a:latin typeface="Consolas"/>
              <a:ea typeface="Consolas"/>
              <a:cs typeface="Consolas"/>
              <a:sym typeface="Consolas"/>
            </a:endParaRPr>
          </a:p>
        </p:txBody>
      </p:sp>
      <p:cxnSp>
        <p:nvCxnSpPr>
          <p:cNvPr id="5451" name="Google Shape;5451;p54"/>
          <p:cNvCxnSpPr>
            <a:stCxn id="5444" idx="3"/>
            <a:endCxn id="5442"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2" name="Google Shape;5452;p54"/>
          <p:cNvCxnSpPr>
            <a:stCxn id="5450" idx="3"/>
            <a:endCxn id="5443"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3" name="Google Shape;5453;p54"/>
          <p:cNvCxnSpPr>
            <a:stCxn id="5444" idx="3"/>
            <a:endCxn id="5443"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454" name="Google Shape;5454;p54"/>
          <p:cNvCxnSpPr>
            <a:stCxn id="5450" idx="3"/>
            <a:endCxn id="5442"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455" name="Google Shape;5455;p54"/>
          <p:cNvGrpSpPr/>
          <p:nvPr/>
        </p:nvGrpSpPr>
        <p:grpSpPr>
          <a:xfrm>
            <a:off x="1283000" y="2571753"/>
            <a:ext cx="6225127" cy="1733100"/>
            <a:chOff x="1283000" y="2571753"/>
            <a:chExt cx="6225127" cy="1733100"/>
          </a:xfrm>
        </p:grpSpPr>
        <p:sp>
          <p:nvSpPr>
            <p:cNvPr id="5456" name="Google Shape;5456;p54"/>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57" name="Google Shape;5457;p54"/>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58" name="Google Shape;5458;p54"/>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59" name="Google Shape;5459;p54"/>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0" name="Google Shape;5460;p54"/>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1" name="Google Shape;5461;p54"/>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2" name="Google Shape;5462;p54"/>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3" name="Google Shape;5463;p54"/>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4" name="Google Shape;5464;p54"/>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5" name="Google Shape;5465;p54"/>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6" name="Google Shape;5466;p54"/>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7" name="Google Shape;5467;p54"/>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8" name="Google Shape;5468;p54"/>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9" name="Google Shape;5469;p54"/>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70" name="Google Shape;5470;p54"/>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471" name="Google Shape;5471;p54"/>
            <p:cNvCxnSpPr>
              <a:stCxn id="5456" idx="6"/>
              <a:endCxn id="5459"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2" name="Google Shape;5472;p54"/>
            <p:cNvCxnSpPr>
              <a:stCxn id="5456" idx="6"/>
              <a:endCxn id="5460"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3" name="Google Shape;5473;p54"/>
            <p:cNvCxnSpPr>
              <a:endCxn id="5461"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4" name="Google Shape;5474;p54"/>
            <p:cNvCxnSpPr>
              <a:stCxn id="5457" idx="6"/>
              <a:endCxn id="5459"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5" name="Google Shape;5475;p54"/>
            <p:cNvCxnSpPr>
              <a:stCxn id="5457" idx="6"/>
              <a:endCxn id="5460"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6" name="Google Shape;5476;p54"/>
            <p:cNvCxnSpPr>
              <a:stCxn id="5457" idx="6"/>
              <a:endCxn id="5461"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77" name="Google Shape;5477;p54"/>
            <p:cNvCxnSpPr>
              <a:stCxn id="5458" idx="6"/>
              <a:endCxn id="5459"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8" name="Google Shape;5478;p54"/>
            <p:cNvCxnSpPr>
              <a:stCxn id="5458" idx="6"/>
              <a:endCxn id="5460"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79" name="Google Shape;5479;p54"/>
            <p:cNvCxnSpPr>
              <a:stCxn id="5458" idx="6"/>
              <a:endCxn id="5461"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0" name="Google Shape;5480;p54"/>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1" name="Google Shape;5481;p54"/>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2" name="Google Shape;5482;p54"/>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3" name="Google Shape;5483;p54"/>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4" name="Google Shape;5484;p54"/>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5" name="Google Shape;5485;p54"/>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86" name="Google Shape;5486;p54"/>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7" name="Google Shape;5487;p54"/>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88" name="Google Shape;5488;p54"/>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9" name="Google Shape;5489;p54"/>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0" name="Google Shape;5490;p54"/>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1" name="Google Shape;5491;p54"/>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2" name="Google Shape;5492;p54"/>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3" name="Google Shape;5493;p54"/>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4" name="Google Shape;5494;p54"/>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95" name="Google Shape;5495;p54"/>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6" name="Google Shape;5496;p54"/>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97" name="Google Shape;5497;p54"/>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8" name="Google Shape;5498;p54"/>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9" name="Google Shape;5499;p54"/>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0" name="Google Shape;5500;p54"/>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1" name="Google Shape;5501;p54"/>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2" name="Google Shape;5502;p54"/>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3" name="Google Shape;5503;p54"/>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04" name="Google Shape;5504;p54"/>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5" name="Google Shape;5505;p54"/>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06" name="Google Shape;5506;p54"/>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7" name="Google Shape;5507;p54"/>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8" name="Google Shape;5508;p54"/>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9" name="Google Shape;5509;p54"/>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0" name="Google Shape;5510;p54"/>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11" name="Google Shape;5511;p54"/>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12" name="Google Shape;5512;p54"/>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13" name="Google Shape;5513;p54"/>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4" name="Google Shape;5514;p54"/>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15" name="Google Shape;5515;p54"/>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516" name="Google Shape;5516;p54"/>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517" name="Google Shape;5517;p54"/>
            <p:cNvCxnSpPr>
              <a:stCxn id="5468" idx="6"/>
              <a:endCxn id="5516"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518" name="Google Shape;5518;p54"/>
            <p:cNvCxnSpPr>
              <a:stCxn id="5469" idx="6"/>
              <a:endCxn id="5516"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519" name="Google Shape;5519;p54"/>
            <p:cNvCxnSpPr>
              <a:stCxn id="5470" idx="6"/>
              <a:endCxn id="5516"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520" name="Google Shape;5520;p54"/>
            <p:cNvCxnSpPr>
              <a:stCxn id="5516"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521" name="Google Shape;5521;p54"/>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5522" name="Google Shape;5522;p54"/>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5523" name="Google Shape;5523;p54"/>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grpSp>
      <p:sp>
        <p:nvSpPr>
          <p:cNvPr id="5524" name="Google Shape;5524;p54"/>
          <p:cNvSpPr txBox="1"/>
          <p:nvPr/>
        </p:nvSpPr>
        <p:spPr>
          <a:xfrm>
            <a:off x="2711850" y="463590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Neural network templates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528"/>
        <p:cNvGrpSpPr/>
        <p:nvPr/>
      </p:nvGrpSpPr>
      <p:grpSpPr>
        <a:xfrm>
          <a:off x="0" y="0"/>
          <a:ext cx="0" cy="0"/>
          <a:chOff x="0" y="0"/>
          <a:chExt cx="0" cy="0"/>
        </a:xfrm>
      </p:grpSpPr>
      <p:sp>
        <p:nvSpPr>
          <p:cNvPr id="5529" name="Google Shape;5529;p55"/>
          <p:cNvSpPr/>
          <p:nvPr/>
        </p:nvSpPr>
        <p:spPr>
          <a:xfrm>
            <a:off x="3876358" y="419063"/>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1</a:t>
            </a:r>
            <a:endParaRPr sz="1600">
              <a:solidFill>
                <a:schemeClr val="dk1"/>
              </a:solidFill>
            </a:endParaRPr>
          </a:p>
        </p:txBody>
      </p:sp>
      <p:sp>
        <p:nvSpPr>
          <p:cNvPr id="5530" name="Google Shape;5530;p55"/>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5531" name="Google Shape;5531;p55"/>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[1]</a:t>
            </a:r>
            <a:endParaRPr baseline="-25000">
              <a:latin typeface="Consolas"/>
              <a:ea typeface="Consolas"/>
              <a:cs typeface="Consolas"/>
              <a:sym typeface="Consolas"/>
            </a:endParaRPr>
          </a:p>
        </p:txBody>
      </p:sp>
      <p:sp>
        <p:nvSpPr>
          <p:cNvPr id="5532" name="Google Shape;5532;p55"/>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[2]</a:t>
            </a:r>
            <a:endParaRPr sz="1600">
              <a:solidFill>
                <a:schemeClr val="dk1"/>
              </a:solidFill>
            </a:endParaRPr>
          </a:p>
        </p:txBody>
      </p:sp>
      <p:cxnSp>
        <p:nvCxnSpPr>
          <p:cNvPr id="5533" name="Google Shape;5533;p55"/>
          <p:cNvCxnSpPr>
            <a:stCxn id="5532" idx="6"/>
            <a:endCxn id="5534"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535" name="Google Shape;5535;p55"/>
          <p:cNvCxnSpPr>
            <a:stCxn id="5530" idx="6"/>
            <a:endCxn id="5532"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536" name="Google Shape;5536;p55"/>
          <p:cNvCxnSpPr>
            <a:stCxn id="5529" idx="6"/>
            <a:endCxn id="5532"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537" name="Google Shape;5537;p55"/>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[2]</a:t>
            </a:r>
            <a:endParaRPr baseline="-25000">
              <a:latin typeface="Consolas"/>
              <a:ea typeface="Consolas"/>
              <a:cs typeface="Consolas"/>
              <a:sym typeface="Consolas"/>
            </a:endParaRPr>
          </a:p>
        </p:txBody>
      </p:sp>
      <p:cxnSp>
        <p:nvCxnSpPr>
          <p:cNvPr id="5538" name="Google Shape;5538;p55"/>
          <p:cNvCxnSpPr>
            <a:stCxn id="5531" idx="3"/>
            <a:endCxn id="5529"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39" name="Google Shape;5539;p55"/>
          <p:cNvCxnSpPr>
            <a:stCxn id="5537" idx="3"/>
            <a:endCxn id="5530"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40" name="Google Shape;5540;p55"/>
          <p:cNvCxnSpPr>
            <a:stCxn id="5531" idx="3"/>
            <a:endCxn id="5530"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541" name="Google Shape;5541;p55"/>
          <p:cNvCxnSpPr>
            <a:stCxn id="5537" idx="3"/>
            <a:endCxn id="5529"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542" name="Google Shape;5542;p55"/>
          <p:cNvGrpSpPr/>
          <p:nvPr/>
        </p:nvGrpSpPr>
        <p:grpSpPr>
          <a:xfrm>
            <a:off x="1283000" y="2571753"/>
            <a:ext cx="6225127" cy="1733100"/>
            <a:chOff x="1283000" y="2571753"/>
            <a:chExt cx="6225127" cy="1733100"/>
          </a:xfrm>
        </p:grpSpPr>
        <p:sp>
          <p:nvSpPr>
            <p:cNvPr id="5543" name="Google Shape;5543;p55"/>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4" name="Google Shape;5544;p55"/>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5" name="Google Shape;5545;p55"/>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6" name="Google Shape;5546;p55"/>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7" name="Google Shape;5547;p55"/>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8" name="Google Shape;5548;p55"/>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9" name="Google Shape;5549;p55"/>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0" name="Google Shape;5550;p55"/>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1" name="Google Shape;5551;p55"/>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2" name="Google Shape;5552;p55"/>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3" name="Google Shape;5553;p55"/>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4" name="Google Shape;5554;p55"/>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5" name="Google Shape;5555;p55"/>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6" name="Google Shape;5556;p55"/>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7" name="Google Shape;5557;p55"/>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558" name="Google Shape;5558;p55"/>
            <p:cNvCxnSpPr>
              <a:stCxn id="5543" idx="6"/>
              <a:endCxn id="5546"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59" name="Google Shape;5559;p55"/>
            <p:cNvCxnSpPr>
              <a:stCxn id="5543" idx="6"/>
              <a:endCxn id="5547"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0" name="Google Shape;5560;p55"/>
            <p:cNvCxnSpPr>
              <a:endCxn id="5548"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1" name="Google Shape;5561;p55"/>
            <p:cNvCxnSpPr>
              <a:stCxn id="5544" idx="6"/>
              <a:endCxn id="5546"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2" name="Google Shape;5562;p55"/>
            <p:cNvCxnSpPr>
              <a:stCxn id="5544" idx="6"/>
              <a:endCxn id="5547"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3" name="Google Shape;5563;p55"/>
            <p:cNvCxnSpPr>
              <a:stCxn id="5544" idx="6"/>
              <a:endCxn id="5548"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64" name="Google Shape;5564;p55"/>
            <p:cNvCxnSpPr>
              <a:stCxn id="5545" idx="6"/>
              <a:endCxn id="5546"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5" name="Google Shape;5565;p55"/>
            <p:cNvCxnSpPr>
              <a:stCxn id="5545" idx="6"/>
              <a:endCxn id="5547"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66" name="Google Shape;5566;p55"/>
            <p:cNvCxnSpPr>
              <a:stCxn id="5545" idx="6"/>
              <a:endCxn id="5548"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7" name="Google Shape;5567;p55"/>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8" name="Google Shape;5568;p55"/>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9" name="Google Shape;5569;p55"/>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0" name="Google Shape;5570;p55"/>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1" name="Google Shape;5571;p55"/>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2" name="Google Shape;5572;p55"/>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73" name="Google Shape;5573;p55"/>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4" name="Google Shape;5574;p55"/>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75" name="Google Shape;5575;p55"/>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6" name="Google Shape;5576;p55"/>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7" name="Google Shape;5577;p55"/>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8" name="Google Shape;5578;p55"/>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9" name="Google Shape;5579;p55"/>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0" name="Google Shape;5580;p55"/>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1" name="Google Shape;5581;p55"/>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82" name="Google Shape;5582;p55"/>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3" name="Google Shape;5583;p55"/>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84" name="Google Shape;5584;p55"/>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5" name="Google Shape;5585;p55"/>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6" name="Google Shape;5586;p55"/>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7" name="Google Shape;5587;p55"/>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8" name="Google Shape;5588;p55"/>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9" name="Google Shape;5589;p55"/>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0" name="Google Shape;5590;p55"/>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91" name="Google Shape;5591;p55"/>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2" name="Google Shape;5592;p55"/>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93" name="Google Shape;5593;p55"/>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4" name="Google Shape;5594;p55"/>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5" name="Google Shape;5595;p55"/>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6" name="Google Shape;5596;p55"/>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7" name="Google Shape;5597;p55"/>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8" name="Google Shape;5598;p55"/>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9" name="Google Shape;5599;p55"/>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600" name="Google Shape;5600;p55"/>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601" name="Google Shape;5601;p55"/>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602" name="Google Shape;5602;p55"/>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603" name="Google Shape;5603;p55"/>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604" name="Google Shape;5604;p55"/>
            <p:cNvCxnSpPr>
              <a:stCxn id="5555" idx="6"/>
              <a:endCxn id="5603"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605" name="Google Shape;5605;p55"/>
            <p:cNvCxnSpPr>
              <a:stCxn id="5556" idx="6"/>
              <a:endCxn id="5603"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606" name="Google Shape;5606;p55"/>
            <p:cNvCxnSpPr>
              <a:stCxn id="5557" idx="6"/>
              <a:endCxn id="5603"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607" name="Google Shape;5607;p55"/>
            <p:cNvCxnSpPr>
              <a:stCxn id="5603"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608" name="Google Shape;5608;p55"/>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5609" name="Google Shape;5609;p55"/>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5610" name="Google Shape;5610;p55"/>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grpSp>
      <p:sp>
        <p:nvSpPr>
          <p:cNvPr id="5611" name="Google Shape;5611;p55"/>
          <p:cNvSpPr txBox="1"/>
          <p:nvPr/>
        </p:nvSpPr>
        <p:spPr>
          <a:xfrm>
            <a:off x="2711850" y="463590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Neural network templates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15"/>
        <p:cNvGrpSpPr/>
        <p:nvPr/>
      </p:nvGrpSpPr>
      <p:grpSpPr>
        <a:xfrm>
          <a:off x="0" y="0"/>
          <a:ext cx="0" cy="0"/>
          <a:chOff x="0" y="0"/>
          <a:chExt cx="0" cy="0"/>
        </a:xfrm>
      </p:grpSpPr>
      <p:grpSp>
        <p:nvGrpSpPr>
          <p:cNvPr id="5616" name="Google Shape;5616;p56"/>
          <p:cNvGrpSpPr/>
          <p:nvPr/>
        </p:nvGrpSpPr>
        <p:grpSpPr>
          <a:xfrm>
            <a:off x="1949500" y="786025"/>
            <a:ext cx="5590500" cy="378900"/>
            <a:chOff x="954475" y="734775"/>
            <a:chExt cx="5590500" cy="378900"/>
          </a:xfrm>
        </p:grpSpPr>
        <p:sp>
          <p:nvSpPr>
            <p:cNvPr id="5617" name="Google Shape;5617;p56"/>
            <p:cNvSpPr/>
            <p:nvPr/>
          </p:nvSpPr>
          <p:spPr>
            <a:xfrm>
              <a:off x="954475" y="734775"/>
              <a:ext cx="3522300" cy="3789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Train</a:t>
              </a:r>
              <a:endParaRPr>
                <a:latin typeface="Consolas"/>
                <a:ea typeface="Consolas"/>
                <a:cs typeface="Consolas"/>
                <a:sym typeface="Consolas"/>
              </a:endParaRPr>
            </a:p>
          </p:txBody>
        </p:sp>
        <p:sp>
          <p:nvSpPr>
            <p:cNvPr id="5618" name="Google Shape;5618;p56"/>
            <p:cNvSpPr/>
            <p:nvPr/>
          </p:nvSpPr>
          <p:spPr>
            <a:xfrm>
              <a:off x="4476775" y="734775"/>
              <a:ext cx="1287900" cy="378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Valid</a:t>
              </a:r>
              <a:endParaRPr>
                <a:solidFill>
                  <a:schemeClr val="dk1"/>
                </a:solidFill>
                <a:latin typeface="Consolas"/>
                <a:ea typeface="Consolas"/>
                <a:cs typeface="Consolas"/>
                <a:sym typeface="Consolas"/>
              </a:endParaRPr>
            </a:p>
          </p:txBody>
        </p:sp>
        <p:sp>
          <p:nvSpPr>
            <p:cNvPr id="5619" name="Google Shape;5619;p56"/>
            <p:cNvSpPr/>
            <p:nvPr/>
          </p:nvSpPr>
          <p:spPr>
            <a:xfrm>
              <a:off x="5764675" y="734775"/>
              <a:ext cx="780300" cy="3789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onsolas"/>
                  <a:ea typeface="Consolas"/>
                  <a:cs typeface="Consolas"/>
                  <a:sym typeface="Consolas"/>
                </a:rPr>
                <a:t>Test</a:t>
              </a:r>
              <a:endParaRPr/>
            </a:p>
          </p:txBody>
        </p:sp>
      </p:grpSp>
      <p:grpSp>
        <p:nvGrpSpPr>
          <p:cNvPr id="5620" name="Google Shape;5620;p56"/>
          <p:cNvGrpSpPr/>
          <p:nvPr/>
        </p:nvGrpSpPr>
        <p:grpSpPr>
          <a:xfrm>
            <a:off x="27550" y="2048825"/>
            <a:ext cx="2929595" cy="2543725"/>
            <a:chOff x="27550" y="1439225"/>
            <a:chExt cx="2929595" cy="2543725"/>
          </a:xfrm>
        </p:grpSpPr>
        <p:cxnSp>
          <p:nvCxnSpPr>
            <p:cNvPr id="5621" name="Google Shape;5621;p56"/>
            <p:cNvCxnSpPr/>
            <p:nvPr/>
          </p:nvCxnSpPr>
          <p:spPr>
            <a:xfrm rot="10800000">
              <a:off x="2139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22" name="Google Shape;5622;p56"/>
            <p:cNvSpPr/>
            <p:nvPr/>
          </p:nvSpPr>
          <p:spPr>
            <a:xfrm>
              <a:off x="7445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56"/>
            <p:cNvSpPr/>
            <p:nvPr/>
          </p:nvSpPr>
          <p:spPr>
            <a:xfrm>
              <a:off x="9583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56"/>
            <p:cNvSpPr/>
            <p:nvPr/>
          </p:nvSpPr>
          <p:spPr>
            <a:xfrm>
              <a:off x="10959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56"/>
            <p:cNvSpPr/>
            <p:nvPr/>
          </p:nvSpPr>
          <p:spPr>
            <a:xfrm>
              <a:off x="9893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56"/>
            <p:cNvSpPr/>
            <p:nvPr/>
          </p:nvSpPr>
          <p:spPr>
            <a:xfrm>
              <a:off x="9738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56"/>
            <p:cNvSpPr/>
            <p:nvPr/>
          </p:nvSpPr>
          <p:spPr>
            <a:xfrm>
              <a:off x="6253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56"/>
            <p:cNvSpPr/>
            <p:nvPr/>
          </p:nvSpPr>
          <p:spPr>
            <a:xfrm>
              <a:off x="7170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56"/>
            <p:cNvSpPr/>
            <p:nvPr/>
          </p:nvSpPr>
          <p:spPr>
            <a:xfrm>
              <a:off x="4877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56"/>
            <p:cNvSpPr txBox="1"/>
            <p:nvPr/>
          </p:nvSpPr>
          <p:spPr>
            <a:xfrm>
              <a:off x="23516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631" name="Google Shape;5631;p56"/>
            <p:cNvSpPr txBox="1"/>
            <p:nvPr/>
          </p:nvSpPr>
          <p:spPr>
            <a:xfrm rot="-5400000">
              <a:off x="-81800" y="16398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632" name="Google Shape;5632;p56"/>
            <p:cNvCxnSpPr/>
            <p:nvPr/>
          </p:nvCxnSpPr>
          <p:spPr>
            <a:xfrm rot="10800000">
              <a:off x="367075" y="1888775"/>
              <a:ext cx="2027100" cy="1725000"/>
            </a:xfrm>
            <a:prstGeom prst="straightConnector1">
              <a:avLst/>
            </a:prstGeom>
            <a:noFill/>
            <a:ln w="19050" cap="flat" cmpd="sng">
              <a:solidFill>
                <a:srgbClr val="6AA84F"/>
              </a:solidFill>
              <a:prstDash val="dash"/>
              <a:round/>
              <a:headEnd type="none" w="med" len="med"/>
              <a:tailEnd type="none" w="med" len="med"/>
            </a:ln>
          </p:spPr>
        </p:cxnSp>
        <p:cxnSp>
          <p:nvCxnSpPr>
            <p:cNvPr id="5633" name="Google Shape;5633;p56"/>
            <p:cNvCxnSpPr/>
            <p:nvPr/>
          </p:nvCxnSpPr>
          <p:spPr>
            <a:xfrm rot="10800000" flipH="1">
              <a:off x="2980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34" name="Google Shape;5634;p56"/>
            <p:cNvSpPr/>
            <p:nvPr/>
          </p:nvSpPr>
          <p:spPr>
            <a:xfrm>
              <a:off x="11417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56"/>
            <p:cNvSpPr/>
            <p:nvPr/>
          </p:nvSpPr>
          <p:spPr>
            <a:xfrm>
              <a:off x="12785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56"/>
            <p:cNvSpPr/>
            <p:nvPr/>
          </p:nvSpPr>
          <p:spPr>
            <a:xfrm>
              <a:off x="7163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56"/>
            <p:cNvSpPr/>
            <p:nvPr/>
          </p:nvSpPr>
          <p:spPr>
            <a:xfrm>
              <a:off x="9301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56"/>
            <p:cNvSpPr/>
            <p:nvPr/>
          </p:nvSpPr>
          <p:spPr>
            <a:xfrm>
              <a:off x="10218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56"/>
            <p:cNvSpPr/>
            <p:nvPr/>
          </p:nvSpPr>
          <p:spPr>
            <a:xfrm>
              <a:off x="10211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56"/>
            <p:cNvSpPr/>
            <p:nvPr/>
          </p:nvSpPr>
          <p:spPr>
            <a:xfrm>
              <a:off x="1311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56"/>
            <p:cNvSpPr/>
            <p:nvPr/>
          </p:nvSpPr>
          <p:spPr>
            <a:xfrm>
              <a:off x="1402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56"/>
            <p:cNvSpPr/>
            <p:nvPr/>
          </p:nvSpPr>
          <p:spPr>
            <a:xfrm>
              <a:off x="1402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56"/>
            <p:cNvSpPr/>
            <p:nvPr/>
          </p:nvSpPr>
          <p:spPr>
            <a:xfrm>
              <a:off x="12349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56"/>
            <p:cNvSpPr/>
            <p:nvPr/>
          </p:nvSpPr>
          <p:spPr>
            <a:xfrm>
              <a:off x="13259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56"/>
            <p:cNvSpPr/>
            <p:nvPr/>
          </p:nvSpPr>
          <p:spPr>
            <a:xfrm>
              <a:off x="1006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56"/>
            <p:cNvSpPr/>
            <p:nvPr/>
          </p:nvSpPr>
          <p:spPr>
            <a:xfrm>
              <a:off x="777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56"/>
            <p:cNvSpPr/>
            <p:nvPr/>
          </p:nvSpPr>
          <p:spPr>
            <a:xfrm>
              <a:off x="869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56"/>
            <p:cNvSpPr/>
            <p:nvPr/>
          </p:nvSpPr>
          <p:spPr>
            <a:xfrm>
              <a:off x="6690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56"/>
            <p:cNvSpPr/>
            <p:nvPr/>
          </p:nvSpPr>
          <p:spPr>
            <a:xfrm>
              <a:off x="7015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56"/>
            <p:cNvSpPr/>
            <p:nvPr/>
          </p:nvSpPr>
          <p:spPr>
            <a:xfrm>
              <a:off x="7925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56"/>
            <p:cNvSpPr/>
            <p:nvPr/>
          </p:nvSpPr>
          <p:spPr>
            <a:xfrm>
              <a:off x="8694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56"/>
            <p:cNvSpPr/>
            <p:nvPr/>
          </p:nvSpPr>
          <p:spPr>
            <a:xfrm>
              <a:off x="20124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56"/>
            <p:cNvSpPr/>
            <p:nvPr/>
          </p:nvSpPr>
          <p:spPr>
            <a:xfrm>
              <a:off x="1783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56"/>
            <p:cNvSpPr/>
            <p:nvPr/>
          </p:nvSpPr>
          <p:spPr>
            <a:xfrm>
              <a:off x="16159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56"/>
            <p:cNvSpPr/>
            <p:nvPr/>
          </p:nvSpPr>
          <p:spPr>
            <a:xfrm>
              <a:off x="17838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56"/>
            <p:cNvSpPr/>
            <p:nvPr/>
          </p:nvSpPr>
          <p:spPr>
            <a:xfrm>
              <a:off x="15397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56"/>
            <p:cNvSpPr/>
            <p:nvPr/>
          </p:nvSpPr>
          <p:spPr>
            <a:xfrm>
              <a:off x="17076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56"/>
            <p:cNvSpPr/>
            <p:nvPr/>
          </p:nvSpPr>
          <p:spPr>
            <a:xfrm>
              <a:off x="16159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56"/>
            <p:cNvSpPr/>
            <p:nvPr/>
          </p:nvSpPr>
          <p:spPr>
            <a:xfrm>
              <a:off x="17076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56"/>
            <p:cNvSpPr/>
            <p:nvPr/>
          </p:nvSpPr>
          <p:spPr>
            <a:xfrm>
              <a:off x="12941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56"/>
            <p:cNvSpPr/>
            <p:nvPr/>
          </p:nvSpPr>
          <p:spPr>
            <a:xfrm>
              <a:off x="15071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56"/>
            <p:cNvSpPr/>
            <p:nvPr/>
          </p:nvSpPr>
          <p:spPr>
            <a:xfrm>
              <a:off x="15072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56"/>
            <p:cNvSpPr/>
            <p:nvPr/>
          </p:nvSpPr>
          <p:spPr>
            <a:xfrm>
              <a:off x="14783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56"/>
            <p:cNvSpPr/>
            <p:nvPr/>
          </p:nvSpPr>
          <p:spPr>
            <a:xfrm>
              <a:off x="14028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56"/>
            <p:cNvSpPr/>
            <p:nvPr/>
          </p:nvSpPr>
          <p:spPr>
            <a:xfrm>
              <a:off x="10825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56"/>
            <p:cNvSpPr/>
            <p:nvPr/>
          </p:nvSpPr>
          <p:spPr>
            <a:xfrm>
              <a:off x="11742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56"/>
            <p:cNvSpPr/>
            <p:nvPr/>
          </p:nvSpPr>
          <p:spPr>
            <a:xfrm>
              <a:off x="1692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56"/>
            <p:cNvSpPr/>
            <p:nvPr/>
          </p:nvSpPr>
          <p:spPr>
            <a:xfrm>
              <a:off x="1463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56"/>
            <p:cNvSpPr/>
            <p:nvPr/>
          </p:nvSpPr>
          <p:spPr>
            <a:xfrm>
              <a:off x="11587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56"/>
            <p:cNvSpPr/>
            <p:nvPr/>
          </p:nvSpPr>
          <p:spPr>
            <a:xfrm>
              <a:off x="13266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56"/>
            <p:cNvSpPr/>
            <p:nvPr/>
          </p:nvSpPr>
          <p:spPr>
            <a:xfrm>
              <a:off x="11587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56"/>
            <p:cNvSpPr/>
            <p:nvPr/>
          </p:nvSpPr>
          <p:spPr>
            <a:xfrm>
              <a:off x="19207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56"/>
            <p:cNvSpPr/>
            <p:nvPr/>
          </p:nvSpPr>
          <p:spPr>
            <a:xfrm>
              <a:off x="1539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56"/>
            <p:cNvSpPr/>
            <p:nvPr/>
          </p:nvSpPr>
          <p:spPr>
            <a:xfrm>
              <a:off x="1631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56"/>
            <p:cNvSpPr/>
            <p:nvPr/>
          </p:nvSpPr>
          <p:spPr>
            <a:xfrm>
              <a:off x="8207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56"/>
            <p:cNvSpPr/>
            <p:nvPr/>
          </p:nvSpPr>
          <p:spPr>
            <a:xfrm>
              <a:off x="6253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56"/>
            <p:cNvSpPr/>
            <p:nvPr/>
          </p:nvSpPr>
          <p:spPr>
            <a:xfrm>
              <a:off x="8694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56"/>
            <p:cNvSpPr/>
            <p:nvPr/>
          </p:nvSpPr>
          <p:spPr>
            <a:xfrm>
              <a:off x="8687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56"/>
            <p:cNvSpPr/>
            <p:nvPr/>
          </p:nvSpPr>
          <p:spPr>
            <a:xfrm>
              <a:off x="11742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0" name="Google Shape;5680;p56"/>
          <p:cNvGrpSpPr/>
          <p:nvPr/>
        </p:nvGrpSpPr>
        <p:grpSpPr>
          <a:xfrm>
            <a:off x="3075550" y="2048825"/>
            <a:ext cx="2929595" cy="2543725"/>
            <a:chOff x="2846950" y="1439225"/>
            <a:chExt cx="2929595" cy="2543725"/>
          </a:xfrm>
        </p:grpSpPr>
        <p:cxnSp>
          <p:nvCxnSpPr>
            <p:cNvPr id="5681" name="Google Shape;5681;p56"/>
            <p:cNvCxnSpPr/>
            <p:nvPr/>
          </p:nvCxnSpPr>
          <p:spPr>
            <a:xfrm rot="10800000">
              <a:off x="30333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82" name="Google Shape;5682;p56"/>
            <p:cNvSpPr/>
            <p:nvPr/>
          </p:nvSpPr>
          <p:spPr>
            <a:xfrm>
              <a:off x="35639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56"/>
            <p:cNvSpPr/>
            <p:nvPr/>
          </p:nvSpPr>
          <p:spPr>
            <a:xfrm>
              <a:off x="37777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56"/>
            <p:cNvSpPr/>
            <p:nvPr/>
          </p:nvSpPr>
          <p:spPr>
            <a:xfrm>
              <a:off x="39153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56"/>
            <p:cNvSpPr/>
            <p:nvPr/>
          </p:nvSpPr>
          <p:spPr>
            <a:xfrm>
              <a:off x="38087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56"/>
            <p:cNvSpPr/>
            <p:nvPr/>
          </p:nvSpPr>
          <p:spPr>
            <a:xfrm>
              <a:off x="37932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56"/>
            <p:cNvSpPr/>
            <p:nvPr/>
          </p:nvSpPr>
          <p:spPr>
            <a:xfrm>
              <a:off x="34447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56"/>
            <p:cNvSpPr/>
            <p:nvPr/>
          </p:nvSpPr>
          <p:spPr>
            <a:xfrm>
              <a:off x="35364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56"/>
            <p:cNvSpPr/>
            <p:nvPr/>
          </p:nvSpPr>
          <p:spPr>
            <a:xfrm>
              <a:off x="33071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56"/>
            <p:cNvSpPr txBox="1"/>
            <p:nvPr/>
          </p:nvSpPr>
          <p:spPr>
            <a:xfrm>
              <a:off x="51710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691" name="Google Shape;5691;p56"/>
            <p:cNvSpPr txBox="1"/>
            <p:nvPr/>
          </p:nvSpPr>
          <p:spPr>
            <a:xfrm rot="-5400000">
              <a:off x="27376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692" name="Google Shape;5692;p56"/>
            <p:cNvCxnSpPr/>
            <p:nvPr/>
          </p:nvCxnSpPr>
          <p:spPr>
            <a:xfrm rot="10800000" flipH="1">
              <a:off x="31174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93" name="Google Shape;5693;p56"/>
            <p:cNvSpPr/>
            <p:nvPr/>
          </p:nvSpPr>
          <p:spPr>
            <a:xfrm>
              <a:off x="39611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56"/>
            <p:cNvSpPr/>
            <p:nvPr/>
          </p:nvSpPr>
          <p:spPr>
            <a:xfrm>
              <a:off x="40979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56"/>
            <p:cNvSpPr/>
            <p:nvPr/>
          </p:nvSpPr>
          <p:spPr>
            <a:xfrm>
              <a:off x="35357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56"/>
            <p:cNvSpPr/>
            <p:nvPr/>
          </p:nvSpPr>
          <p:spPr>
            <a:xfrm>
              <a:off x="37495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56"/>
            <p:cNvSpPr/>
            <p:nvPr/>
          </p:nvSpPr>
          <p:spPr>
            <a:xfrm>
              <a:off x="38412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56"/>
            <p:cNvSpPr/>
            <p:nvPr/>
          </p:nvSpPr>
          <p:spPr>
            <a:xfrm>
              <a:off x="38405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56"/>
            <p:cNvSpPr/>
            <p:nvPr/>
          </p:nvSpPr>
          <p:spPr>
            <a:xfrm>
              <a:off x="41305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56"/>
            <p:cNvSpPr/>
            <p:nvPr/>
          </p:nvSpPr>
          <p:spPr>
            <a:xfrm>
              <a:off x="42222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56"/>
            <p:cNvSpPr/>
            <p:nvPr/>
          </p:nvSpPr>
          <p:spPr>
            <a:xfrm>
              <a:off x="42215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56"/>
            <p:cNvSpPr/>
            <p:nvPr/>
          </p:nvSpPr>
          <p:spPr>
            <a:xfrm>
              <a:off x="4054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56"/>
            <p:cNvSpPr/>
            <p:nvPr/>
          </p:nvSpPr>
          <p:spPr>
            <a:xfrm>
              <a:off x="41453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56"/>
            <p:cNvSpPr/>
            <p:nvPr/>
          </p:nvSpPr>
          <p:spPr>
            <a:xfrm>
              <a:off x="3825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56"/>
            <p:cNvSpPr/>
            <p:nvPr/>
          </p:nvSpPr>
          <p:spPr>
            <a:xfrm>
              <a:off x="3597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56"/>
            <p:cNvSpPr/>
            <p:nvPr/>
          </p:nvSpPr>
          <p:spPr>
            <a:xfrm>
              <a:off x="3688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56"/>
            <p:cNvSpPr/>
            <p:nvPr/>
          </p:nvSpPr>
          <p:spPr>
            <a:xfrm>
              <a:off x="34884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56"/>
            <p:cNvSpPr/>
            <p:nvPr/>
          </p:nvSpPr>
          <p:spPr>
            <a:xfrm>
              <a:off x="35209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56"/>
            <p:cNvSpPr/>
            <p:nvPr/>
          </p:nvSpPr>
          <p:spPr>
            <a:xfrm>
              <a:off x="36119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56"/>
            <p:cNvSpPr/>
            <p:nvPr/>
          </p:nvSpPr>
          <p:spPr>
            <a:xfrm>
              <a:off x="36888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56"/>
            <p:cNvSpPr/>
            <p:nvPr/>
          </p:nvSpPr>
          <p:spPr>
            <a:xfrm>
              <a:off x="4831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56"/>
            <p:cNvSpPr/>
            <p:nvPr/>
          </p:nvSpPr>
          <p:spPr>
            <a:xfrm>
              <a:off x="4603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56"/>
            <p:cNvSpPr/>
            <p:nvPr/>
          </p:nvSpPr>
          <p:spPr>
            <a:xfrm>
              <a:off x="44353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56"/>
            <p:cNvSpPr/>
            <p:nvPr/>
          </p:nvSpPr>
          <p:spPr>
            <a:xfrm>
              <a:off x="46032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56"/>
            <p:cNvSpPr/>
            <p:nvPr/>
          </p:nvSpPr>
          <p:spPr>
            <a:xfrm>
              <a:off x="43591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56"/>
            <p:cNvSpPr/>
            <p:nvPr/>
          </p:nvSpPr>
          <p:spPr>
            <a:xfrm>
              <a:off x="45270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56"/>
            <p:cNvSpPr/>
            <p:nvPr/>
          </p:nvSpPr>
          <p:spPr>
            <a:xfrm>
              <a:off x="44353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56"/>
            <p:cNvSpPr/>
            <p:nvPr/>
          </p:nvSpPr>
          <p:spPr>
            <a:xfrm>
              <a:off x="45270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56"/>
            <p:cNvSpPr/>
            <p:nvPr/>
          </p:nvSpPr>
          <p:spPr>
            <a:xfrm>
              <a:off x="41135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56"/>
            <p:cNvSpPr/>
            <p:nvPr/>
          </p:nvSpPr>
          <p:spPr>
            <a:xfrm>
              <a:off x="43265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56"/>
            <p:cNvSpPr/>
            <p:nvPr/>
          </p:nvSpPr>
          <p:spPr>
            <a:xfrm>
              <a:off x="43266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56"/>
            <p:cNvSpPr/>
            <p:nvPr/>
          </p:nvSpPr>
          <p:spPr>
            <a:xfrm>
              <a:off x="42977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56"/>
            <p:cNvSpPr/>
            <p:nvPr/>
          </p:nvSpPr>
          <p:spPr>
            <a:xfrm>
              <a:off x="42222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56"/>
            <p:cNvSpPr/>
            <p:nvPr/>
          </p:nvSpPr>
          <p:spPr>
            <a:xfrm>
              <a:off x="39019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56"/>
            <p:cNvSpPr/>
            <p:nvPr/>
          </p:nvSpPr>
          <p:spPr>
            <a:xfrm>
              <a:off x="39936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56"/>
            <p:cNvSpPr/>
            <p:nvPr/>
          </p:nvSpPr>
          <p:spPr>
            <a:xfrm>
              <a:off x="4511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56"/>
            <p:cNvSpPr/>
            <p:nvPr/>
          </p:nvSpPr>
          <p:spPr>
            <a:xfrm>
              <a:off x="4282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56"/>
            <p:cNvSpPr/>
            <p:nvPr/>
          </p:nvSpPr>
          <p:spPr>
            <a:xfrm>
              <a:off x="39781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56"/>
            <p:cNvSpPr/>
            <p:nvPr/>
          </p:nvSpPr>
          <p:spPr>
            <a:xfrm>
              <a:off x="39781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56"/>
            <p:cNvSpPr/>
            <p:nvPr/>
          </p:nvSpPr>
          <p:spPr>
            <a:xfrm>
              <a:off x="4740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56"/>
            <p:cNvSpPr/>
            <p:nvPr/>
          </p:nvSpPr>
          <p:spPr>
            <a:xfrm>
              <a:off x="4359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56"/>
            <p:cNvSpPr/>
            <p:nvPr/>
          </p:nvSpPr>
          <p:spPr>
            <a:xfrm>
              <a:off x="4450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56"/>
            <p:cNvSpPr/>
            <p:nvPr/>
          </p:nvSpPr>
          <p:spPr>
            <a:xfrm>
              <a:off x="36401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56"/>
            <p:cNvSpPr/>
            <p:nvPr/>
          </p:nvSpPr>
          <p:spPr>
            <a:xfrm>
              <a:off x="34447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56"/>
            <p:cNvSpPr/>
            <p:nvPr/>
          </p:nvSpPr>
          <p:spPr>
            <a:xfrm>
              <a:off x="36888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56"/>
            <p:cNvSpPr/>
            <p:nvPr/>
          </p:nvSpPr>
          <p:spPr>
            <a:xfrm>
              <a:off x="36881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37" name="Google Shape;5737;p56"/>
            <p:cNvCxnSpPr/>
            <p:nvPr/>
          </p:nvCxnSpPr>
          <p:spPr>
            <a:xfrm>
              <a:off x="3181550" y="2143750"/>
              <a:ext cx="1908900" cy="1227300"/>
            </a:xfrm>
            <a:prstGeom prst="curvedConnector3">
              <a:avLst>
                <a:gd name="adj1" fmla="val 50000"/>
              </a:avLst>
            </a:prstGeom>
            <a:noFill/>
            <a:ln w="19050" cap="flat" cmpd="sng">
              <a:solidFill>
                <a:srgbClr val="6AA84F"/>
              </a:solidFill>
              <a:prstDash val="lgDash"/>
              <a:round/>
              <a:headEnd type="none" w="med" len="med"/>
              <a:tailEnd type="none" w="med" len="med"/>
            </a:ln>
          </p:spPr>
        </p:cxnSp>
        <p:sp>
          <p:nvSpPr>
            <p:cNvPr id="5738" name="Google Shape;5738;p56"/>
            <p:cNvSpPr/>
            <p:nvPr/>
          </p:nvSpPr>
          <p:spPr>
            <a:xfrm>
              <a:off x="39936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9" name="Google Shape;5739;p56"/>
          <p:cNvGrpSpPr/>
          <p:nvPr/>
        </p:nvGrpSpPr>
        <p:grpSpPr>
          <a:xfrm>
            <a:off x="6123550" y="2048825"/>
            <a:ext cx="2929595" cy="2543725"/>
            <a:chOff x="5666350" y="1439225"/>
            <a:chExt cx="2929595" cy="2543725"/>
          </a:xfrm>
        </p:grpSpPr>
        <p:cxnSp>
          <p:nvCxnSpPr>
            <p:cNvPr id="5740" name="Google Shape;5740;p56"/>
            <p:cNvCxnSpPr/>
            <p:nvPr/>
          </p:nvCxnSpPr>
          <p:spPr>
            <a:xfrm rot="10800000">
              <a:off x="58527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741" name="Google Shape;5741;p56"/>
            <p:cNvSpPr/>
            <p:nvPr/>
          </p:nvSpPr>
          <p:spPr>
            <a:xfrm>
              <a:off x="63833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56"/>
            <p:cNvSpPr/>
            <p:nvPr/>
          </p:nvSpPr>
          <p:spPr>
            <a:xfrm>
              <a:off x="65971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56"/>
            <p:cNvSpPr/>
            <p:nvPr/>
          </p:nvSpPr>
          <p:spPr>
            <a:xfrm>
              <a:off x="67347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56"/>
            <p:cNvSpPr/>
            <p:nvPr/>
          </p:nvSpPr>
          <p:spPr>
            <a:xfrm>
              <a:off x="66281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56"/>
            <p:cNvSpPr/>
            <p:nvPr/>
          </p:nvSpPr>
          <p:spPr>
            <a:xfrm>
              <a:off x="66126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56"/>
            <p:cNvSpPr/>
            <p:nvPr/>
          </p:nvSpPr>
          <p:spPr>
            <a:xfrm>
              <a:off x="6264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56"/>
            <p:cNvSpPr/>
            <p:nvPr/>
          </p:nvSpPr>
          <p:spPr>
            <a:xfrm>
              <a:off x="6355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56"/>
            <p:cNvSpPr/>
            <p:nvPr/>
          </p:nvSpPr>
          <p:spPr>
            <a:xfrm>
              <a:off x="61265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56"/>
            <p:cNvSpPr txBox="1"/>
            <p:nvPr/>
          </p:nvSpPr>
          <p:spPr>
            <a:xfrm>
              <a:off x="79904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750" name="Google Shape;5750;p56"/>
            <p:cNvSpPr txBox="1"/>
            <p:nvPr/>
          </p:nvSpPr>
          <p:spPr>
            <a:xfrm rot="-5400000">
              <a:off x="55570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751" name="Google Shape;5751;p56"/>
            <p:cNvCxnSpPr/>
            <p:nvPr/>
          </p:nvCxnSpPr>
          <p:spPr>
            <a:xfrm rot="10800000" flipH="1">
              <a:off x="59368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752" name="Google Shape;5752;p56"/>
            <p:cNvSpPr/>
            <p:nvPr/>
          </p:nvSpPr>
          <p:spPr>
            <a:xfrm>
              <a:off x="67805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56"/>
            <p:cNvSpPr/>
            <p:nvPr/>
          </p:nvSpPr>
          <p:spPr>
            <a:xfrm>
              <a:off x="69173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56"/>
            <p:cNvSpPr/>
            <p:nvPr/>
          </p:nvSpPr>
          <p:spPr>
            <a:xfrm>
              <a:off x="6355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56"/>
            <p:cNvSpPr/>
            <p:nvPr/>
          </p:nvSpPr>
          <p:spPr>
            <a:xfrm>
              <a:off x="65689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56"/>
            <p:cNvSpPr/>
            <p:nvPr/>
          </p:nvSpPr>
          <p:spPr>
            <a:xfrm>
              <a:off x="66606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56"/>
            <p:cNvSpPr/>
            <p:nvPr/>
          </p:nvSpPr>
          <p:spPr>
            <a:xfrm>
              <a:off x="66599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56"/>
            <p:cNvSpPr/>
            <p:nvPr/>
          </p:nvSpPr>
          <p:spPr>
            <a:xfrm>
              <a:off x="69499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56"/>
            <p:cNvSpPr/>
            <p:nvPr/>
          </p:nvSpPr>
          <p:spPr>
            <a:xfrm>
              <a:off x="70416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56"/>
            <p:cNvSpPr/>
            <p:nvPr/>
          </p:nvSpPr>
          <p:spPr>
            <a:xfrm>
              <a:off x="70409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56"/>
            <p:cNvSpPr/>
            <p:nvPr/>
          </p:nvSpPr>
          <p:spPr>
            <a:xfrm>
              <a:off x="6873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56"/>
            <p:cNvSpPr/>
            <p:nvPr/>
          </p:nvSpPr>
          <p:spPr>
            <a:xfrm>
              <a:off x="69647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56"/>
            <p:cNvSpPr/>
            <p:nvPr/>
          </p:nvSpPr>
          <p:spPr>
            <a:xfrm>
              <a:off x="66451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56"/>
            <p:cNvSpPr/>
            <p:nvPr/>
          </p:nvSpPr>
          <p:spPr>
            <a:xfrm>
              <a:off x="6416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56"/>
            <p:cNvSpPr/>
            <p:nvPr/>
          </p:nvSpPr>
          <p:spPr>
            <a:xfrm>
              <a:off x="6508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56"/>
            <p:cNvSpPr/>
            <p:nvPr/>
          </p:nvSpPr>
          <p:spPr>
            <a:xfrm>
              <a:off x="63078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56"/>
            <p:cNvSpPr/>
            <p:nvPr/>
          </p:nvSpPr>
          <p:spPr>
            <a:xfrm>
              <a:off x="63403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56"/>
            <p:cNvSpPr/>
            <p:nvPr/>
          </p:nvSpPr>
          <p:spPr>
            <a:xfrm>
              <a:off x="64313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56"/>
            <p:cNvSpPr/>
            <p:nvPr/>
          </p:nvSpPr>
          <p:spPr>
            <a:xfrm>
              <a:off x="65082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56"/>
            <p:cNvSpPr/>
            <p:nvPr/>
          </p:nvSpPr>
          <p:spPr>
            <a:xfrm>
              <a:off x="7651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56"/>
            <p:cNvSpPr/>
            <p:nvPr/>
          </p:nvSpPr>
          <p:spPr>
            <a:xfrm>
              <a:off x="74226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56"/>
            <p:cNvSpPr/>
            <p:nvPr/>
          </p:nvSpPr>
          <p:spPr>
            <a:xfrm>
              <a:off x="72547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56"/>
            <p:cNvSpPr/>
            <p:nvPr/>
          </p:nvSpPr>
          <p:spPr>
            <a:xfrm>
              <a:off x="74226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56"/>
            <p:cNvSpPr/>
            <p:nvPr/>
          </p:nvSpPr>
          <p:spPr>
            <a:xfrm>
              <a:off x="71785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56"/>
            <p:cNvSpPr/>
            <p:nvPr/>
          </p:nvSpPr>
          <p:spPr>
            <a:xfrm>
              <a:off x="73464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56"/>
            <p:cNvSpPr/>
            <p:nvPr/>
          </p:nvSpPr>
          <p:spPr>
            <a:xfrm>
              <a:off x="7178516" y="2690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56"/>
            <p:cNvSpPr/>
            <p:nvPr/>
          </p:nvSpPr>
          <p:spPr>
            <a:xfrm>
              <a:off x="73464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56"/>
            <p:cNvSpPr/>
            <p:nvPr/>
          </p:nvSpPr>
          <p:spPr>
            <a:xfrm>
              <a:off x="69329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56"/>
            <p:cNvSpPr/>
            <p:nvPr/>
          </p:nvSpPr>
          <p:spPr>
            <a:xfrm>
              <a:off x="71459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56"/>
            <p:cNvSpPr/>
            <p:nvPr/>
          </p:nvSpPr>
          <p:spPr>
            <a:xfrm>
              <a:off x="71460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56"/>
            <p:cNvSpPr/>
            <p:nvPr/>
          </p:nvSpPr>
          <p:spPr>
            <a:xfrm>
              <a:off x="71171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56"/>
            <p:cNvSpPr/>
            <p:nvPr/>
          </p:nvSpPr>
          <p:spPr>
            <a:xfrm>
              <a:off x="70416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56"/>
            <p:cNvSpPr/>
            <p:nvPr/>
          </p:nvSpPr>
          <p:spPr>
            <a:xfrm>
              <a:off x="67213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56"/>
            <p:cNvSpPr/>
            <p:nvPr/>
          </p:nvSpPr>
          <p:spPr>
            <a:xfrm>
              <a:off x="68130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56"/>
            <p:cNvSpPr/>
            <p:nvPr/>
          </p:nvSpPr>
          <p:spPr>
            <a:xfrm>
              <a:off x="7330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56"/>
            <p:cNvSpPr/>
            <p:nvPr/>
          </p:nvSpPr>
          <p:spPr>
            <a:xfrm>
              <a:off x="71023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56"/>
            <p:cNvSpPr/>
            <p:nvPr/>
          </p:nvSpPr>
          <p:spPr>
            <a:xfrm>
              <a:off x="67975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56"/>
            <p:cNvSpPr/>
            <p:nvPr/>
          </p:nvSpPr>
          <p:spPr>
            <a:xfrm>
              <a:off x="69654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56"/>
            <p:cNvSpPr/>
            <p:nvPr/>
          </p:nvSpPr>
          <p:spPr>
            <a:xfrm>
              <a:off x="67975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56"/>
            <p:cNvSpPr/>
            <p:nvPr/>
          </p:nvSpPr>
          <p:spPr>
            <a:xfrm>
              <a:off x="7559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56"/>
            <p:cNvSpPr/>
            <p:nvPr/>
          </p:nvSpPr>
          <p:spPr>
            <a:xfrm>
              <a:off x="7178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56"/>
            <p:cNvSpPr/>
            <p:nvPr/>
          </p:nvSpPr>
          <p:spPr>
            <a:xfrm>
              <a:off x="7270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56"/>
            <p:cNvSpPr/>
            <p:nvPr/>
          </p:nvSpPr>
          <p:spPr>
            <a:xfrm>
              <a:off x="64595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56"/>
            <p:cNvSpPr/>
            <p:nvPr/>
          </p:nvSpPr>
          <p:spPr>
            <a:xfrm>
              <a:off x="62641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56"/>
            <p:cNvSpPr/>
            <p:nvPr/>
          </p:nvSpPr>
          <p:spPr>
            <a:xfrm>
              <a:off x="65082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56"/>
            <p:cNvSpPr/>
            <p:nvPr/>
          </p:nvSpPr>
          <p:spPr>
            <a:xfrm>
              <a:off x="65075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56"/>
            <p:cNvSpPr/>
            <p:nvPr/>
          </p:nvSpPr>
          <p:spPr>
            <a:xfrm>
              <a:off x="68130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98" name="Google Shape;5798;p56"/>
            <p:cNvCxnSpPr>
              <a:endCxn id="5761" idx="3"/>
            </p:cNvCxnSpPr>
            <p:nvPr/>
          </p:nvCxnSpPr>
          <p:spPr>
            <a:xfrm>
              <a:off x="6059991" y="2106013"/>
              <a:ext cx="822600" cy="268500"/>
            </a:xfrm>
            <a:prstGeom prst="curvedConnector4">
              <a:avLst>
                <a:gd name="adj1" fmla="val 49461"/>
                <a:gd name="adj2" fmla="val 157937"/>
              </a:avLst>
            </a:prstGeom>
            <a:noFill/>
            <a:ln w="19050" cap="flat" cmpd="sng">
              <a:solidFill>
                <a:srgbClr val="6AA84F"/>
              </a:solidFill>
              <a:prstDash val="lgDash"/>
              <a:round/>
              <a:headEnd type="none" w="med" len="med"/>
              <a:tailEnd type="none" w="med" len="med"/>
            </a:ln>
          </p:spPr>
        </p:cxnSp>
        <p:cxnSp>
          <p:nvCxnSpPr>
            <p:cNvPr id="5799" name="Google Shape;5799;p56"/>
            <p:cNvCxnSpPr>
              <a:stCxn id="5761" idx="4"/>
              <a:endCxn id="5776" idx="1"/>
            </p:cNvCxnSpPr>
            <p:nvPr/>
          </p:nvCxnSpPr>
          <p:spPr>
            <a:xfrm rot="-5400000" flipH="1">
              <a:off x="6887666" y="2401978"/>
              <a:ext cx="316200" cy="283500"/>
            </a:xfrm>
            <a:prstGeom prst="curvedConnector3">
              <a:avLst>
                <a:gd name="adj1" fmla="val 48245"/>
              </a:avLst>
            </a:prstGeom>
            <a:noFill/>
            <a:ln w="19050" cap="flat" cmpd="sng">
              <a:solidFill>
                <a:srgbClr val="6AA84F"/>
              </a:solidFill>
              <a:prstDash val="lgDash"/>
              <a:round/>
              <a:headEnd type="none" w="med" len="med"/>
              <a:tailEnd type="none" w="med" len="med"/>
            </a:ln>
          </p:spPr>
        </p:cxnSp>
        <p:cxnSp>
          <p:nvCxnSpPr>
            <p:cNvPr id="5800" name="Google Shape;5800;p56"/>
            <p:cNvCxnSpPr>
              <a:stCxn id="5776" idx="6"/>
              <a:endCxn id="5774" idx="2"/>
            </p:cNvCxnSpPr>
            <p:nvPr/>
          </p:nvCxnSpPr>
          <p:spPr>
            <a:xfrm flipH="1">
              <a:off x="7178516" y="2728678"/>
              <a:ext cx="60600" cy="228600"/>
            </a:xfrm>
            <a:prstGeom prst="curvedConnector5">
              <a:avLst>
                <a:gd name="adj1" fmla="val -392946"/>
                <a:gd name="adj2" fmla="val 50000"/>
                <a:gd name="adj3" fmla="val 492946"/>
              </a:avLst>
            </a:prstGeom>
            <a:noFill/>
            <a:ln w="19050" cap="flat" cmpd="sng">
              <a:solidFill>
                <a:srgbClr val="6AA84F"/>
              </a:solidFill>
              <a:prstDash val="lgDash"/>
              <a:round/>
              <a:headEnd type="none" w="med" len="med"/>
              <a:tailEnd type="none" w="med" len="med"/>
            </a:ln>
          </p:spPr>
        </p:cxnSp>
        <p:cxnSp>
          <p:nvCxnSpPr>
            <p:cNvPr id="5801" name="Google Shape;5801;p56"/>
            <p:cNvCxnSpPr>
              <a:stCxn id="5774" idx="5"/>
              <a:endCxn id="5780" idx="2"/>
            </p:cNvCxnSpPr>
            <p:nvPr/>
          </p:nvCxnSpPr>
          <p:spPr>
            <a:xfrm rot="5400000">
              <a:off x="7076041" y="3054013"/>
              <a:ext cx="224100" cy="84300"/>
            </a:xfrm>
            <a:prstGeom prst="curvedConnector4">
              <a:avLst>
                <a:gd name="adj1" fmla="val 44024"/>
                <a:gd name="adj2" fmla="val 382336"/>
              </a:avLst>
            </a:prstGeom>
            <a:noFill/>
            <a:ln w="19050" cap="flat" cmpd="sng">
              <a:solidFill>
                <a:srgbClr val="6AA84F"/>
              </a:solidFill>
              <a:prstDash val="lgDash"/>
              <a:round/>
              <a:headEnd type="none" w="med" len="med"/>
              <a:tailEnd type="none" w="med" len="med"/>
            </a:ln>
          </p:spPr>
        </p:cxnSp>
        <p:cxnSp>
          <p:nvCxnSpPr>
            <p:cNvPr id="5802" name="Google Shape;5802;p56"/>
            <p:cNvCxnSpPr>
              <a:stCxn id="5780" idx="6"/>
            </p:cNvCxnSpPr>
            <p:nvPr/>
          </p:nvCxnSpPr>
          <p:spPr>
            <a:xfrm>
              <a:off x="7206657" y="3208263"/>
              <a:ext cx="103200" cy="359700"/>
            </a:xfrm>
            <a:prstGeom prst="curvedConnector2">
              <a:avLst/>
            </a:prstGeom>
            <a:noFill/>
            <a:ln w="19050" cap="flat" cmpd="sng">
              <a:solidFill>
                <a:srgbClr val="6AA84F"/>
              </a:solidFill>
              <a:prstDash val="lgDash"/>
              <a:round/>
              <a:headEnd type="none" w="med" len="med"/>
              <a:tailEnd type="none" w="med" len="med"/>
            </a:ln>
          </p:spPr>
        </p:cxnSp>
      </p:grpSp>
      <p:sp>
        <p:nvSpPr>
          <p:cNvPr id="5803" name="Google Shape;5803;p56"/>
          <p:cNvSpPr txBox="1"/>
          <p:nvPr/>
        </p:nvSpPr>
        <p:spPr>
          <a:xfrm>
            <a:off x="2834125" y="4540375"/>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Train-Dev-Test vs. Model fitting</a:t>
            </a:r>
            <a:endParaRPr/>
          </a:p>
        </p:txBody>
      </p:sp>
      <p:sp>
        <p:nvSpPr>
          <p:cNvPr id="5804" name="Google Shape;5804;p56"/>
          <p:cNvSpPr txBox="1"/>
          <p:nvPr/>
        </p:nvSpPr>
        <p:spPr>
          <a:xfrm>
            <a:off x="871125"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Underfitting</a:t>
            </a:r>
            <a:endParaRPr>
              <a:latin typeface="Consolas"/>
              <a:ea typeface="Consolas"/>
              <a:cs typeface="Consolas"/>
              <a:sym typeface="Consolas"/>
            </a:endParaRPr>
          </a:p>
        </p:txBody>
      </p:sp>
      <p:sp>
        <p:nvSpPr>
          <p:cNvPr id="5805" name="Google Shape;5805;p56"/>
          <p:cNvSpPr txBox="1"/>
          <p:nvPr/>
        </p:nvSpPr>
        <p:spPr>
          <a:xfrm>
            <a:off x="384905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Good fit</a:t>
            </a:r>
            <a:endParaRPr>
              <a:latin typeface="Consolas"/>
              <a:ea typeface="Consolas"/>
              <a:cs typeface="Consolas"/>
              <a:sym typeface="Consolas"/>
            </a:endParaRPr>
          </a:p>
        </p:txBody>
      </p:sp>
      <p:sp>
        <p:nvSpPr>
          <p:cNvPr id="5806" name="Google Shape;5806;p56"/>
          <p:cNvSpPr txBox="1"/>
          <p:nvPr/>
        </p:nvSpPr>
        <p:spPr>
          <a:xfrm>
            <a:off x="694060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Overfitting</a:t>
            </a:r>
            <a:endParaRPr>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810"/>
        <p:cNvGrpSpPr/>
        <p:nvPr/>
      </p:nvGrpSpPr>
      <p:grpSpPr>
        <a:xfrm>
          <a:off x="0" y="0"/>
          <a:ext cx="0" cy="0"/>
          <a:chOff x="0" y="0"/>
          <a:chExt cx="0" cy="0"/>
        </a:xfrm>
      </p:grpSpPr>
      <p:grpSp>
        <p:nvGrpSpPr>
          <p:cNvPr id="5811" name="Google Shape;5811;p57"/>
          <p:cNvGrpSpPr/>
          <p:nvPr/>
        </p:nvGrpSpPr>
        <p:grpSpPr>
          <a:xfrm>
            <a:off x="216200" y="209553"/>
            <a:ext cx="6225127" cy="1733100"/>
            <a:chOff x="1283000" y="2571753"/>
            <a:chExt cx="6225127" cy="1733100"/>
          </a:xfrm>
        </p:grpSpPr>
        <p:sp>
          <p:nvSpPr>
            <p:cNvPr id="5812" name="Google Shape;5812;p57"/>
            <p:cNvSpPr/>
            <p:nvPr/>
          </p:nvSpPr>
          <p:spPr>
            <a:xfrm>
              <a:off x="2185252"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3" name="Google Shape;5813;p57"/>
            <p:cNvSpPr/>
            <p:nvPr/>
          </p:nvSpPr>
          <p:spPr>
            <a:xfrm>
              <a:off x="2185252"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4" name="Google Shape;5814;p57"/>
            <p:cNvSpPr/>
            <p:nvPr/>
          </p:nvSpPr>
          <p:spPr>
            <a:xfrm>
              <a:off x="2186602"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5" name="Google Shape;5815;p57"/>
            <p:cNvSpPr/>
            <p:nvPr/>
          </p:nvSpPr>
          <p:spPr>
            <a:xfrm>
              <a:off x="3123571"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6" name="Google Shape;5816;p57"/>
            <p:cNvSpPr/>
            <p:nvPr/>
          </p:nvSpPr>
          <p:spPr>
            <a:xfrm>
              <a:off x="3123571"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7" name="Google Shape;5817;p57"/>
            <p:cNvSpPr/>
            <p:nvPr/>
          </p:nvSpPr>
          <p:spPr>
            <a:xfrm>
              <a:off x="3124921" y="38296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8" name="Google Shape;5818;p57"/>
            <p:cNvSpPr/>
            <p:nvPr/>
          </p:nvSpPr>
          <p:spPr>
            <a:xfrm>
              <a:off x="4061889"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9" name="Google Shape;5819;p57"/>
            <p:cNvSpPr/>
            <p:nvPr/>
          </p:nvSpPr>
          <p:spPr>
            <a:xfrm>
              <a:off x="4061889"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0" name="Google Shape;5820;p57"/>
            <p:cNvSpPr/>
            <p:nvPr/>
          </p:nvSpPr>
          <p:spPr>
            <a:xfrm>
              <a:off x="4063239"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1" name="Google Shape;5821;p57"/>
            <p:cNvSpPr/>
            <p:nvPr/>
          </p:nvSpPr>
          <p:spPr>
            <a:xfrm>
              <a:off x="5000208"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2" name="Google Shape;5822;p57"/>
            <p:cNvSpPr/>
            <p:nvPr/>
          </p:nvSpPr>
          <p:spPr>
            <a:xfrm>
              <a:off x="5000208"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3" name="Google Shape;5823;p57"/>
            <p:cNvSpPr/>
            <p:nvPr/>
          </p:nvSpPr>
          <p:spPr>
            <a:xfrm>
              <a:off x="5001558"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4" name="Google Shape;5824;p57"/>
            <p:cNvSpPr/>
            <p:nvPr/>
          </p:nvSpPr>
          <p:spPr>
            <a:xfrm>
              <a:off x="5938527"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5" name="Google Shape;5825;p57"/>
            <p:cNvSpPr/>
            <p:nvPr/>
          </p:nvSpPr>
          <p:spPr>
            <a:xfrm>
              <a:off x="5938527"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6" name="Google Shape;5826;p57"/>
            <p:cNvSpPr/>
            <p:nvPr/>
          </p:nvSpPr>
          <p:spPr>
            <a:xfrm>
              <a:off x="5939877"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827" name="Google Shape;5827;p57"/>
            <p:cNvCxnSpPr>
              <a:stCxn id="5812" idx="6"/>
              <a:endCxn id="5815" idx="2"/>
            </p:cNvCxnSpPr>
            <p:nvPr/>
          </p:nvCxnSpPr>
          <p:spPr>
            <a:xfrm>
              <a:off x="2652652" y="28093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28" name="Google Shape;5828;p57"/>
            <p:cNvCxnSpPr>
              <a:stCxn id="5812" idx="6"/>
              <a:endCxn id="5816" idx="2"/>
            </p:cNvCxnSpPr>
            <p:nvPr/>
          </p:nvCxnSpPr>
          <p:spPr>
            <a:xfrm>
              <a:off x="2652652" y="2809353"/>
              <a:ext cx="471000" cy="629100"/>
            </a:xfrm>
            <a:prstGeom prst="straightConnector1">
              <a:avLst/>
            </a:prstGeom>
            <a:noFill/>
            <a:ln w="9525" cap="flat" cmpd="sng">
              <a:solidFill>
                <a:srgbClr val="000000"/>
              </a:solidFill>
              <a:prstDash val="solid"/>
              <a:round/>
              <a:headEnd type="none" w="med" len="med"/>
              <a:tailEnd type="triangle" w="med" len="med"/>
            </a:ln>
          </p:spPr>
        </p:cxnSp>
        <p:cxnSp>
          <p:nvCxnSpPr>
            <p:cNvPr id="5829" name="Google Shape;5829;p57"/>
            <p:cNvCxnSpPr>
              <a:stCxn id="5813" idx="6"/>
              <a:endCxn id="5815" idx="2"/>
            </p:cNvCxnSpPr>
            <p:nvPr/>
          </p:nvCxnSpPr>
          <p:spPr>
            <a:xfrm rot="10800000" flipH="1">
              <a:off x="2652652" y="280950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0" name="Google Shape;5830;p57"/>
            <p:cNvCxnSpPr>
              <a:stCxn id="5813" idx="6"/>
              <a:endCxn id="5816" idx="2"/>
            </p:cNvCxnSpPr>
            <p:nvPr/>
          </p:nvCxnSpPr>
          <p:spPr>
            <a:xfrm>
              <a:off x="2652652" y="34383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1" name="Google Shape;5831;p57"/>
            <p:cNvCxnSpPr>
              <a:stCxn id="5813" idx="6"/>
              <a:endCxn id="5817" idx="2"/>
            </p:cNvCxnSpPr>
            <p:nvPr/>
          </p:nvCxnSpPr>
          <p:spPr>
            <a:xfrm>
              <a:off x="2652652" y="3438303"/>
              <a:ext cx="472200" cy="629100"/>
            </a:xfrm>
            <a:prstGeom prst="straightConnector1">
              <a:avLst/>
            </a:prstGeom>
            <a:noFill/>
            <a:ln w="9525" cap="flat" cmpd="sng">
              <a:solidFill>
                <a:srgbClr val="E6B8AF"/>
              </a:solidFill>
              <a:prstDash val="lgDash"/>
              <a:round/>
              <a:headEnd type="none" w="med" len="med"/>
              <a:tailEnd type="none" w="med" len="med"/>
            </a:ln>
          </p:spPr>
        </p:cxnSp>
        <p:cxnSp>
          <p:nvCxnSpPr>
            <p:cNvPr id="5832" name="Google Shape;5832;p57"/>
            <p:cNvCxnSpPr>
              <a:stCxn id="5814" idx="6"/>
              <a:endCxn id="5815" idx="2"/>
            </p:cNvCxnSpPr>
            <p:nvPr/>
          </p:nvCxnSpPr>
          <p:spPr>
            <a:xfrm rot="10800000" flipH="1">
              <a:off x="2654002" y="280935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3" name="Google Shape;5833;p57"/>
            <p:cNvCxnSpPr>
              <a:stCxn id="5814" idx="6"/>
              <a:endCxn id="5816" idx="2"/>
            </p:cNvCxnSpPr>
            <p:nvPr/>
          </p:nvCxnSpPr>
          <p:spPr>
            <a:xfrm rot="10800000" flipH="1">
              <a:off x="2654002" y="343815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34" name="Google Shape;5834;p57"/>
            <p:cNvCxnSpPr/>
            <p:nvPr/>
          </p:nvCxnSpPr>
          <p:spPr>
            <a:xfrm>
              <a:off x="3591602"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35" name="Google Shape;5835;p57"/>
            <p:cNvCxnSpPr/>
            <p:nvPr/>
          </p:nvCxnSpPr>
          <p:spPr>
            <a:xfrm>
              <a:off x="3591602"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6" name="Google Shape;5836;p57"/>
            <p:cNvCxnSpPr/>
            <p:nvPr/>
          </p:nvCxnSpPr>
          <p:spPr>
            <a:xfrm>
              <a:off x="3591671"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7" name="Google Shape;5837;p57"/>
            <p:cNvCxnSpPr/>
            <p:nvPr/>
          </p:nvCxnSpPr>
          <p:spPr>
            <a:xfrm rot="10800000" flipH="1">
              <a:off x="3591602" y="280942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38" name="Google Shape;5838;p57"/>
            <p:cNvCxnSpPr/>
            <p:nvPr/>
          </p:nvCxnSpPr>
          <p:spPr>
            <a:xfrm>
              <a:off x="3591602"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9" name="Google Shape;5839;p57"/>
            <p:cNvCxnSpPr/>
            <p:nvPr/>
          </p:nvCxnSpPr>
          <p:spPr>
            <a:xfrm>
              <a:off x="3591602"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0" name="Google Shape;5840;p57"/>
            <p:cNvCxnSpPr/>
            <p:nvPr/>
          </p:nvCxnSpPr>
          <p:spPr>
            <a:xfrm rot="10800000" flipH="1">
              <a:off x="3592952" y="2809278"/>
              <a:ext cx="469500" cy="1257900"/>
            </a:xfrm>
            <a:prstGeom prst="straightConnector1">
              <a:avLst/>
            </a:prstGeom>
            <a:noFill/>
            <a:ln w="9525" cap="flat" cmpd="sng">
              <a:solidFill>
                <a:srgbClr val="E6B8AF"/>
              </a:solidFill>
              <a:prstDash val="lgDash"/>
              <a:round/>
              <a:headEnd type="none" w="med" len="med"/>
              <a:tailEnd type="none" w="med" len="med"/>
            </a:ln>
          </p:spPr>
        </p:cxnSp>
        <p:cxnSp>
          <p:nvCxnSpPr>
            <p:cNvPr id="5841" name="Google Shape;5841;p57"/>
            <p:cNvCxnSpPr/>
            <p:nvPr/>
          </p:nvCxnSpPr>
          <p:spPr>
            <a:xfrm rot="10800000" flipH="1">
              <a:off x="3592952" y="3438078"/>
              <a:ext cx="469500" cy="629100"/>
            </a:xfrm>
            <a:prstGeom prst="straightConnector1">
              <a:avLst/>
            </a:prstGeom>
            <a:noFill/>
            <a:ln w="9525" cap="flat" cmpd="sng">
              <a:solidFill>
                <a:srgbClr val="E6B8AF"/>
              </a:solidFill>
              <a:prstDash val="lgDash"/>
              <a:round/>
              <a:headEnd type="none" w="med" len="med"/>
              <a:tailEnd type="none" w="med" len="med"/>
            </a:ln>
          </p:spPr>
        </p:cxnSp>
        <p:cxnSp>
          <p:nvCxnSpPr>
            <p:cNvPr id="5842" name="Google Shape;5842;p57"/>
            <p:cNvCxnSpPr/>
            <p:nvPr/>
          </p:nvCxnSpPr>
          <p:spPr>
            <a:xfrm>
              <a:off x="3592952" y="40671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3" name="Google Shape;5843;p57"/>
            <p:cNvCxnSpPr/>
            <p:nvPr/>
          </p:nvCxnSpPr>
          <p:spPr>
            <a:xfrm>
              <a:off x="4529927"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4" name="Google Shape;5844;p57"/>
            <p:cNvCxnSpPr/>
            <p:nvPr/>
          </p:nvCxnSpPr>
          <p:spPr>
            <a:xfrm>
              <a:off x="4529927" y="280927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45" name="Google Shape;5845;p57"/>
            <p:cNvCxnSpPr/>
            <p:nvPr/>
          </p:nvCxnSpPr>
          <p:spPr>
            <a:xfrm>
              <a:off x="4529996" y="2809278"/>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46" name="Google Shape;5846;p57"/>
            <p:cNvCxnSpPr/>
            <p:nvPr/>
          </p:nvCxnSpPr>
          <p:spPr>
            <a:xfrm rot="10800000" flipH="1">
              <a:off x="4529927" y="2809428"/>
              <a:ext cx="471000" cy="628800"/>
            </a:xfrm>
            <a:prstGeom prst="straightConnector1">
              <a:avLst/>
            </a:prstGeom>
            <a:noFill/>
            <a:ln w="9525" cap="flat" cmpd="sng">
              <a:solidFill>
                <a:srgbClr val="E6B8AF"/>
              </a:solidFill>
              <a:prstDash val="dash"/>
              <a:round/>
              <a:headEnd type="none" w="med" len="med"/>
              <a:tailEnd type="none" w="med" len="med"/>
            </a:ln>
          </p:spPr>
        </p:cxnSp>
        <p:cxnSp>
          <p:nvCxnSpPr>
            <p:cNvPr id="5847" name="Google Shape;5847;p57"/>
            <p:cNvCxnSpPr/>
            <p:nvPr/>
          </p:nvCxnSpPr>
          <p:spPr>
            <a:xfrm>
              <a:off x="45299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48" name="Google Shape;5848;p57"/>
            <p:cNvCxnSpPr/>
            <p:nvPr/>
          </p:nvCxnSpPr>
          <p:spPr>
            <a:xfrm>
              <a:off x="45299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9" name="Google Shape;5849;p57"/>
            <p:cNvCxnSpPr/>
            <p:nvPr/>
          </p:nvCxnSpPr>
          <p:spPr>
            <a:xfrm rot="10800000" flipH="1">
              <a:off x="4531277" y="2809278"/>
              <a:ext cx="469500" cy="1257900"/>
            </a:xfrm>
            <a:prstGeom prst="straightConnector1">
              <a:avLst/>
            </a:prstGeom>
            <a:noFill/>
            <a:ln w="9525" cap="flat" cmpd="sng">
              <a:solidFill>
                <a:srgbClr val="E6B8AF"/>
              </a:solidFill>
              <a:prstDash val="dash"/>
              <a:round/>
              <a:headEnd type="none" w="med" len="med"/>
              <a:tailEnd type="none" w="med" len="med"/>
            </a:ln>
          </p:spPr>
        </p:cxnSp>
        <p:cxnSp>
          <p:nvCxnSpPr>
            <p:cNvPr id="5850" name="Google Shape;5850;p57"/>
            <p:cNvCxnSpPr/>
            <p:nvPr/>
          </p:nvCxnSpPr>
          <p:spPr>
            <a:xfrm rot="10800000" flipH="1">
              <a:off x="45312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1" name="Google Shape;5851;p57"/>
            <p:cNvCxnSpPr/>
            <p:nvPr/>
          </p:nvCxnSpPr>
          <p:spPr>
            <a:xfrm>
              <a:off x="4531277" y="40671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2" name="Google Shape;5852;p57"/>
            <p:cNvCxnSpPr/>
            <p:nvPr/>
          </p:nvCxnSpPr>
          <p:spPr>
            <a:xfrm>
              <a:off x="5468327" y="2809203"/>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53" name="Google Shape;5853;p57"/>
            <p:cNvCxnSpPr/>
            <p:nvPr/>
          </p:nvCxnSpPr>
          <p:spPr>
            <a:xfrm>
              <a:off x="5468327" y="2809203"/>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54" name="Google Shape;5854;p57"/>
            <p:cNvCxnSpPr/>
            <p:nvPr/>
          </p:nvCxnSpPr>
          <p:spPr>
            <a:xfrm>
              <a:off x="5468396" y="280920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55" name="Google Shape;5855;p57"/>
            <p:cNvCxnSpPr/>
            <p:nvPr/>
          </p:nvCxnSpPr>
          <p:spPr>
            <a:xfrm rot="10800000" flipH="1">
              <a:off x="5468327" y="280935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56" name="Google Shape;5856;p57"/>
            <p:cNvCxnSpPr/>
            <p:nvPr/>
          </p:nvCxnSpPr>
          <p:spPr>
            <a:xfrm>
              <a:off x="5468327" y="34381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7" name="Google Shape;5857;p57"/>
            <p:cNvCxnSpPr/>
            <p:nvPr/>
          </p:nvCxnSpPr>
          <p:spPr>
            <a:xfrm>
              <a:off x="5468327" y="3438153"/>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8" name="Google Shape;5858;p57"/>
            <p:cNvCxnSpPr/>
            <p:nvPr/>
          </p:nvCxnSpPr>
          <p:spPr>
            <a:xfrm rot="10800000" flipH="1">
              <a:off x="5469677" y="280920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59" name="Google Shape;5859;p57"/>
            <p:cNvCxnSpPr/>
            <p:nvPr/>
          </p:nvCxnSpPr>
          <p:spPr>
            <a:xfrm rot="10800000" flipH="1">
              <a:off x="5469677" y="343800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0" name="Google Shape;5860;p57"/>
            <p:cNvCxnSpPr/>
            <p:nvPr/>
          </p:nvCxnSpPr>
          <p:spPr>
            <a:xfrm>
              <a:off x="5469677" y="40671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1" name="Google Shape;5861;p57"/>
            <p:cNvCxnSpPr/>
            <p:nvPr/>
          </p:nvCxnSpPr>
          <p:spPr>
            <a:xfrm>
              <a:off x="1712827" y="28092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2" name="Google Shape;5862;p57"/>
            <p:cNvCxnSpPr/>
            <p:nvPr/>
          </p:nvCxnSpPr>
          <p:spPr>
            <a:xfrm>
              <a:off x="1712827"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3" name="Google Shape;5863;p57"/>
            <p:cNvCxnSpPr/>
            <p:nvPr/>
          </p:nvCxnSpPr>
          <p:spPr>
            <a:xfrm>
              <a:off x="1712896"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4" name="Google Shape;5864;p57"/>
            <p:cNvCxnSpPr/>
            <p:nvPr/>
          </p:nvCxnSpPr>
          <p:spPr>
            <a:xfrm rot="10800000" flipH="1">
              <a:off x="1712827" y="280942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5" name="Google Shape;5865;p57"/>
            <p:cNvCxnSpPr/>
            <p:nvPr/>
          </p:nvCxnSpPr>
          <p:spPr>
            <a:xfrm>
              <a:off x="17128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6" name="Google Shape;5866;p57"/>
            <p:cNvCxnSpPr/>
            <p:nvPr/>
          </p:nvCxnSpPr>
          <p:spPr>
            <a:xfrm>
              <a:off x="17128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7" name="Google Shape;5867;p57"/>
            <p:cNvCxnSpPr/>
            <p:nvPr/>
          </p:nvCxnSpPr>
          <p:spPr>
            <a:xfrm rot="10800000" flipH="1">
              <a:off x="1714177" y="2809278"/>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8" name="Google Shape;5868;p57"/>
            <p:cNvCxnSpPr/>
            <p:nvPr/>
          </p:nvCxnSpPr>
          <p:spPr>
            <a:xfrm rot="10800000" flipH="1">
              <a:off x="17141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9" name="Google Shape;5869;p57"/>
            <p:cNvCxnSpPr/>
            <p:nvPr/>
          </p:nvCxnSpPr>
          <p:spPr>
            <a:xfrm>
              <a:off x="1714177" y="4067178"/>
              <a:ext cx="471000" cy="0"/>
            </a:xfrm>
            <a:prstGeom prst="straightConnector1">
              <a:avLst/>
            </a:prstGeom>
            <a:noFill/>
            <a:ln w="9525" cap="flat" cmpd="sng">
              <a:solidFill>
                <a:srgbClr val="000000"/>
              </a:solidFill>
              <a:prstDash val="solid"/>
              <a:round/>
              <a:headEnd type="none" w="med" len="med"/>
              <a:tailEnd type="triangle" w="med" len="med"/>
            </a:ln>
          </p:spPr>
        </p:cxnSp>
        <p:sp>
          <p:nvSpPr>
            <p:cNvPr id="5870" name="Google Shape;5870;p57"/>
            <p:cNvSpPr/>
            <p:nvPr/>
          </p:nvSpPr>
          <p:spPr>
            <a:xfrm>
              <a:off x="6711627" y="3200553"/>
              <a:ext cx="467400" cy="475200"/>
            </a:xfrm>
            <a:prstGeom prst="ellipse">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871" name="Google Shape;5871;p57"/>
            <p:cNvCxnSpPr>
              <a:stCxn id="5824" idx="6"/>
              <a:endCxn id="5870" idx="1"/>
            </p:cNvCxnSpPr>
            <p:nvPr/>
          </p:nvCxnSpPr>
          <p:spPr>
            <a:xfrm>
              <a:off x="6405927" y="2809353"/>
              <a:ext cx="374100" cy="460800"/>
            </a:xfrm>
            <a:prstGeom prst="straightConnector1">
              <a:avLst/>
            </a:prstGeom>
            <a:noFill/>
            <a:ln w="9525" cap="flat" cmpd="sng">
              <a:solidFill>
                <a:srgbClr val="000000"/>
              </a:solidFill>
              <a:prstDash val="solid"/>
              <a:round/>
              <a:headEnd type="none" w="med" len="med"/>
              <a:tailEnd type="triangle" w="med" len="med"/>
            </a:ln>
          </p:spPr>
        </p:cxnSp>
        <p:cxnSp>
          <p:nvCxnSpPr>
            <p:cNvPr id="5872" name="Google Shape;5872;p57"/>
            <p:cNvCxnSpPr>
              <a:stCxn id="5825" idx="6"/>
              <a:endCxn id="5870" idx="2"/>
            </p:cNvCxnSpPr>
            <p:nvPr/>
          </p:nvCxnSpPr>
          <p:spPr>
            <a:xfrm>
              <a:off x="6405927" y="3438303"/>
              <a:ext cx="305700" cy="0"/>
            </a:xfrm>
            <a:prstGeom prst="straightConnector1">
              <a:avLst/>
            </a:prstGeom>
            <a:noFill/>
            <a:ln w="9525" cap="flat" cmpd="sng">
              <a:solidFill>
                <a:srgbClr val="000000"/>
              </a:solidFill>
              <a:prstDash val="solid"/>
              <a:round/>
              <a:headEnd type="none" w="med" len="med"/>
              <a:tailEnd type="triangle" w="med" len="med"/>
            </a:ln>
          </p:spPr>
        </p:cxnSp>
        <p:cxnSp>
          <p:nvCxnSpPr>
            <p:cNvPr id="5873" name="Google Shape;5873;p57"/>
            <p:cNvCxnSpPr>
              <a:stCxn id="5826" idx="6"/>
              <a:endCxn id="5870" idx="3"/>
            </p:cNvCxnSpPr>
            <p:nvPr/>
          </p:nvCxnSpPr>
          <p:spPr>
            <a:xfrm rot="10800000" flipH="1">
              <a:off x="6407277" y="3606153"/>
              <a:ext cx="372900" cy="461100"/>
            </a:xfrm>
            <a:prstGeom prst="straightConnector1">
              <a:avLst/>
            </a:prstGeom>
            <a:noFill/>
            <a:ln w="9525" cap="flat" cmpd="sng">
              <a:solidFill>
                <a:srgbClr val="000000"/>
              </a:solidFill>
              <a:prstDash val="solid"/>
              <a:round/>
              <a:headEnd type="none" w="med" len="med"/>
              <a:tailEnd type="triangle" w="med" len="med"/>
            </a:ln>
          </p:spPr>
        </p:cxnSp>
        <p:cxnSp>
          <p:nvCxnSpPr>
            <p:cNvPr id="5874" name="Google Shape;5874;p57"/>
            <p:cNvCxnSpPr>
              <a:stCxn id="5870" idx="6"/>
            </p:cNvCxnSpPr>
            <p:nvPr/>
          </p:nvCxnSpPr>
          <p:spPr>
            <a:xfrm rot="10800000" flipH="1">
              <a:off x="7179027" y="3431553"/>
              <a:ext cx="329100" cy="6600"/>
            </a:xfrm>
            <a:prstGeom prst="straightConnector1">
              <a:avLst/>
            </a:prstGeom>
            <a:noFill/>
            <a:ln w="9525" cap="flat" cmpd="sng">
              <a:solidFill>
                <a:srgbClr val="000000"/>
              </a:solidFill>
              <a:prstDash val="solid"/>
              <a:round/>
              <a:headEnd type="none" w="med" len="med"/>
              <a:tailEnd type="triangle" w="med" len="med"/>
            </a:ln>
          </p:spPr>
        </p:cxnSp>
        <p:sp>
          <p:nvSpPr>
            <p:cNvPr id="5875" name="Google Shape;5875;p57"/>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5876" name="Google Shape;5876;p57"/>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5877" name="Google Shape;5877;p57"/>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cxnSp>
          <p:nvCxnSpPr>
            <p:cNvPr id="5878" name="Google Shape;5878;p57"/>
            <p:cNvCxnSpPr>
              <a:endCxn id="5817" idx="2"/>
            </p:cNvCxnSpPr>
            <p:nvPr/>
          </p:nvCxnSpPr>
          <p:spPr>
            <a:xfrm>
              <a:off x="2652721" y="280935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79" name="Google Shape;5879;p57"/>
            <p:cNvCxnSpPr>
              <a:stCxn id="5814" idx="6"/>
              <a:endCxn id="5817" idx="2"/>
            </p:cNvCxnSpPr>
            <p:nvPr/>
          </p:nvCxnSpPr>
          <p:spPr>
            <a:xfrm>
              <a:off x="2654002" y="4067253"/>
              <a:ext cx="471000" cy="0"/>
            </a:xfrm>
            <a:prstGeom prst="straightConnector1">
              <a:avLst/>
            </a:prstGeom>
            <a:noFill/>
            <a:ln w="9525" cap="flat" cmpd="sng">
              <a:solidFill>
                <a:srgbClr val="E6B8AF"/>
              </a:solidFill>
              <a:prstDash val="lgDash"/>
              <a:round/>
              <a:headEnd type="none" w="med" len="med"/>
              <a:tailEnd type="none" w="med" len="med"/>
            </a:ln>
          </p:spPr>
        </p:cxnSp>
      </p:grpSp>
      <p:sp>
        <p:nvSpPr>
          <p:cNvPr id="5880" name="Google Shape;5880;p57"/>
          <p:cNvSpPr txBox="1"/>
          <p:nvPr/>
        </p:nvSpPr>
        <p:spPr>
          <a:xfrm>
            <a:off x="6504425" y="9322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a</a:t>
            </a:r>
            <a:r>
              <a:rPr lang="en" sz="1100" baseline="-25000">
                <a:latin typeface="Consolas"/>
                <a:ea typeface="Consolas"/>
                <a:cs typeface="Consolas"/>
                <a:sym typeface="Consolas"/>
              </a:rPr>
              <a:t>[L]</a:t>
            </a:r>
            <a:endParaRPr sz="1100" baseline="-25000">
              <a:latin typeface="Consolas"/>
              <a:ea typeface="Consolas"/>
              <a:cs typeface="Consolas"/>
              <a:sym typeface="Consolas"/>
            </a:endParaRPr>
          </a:p>
        </p:txBody>
      </p:sp>
      <p:cxnSp>
        <p:nvCxnSpPr>
          <p:cNvPr id="5881" name="Google Shape;5881;p57"/>
          <p:cNvCxnSpPr/>
          <p:nvPr/>
        </p:nvCxnSpPr>
        <p:spPr>
          <a:xfrm rot="10800000">
            <a:off x="1814145" y="4620452"/>
            <a:ext cx="1828800" cy="9000"/>
          </a:xfrm>
          <a:prstGeom prst="straightConnector1">
            <a:avLst/>
          </a:prstGeom>
          <a:noFill/>
          <a:ln w="9525" cap="flat" cmpd="sng">
            <a:solidFill>
              <a:schemeClr val="dk2"/>
            </a:solidFill>
            <a:prstDash val="solid"/>
            <a:round/>
            <a:headEnd type="triangle" w="med" len="med"/>
            <a:tailEnd type="none" w="med" len="med"/>
          </a:ln>
        </p:spPr>
      </p:cxnSp>
      <p:sp>
        <p:nvSpPr>
          <p:cNvPr id="5882" name="Google Shape;5882;p57"/>
          <p:cNvSpPr/>
          <p:nvPr/>
        </p:nvSpPr>
        <p:spPr>
          <a:xfrm>
            <a:off x="2344750" y="41317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883;p57"/>
          <p:cNvSpPr/>
          <p:nvPr/>
        </p:nvSpPr>
        <p:spPr>
          <a:xfrm>
            <a:off x="2589580" y="41205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4" name="Google Shape;5884;p57"/>
          <p:cNvSpPr/>
          <p:nvPr/>
        </p:nvSpPr>
        <p:spPr>
          <a:xfrm>
            <a:off x="2574057" y="39323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5" name="Google Shape;5885;p57"/>
          <p:cNvSpPr/>
          <p:nvPr/>
        </p:nvSpPr>
        <p:spPr>
          <a:xfrm>
            <a:off x="22255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6" name="Google Shape;5886;p57"/>
          <p:cNvSpPr/>
          <p:nvPr/>
        </p:nvSpPr>
        <p:spPr>
          <a:xfrm>
            <a:off x="23172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7" name="Google Shape;5887;p57"/>
          <p:cNvSpPr/>
          <p:nvPr/>
        </p:nvSpPr>
        <p:spPr>
          <a:xfrm>
            <a:off x="2087932" y="3634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5888;p57"/>
          <p:cNvSpPr txBox="1"/>
          <p:nvPr/>
        </p:nvSpPr>
        <p:spPr>
          <a:xfrm>
            <a:off x="2960525" y="4529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889" name="Google Shape;5889;p57"/>
          <p:cNvSpPr txBox="1"/>
          <p:nvPr/>
        </p:nvSpPr>
        <p:spPr>
          <a:xfrm rot="-5400000">
            <a:off x="1518400" y="33162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890" name="Google Shape;5890;p57"/>
          <p:cNvCxnSpPr/>
          <p:nvPr/>
        </p:nvCxnSpPr>
        <p:spPr>
          <a:xfrm rot="10800000" flipH="1">
            <a:off x="1898275" y="2498825"/>
            <a:ext cx="12000" cy="2241000"/>
          </a:xfrm>
          <a:prstGeom prst="straightConnector1">
            <a:avLst/>
          </a:prstGeom>
          <a:noFill/>
          <a:ln w="9525" cap="flat" cmpd="sng">
            <a:solidFill>
              <a:schemeClr val="dk2"/>
            </a:solidFill>
            <a:prstDash val="solid"/>
            <a:round/>
            <a:headEnd type="none" w="med" len="med"/>
            <a:tailEnd type="triangle" w="med" len="med"/>
          </a:ln>
        </p:spPr>
      </p:cxnSp>
      <p:sp>
        <p:nvSpPr>
          <p:cNvPr id="5891" name="Google Shape;5891;p57"/>
          <p:cNvSpPr/>
          <p:nvPr/>
        </p:nvSpPr>
        <p:spPr>
          <a:xfrm>
            <a:off x="2878782" y="41317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57"/>
          <p:cNvSpPr/>
          <p:nvPr/>
        </p:nvSpPr>
        <p:spPr>
          <a:xfrm>
            <a:off x="23165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57"/>
          <p:cNvSpPr/>
          <p:nvPr/>
        </p:nvSpPr>
        <p:spPr>
          <a:xfrm>
            <a:off x="25303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4" name="Google Shape;5894;p57"/>
          <p:cNvSpPr/>
          <p:nvPr/>
        </p:nvSpPr>
        <p:spPr>
          <a:xfrm>
            <a:off x="26220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5" name="Google Shape;5895;p57"/>
          <p:cNvSpPr/>
          <p:nvPr/>
        </p:nvSpPr>
        <p:spPr>
          <a:xfrm>
            <a:off x="2621332" y="3786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57"/>
          <p:cNvSpPr/>
          <p:nvPr/>
        </p:nvSpPr>
        <p:spPr>
          <a:xfrm>
            <a:off x="29113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57"/>
          <p:cNvSpPr/>
          <p:nvPr/>
        </p:nvSpPr>
        <p:spPr>
          <a:xfrm>
            <a:off x="30030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57"/>
          <p:cNvSpPr/>
          <p:nvPr/>
        </p:nvSpPr>
        <p:spPr>
          <a:xfrm>
            <a:off x="30023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57"/>
          <p:cNvSpPr/>
          <p:nvPr/>
        </p:nvSpPr>
        <p:spPr>
          <a:xfrm>
            <a:off x="28351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57"/>
          <p:cNvSpPr/>
          <p:nvPr/>
        </p:nvSpPr>
        <p:spPr>
          <a:xfrm>
            <a:off x="29261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57"/>
          <p:cNvSpPr/>
          <p:nvPr/>
        </p:nvSpPr>
        <p:spPr>
          <a:xfrm>
            <a:off x="26065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57"/>
          <p:cNvSpPr/>
          <p:nvPr/>
        </p:nvSpPr>
        <p:spPr>
          <a:xfrm>
            <a:off x="24541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57"/>
          <p:cNvSpPr/>
          <p:nvPr/>
        </p:nvSpPr>
        <p:spPr>
          <a:xfrm>
            <a:off x="25458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57"/>
          <p:cNvSpPr/>
          <p:nvPr/>
        </p:nvSpPr>
        <p:spPr>
          <a:xfrm>
            <a:off x="2269257" y="33989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57"/>
          <p:cNvSpPr/>
          <p:nvPr/>
        </p:nvSpPr>
        <p:spPr>
          <a:xfrm>
            <a:off x="23017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57"/>
          <p:cNvSpPr/>
          <p:nvPr/>
        </p:nvSpPr>
        <p:spPr>
          <a:xfrm>
            <a:off x="23927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57"/>
          <p:cNvSpPr/>
          <p:nvPr/>
        </p:nvSpPr>
        <p:spPr>
          <a:xfrm>
            <a:off x="24696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57"/>
          <p:cNvSpPr/>
          <p:nvPr/>
        </p:nvSpPr>
        <p:spPr>
          <a:xfrm>
            <a:off x="33078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57"/>
          <p:cNvSpPr/>
          <p:nvPr/>
        </p:nvSpPr>
        <p:spPr>
          <a:xfrm>
            <a:off x="31399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57"/>
          <p:cNvSpPr/>
          <p:nvPr/>
        </p:nvSpPr>
        <p:spPr>
          <a:xfrm>
            <a:off x="3307839" y="3235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57"/>
          <p:cNvSpPr/>
          <p:nvPr/>
        </p:nvSpPr>
        <p:spPr>
          <a:xfrm>
            <a:off x="30637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57"/>
          <p:cNvSpPr/>
          <p:nvPr/>
        </p:nvSpPr>
        <p:spPr>
          <a:xfrm>
            <a:off x="32316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57"/>
          <p:cNvSpPr/>
          <p:nvPr/>
        </p:nvSpPr>
        <p:spPr>
          <a:xfrm>
            <a:off x="31399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57"/>
          <p:cNvSpPr/>
          <p:nvPr/>
        </p:nvSpPr>
        <p:spPr>
          <a:xfrm>
            <a:off x="3231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57"/>
          <p:cNvSpPr/>
          <p:nvPr/>
        </p:nvSpPr>
        <p:spPr>
          <a:xfrm>
            <a:off x="31547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57"/>
          <p:cNvSpPr/>
          <p:nvPr/>
        </p:nvSpPr>
        <p:spPr>
          <a:xfrm>
            <a:off x="29268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57"/>
          <p:cNvSpPr/>
          <p:nvPr/>
        </p:nvSpPr>
        <p:spPr>
          <a:xfrm>
            <a:off x="2682716" y="3071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57"/>
          <p:cNvSpPr/>
          <p:nvPr/>
        </p:nvSpPr>
        <p:spPr>
          <a:xfrm>
            <a:off x="28506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57"/>
          <p:cNvSpPr/>
          <p:nvPr/>
        </p:nvSpPr>
        <p:spPr>
          <a:xfrm>
            <a:off x="32161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57"/>
          <p:cNvSpPr/>
          <p:nvPr/>
        </p:nvSpPr>
        <p:spPr>
          <a:xfrm>
            <a:off x="29875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57"/>
          <p:cNvSpPr/>
          <p:nvPr/>
        </p:nvSpPr>
        <p:spPr>
          <a:xfrm>
            <a:off x="2835116" y="2843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57"/>
          <p:cNvSpPr/>
          <p:nvPr/>
        </p:nvSpPr>
        <p:spPr>
          <a:xfrm>
            <a:off x="3003039" y="2854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57"/>
          <p:cNvSpPr/>
          <p:nvPr/>
        </p:nvSpPr>
        <p:spPr>
          <a:xfrm>
            <a:off x="27589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57"/>
          <p:cNvSpPr/>
          <p:nvPr/>
        </p:nvSpPr>
        <p:spPr>
          <a:xfrm>
            <a:off x="3063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57"/>
          <p:cNvSpPr/>
          <p:nvPr/>
        </p:nvSpPr>
        <p:spPr>
          <a:xfrm>
            <a:off x="31554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57"/>
          <p:cNvSpPr/>
          <p:nvPr/>
        </p:nvSpPr>
        <p:spPr>
          <a:xfrm>
            <a:off x="22255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57"/>
          <p:cNvSpPr/>
          <p:nvPr/>
        </p:nvSpPr>
        <p:spPr>
          <a:xfrm>
            <a:off x="2469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57"/>
          <p:cNvSpPr/>
          <p:nvPr/>
        </p:nvSpPr>
        <p:spPr>
          <a:xfrm>
            <a:off x="2468932" y="4015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57"/>
          <p:cNvSpPr/>
          <p:nvPr/>
        </p:nvSpPr>
        <p:spPr>
          <a:xfrm>
            <a:off x="27744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30" name="Google Shape;5930;p57"/>
          <p:cNvCxnSpPr/>
          <p:nvPr/>
        </p:nvCxnSpPr>
        <p:spPr>
          <a:xfrm>
            <a:off x="1849075" y="4347225"/>
            <a:ext cx="105900" cy="0"/>
          </a:xfrm>
          <a:prstGeom prst="straightConnector1">
            <a:avLst/>
          </a:prstGeom>
          <a:noFill/>
          <a:ln w="9525" cap="flat" cmpd="sng">
            <a:solidFill>
              <a:schemeClr val="dk2"/>
            </a:solidFill>
            <a:prstDash val="solid"/>
            <a:round/>
            <a:headEnd type="none" w="med" len="med"/>
            <a:tailEnd type="none" w="med" len="med"/>
          </a:ln>
        </p:spPr>
      </p:cxnSp>
      <p:cxnSp>
        <p:nvCxnSpPr>
          <p:cNvPr id="5931" name="Google Shape;5931;p57"/>
          <p:cNvCxnSpPr/>
          <p:nvPr/>
        </p:nvCxnSpPr>
        <p:spPr>
          <a:xfrm>
            <a:off x="1849075" y="2670825"/>
            <a:ext cx="105900" cy="0"/>
          </a:xfrm>
          <a:prstGeom prst="straightConnector1">
            <a:avLst/>
          </a:prstGeom>
          <a:noFill/>
          <a:ln w="9525" cap="flat" cmpd="sng">
            <a:solidFill>
              <a:schemeClr val="dk2"/>
            </a:solidFill>
            <a:prstDash val="solid"/>
            <a:round/>
            <a:headEnd type="none" w="med" len="med"/>
            <a:tailEnd type="none" w="med" len="med"/>
          </a:ln>
        </p:spPr>
      </p:cxnSp>
      <p:sp>
        <p:nvSpPr>
          <p:cNvPr id="5932" name="Google Shape;5932;p57"/>
          <p:cNvSpPr/>
          <p:nvPr/>
        </p:nvSpPr>
        <p:spPr>
          <a:xfrm>
            <a:off x="1924481" y="2722077"/>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cxnSp>
        <p:nvCxnSpPr>
          <p:cNvPr id="5933" name="Google Shape;5933;p57"/>
          <p:cNvCxnSpPr/>
          <p:nvPr/>
        </p:nvCxnSpPr>
        <p:spPr>
          <a:xfrm>
            <a:off x="2039100" y="4574475"/>
            <a:ext cx="0" cy="136500"/>
          </a:xfrm>
          <a:prstGeom prst="straightConnector1">
            <a:avLst/>
          </a:prstGeom>
          <a:noFill/>
          <a:ln w="9525" cap="flat" cmpd="sng">
            <a:solidFill>
              <a:schemeClr val="dk2"/>
            </a:solidFill>
            <a:prstDash val="solid"/>
            <a:round/>
            <a:headEnd type="none" w="med" len="med"/>
            <a:tailEnd type="none" w="med" len="med"/>
          </a:ln>
        </p:spPr>
      </p:cxnSp>
      <p:cxnSp>
        <p:nvCxnSpPr>
          <p:cNvPr id="5934" name="Google Shape;5934;p57"/>
          <p:cNvCxnSpPr/>
          <p:nvPr/>
        </p:nvCxnSpPr>
        <p:spPr>
          <a:xfrm>
            <a:off x="3410700" y="4574475"/>
            <a:ext cx="0" cy="136500"/>
          </a:xfrm>
          <a:prstGeom prst="straightConnector1">
            <a:avLst/>
          </a:prstGeom>
          <a:noFill/>
          <a:ln w="9525" cap="flat" cmpd="sng">
            <a:solidFill>
              <a:schemeClr val="dk2"/>
            </a:solidFill>
            <a:prstDash val="solid"/>
            <a:round/>
            <a:headEnd type="none" w="med" len="med"/>
            <a:tailEnd type="none" w="med" len="med"/>
          </a:ln>
        </p:spPr>
      </p:cxnSp>
      <p:grpSp>
        <p:nvGrpSpPr>
          <p:cNvPr id="5935" name="Google Shape;5935;p57"/>
          <p:cNvGrpSpPr/>
          <p:nvPr/>
        </p:nvGrpSpPr>
        <p:grpSpPr>
          <a:xfrm>
            <a:off x="4732470" y="2728665"/>
            <a:ext cx="1828800" cy="1828800"/>
            <a:chOff x="3185745" y="2892265"/>
            <a:chExt cx="1828800" cy="1828800"/>
          </a:xfrm>
        </p:grpSpPr>
        <p:cxnSp>
          <p:nvCxnSpPr>
            <p:cNvPr id="5936" name="Google Shape;5936;p57"/>
            <p:cNvCxnSpPr/>
            <p:nvPr/>
          </p:nvCxnSpPr>
          <p:spPr>
            <a:xfrm rot="10800000">
              <a:off x="3185745" y="3862276"/>
              <a:ext cx="1828800" cy="6900"/>
            </a:xfrm>
            <a:prstGeom prst="straightConnector1">
              <a:avLst/>
            </a:prstGeom>
            <a:noFill/>
            <a:ln w="9525" cap="flat" cmpd="sng">
              <a:solidFill>
                <a:schemeClr val="dk2"/>
              </a:solidFill>
              <a:prstDash val="solid"/>
              <a:round/>
              <a:headEnd type="stealth" w="med" len="med"/>
              <a:tailEnd type="stealth" w="med" len="med"/>
            </a:ln>
          </p:spPr>
        </p:cxnSp>
        <p:cxnSp>
          <p:nvCxnSpPr>
            <p:cNvPr id="5937" name="Google Shape;5937;p57"/>
            <p:cNvCxnSpPr/>
            <p:nvPr/>
          </p:nvCxnSpPr>
          <p:spPr>
            <a:xfrm rot="10800000" flipH="1">
              <a:off x="4096388" y="2892265"/>
              <a:ext cx="7500" cy="1828800"/>
            </a:xfrm>
            <a:prstGeom prst="straightConnector1">
              <a:avLst/>
            </a:prstGeom>
            <a:noFill/>
            <a:ln w="9525" cap="flat" cmpd="sng">
              <a:solidFill>
                <a:schemeClr val="dk2"/>
              </a:solidFill>
              <a:prstDash val="solid"/>
              <a:round/>
              <a:headEnd type="stealth" w="med" len="med"/>
              <a:tailEnd type="stealth" w="med" len="med"/>
            </a:ln>
          </p:spPr>
        </p:cxnSp>
      </p:grpSp>
      <p:grpSp>
        <p:nvGrpSpPr>
          <p:cNvPr id="5938" name="Google Shape;5938;p57"/>
          <p:cNvGrpSpPr/>
          <p:nvPr/>
        </p:nvGrpSpPr>
        <p:grpSpPr>
          <a:xfrm>
            <a:off x="5100981" y="3145578"/>
            <a:ext cx="1091794" cy="995004"/>
            <a:chOff x="3376256" y="3069614"/>
            <a:chExt cx="1455725" cy="1573875"/>
          </a:xfrm>
        </p:grpSpPr>
        <p:sp>
          <p:nvSpPr>
            <p:cNvPr id="5939" name="Google Shape;5939;p57"/>
            <p:cNvSpPr/>
            <p:nvPr/>
          </p:nvSpPr>
          <p:spPr>
            <a:xfrm>
              <a:off x="3716350" y="44365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57"/>
            <p:cNvSpPr/>
            <p:nvPr/>
          </p:nvSpPr>
          <p:spPr>
            <a:xfrm>
              <a:off x="3961180" y="44253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57"/>
            <p:cNvSpPr/>
            <p:nvPr/>
          </p:nvSpPr>
          <p:spPr>
            <a:xfrm>
              <a:off x="3945657" y="42371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57"/>
            <p:cNvSpPr/>
            <p:nvPr/>
          </p:nvSpPr>
          <p:spPr>
            <a:xfrm>
              <a:off x="35971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57"/>
            <p:cNvSpPr/>
            <p:nvPr/>
          </p:nvSpPr>
          <p:spPr>
            <a:xfrm>
              <a:off x="36888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57"/>
            <p:cNvSpPr/>
            <p:nvPr/>
          </p:nvSpPr>
          <p:spPr>
            <a:xfrm>
              <a:off x="3459532" y="3939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57"/>
            <p:cNvSpPr/>
            <p:nvPr/>
          </p:nvSpPr>
          <p:spPr>
            <a:xfrm>
              <a:off x="4250382" y="44365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57"/>
            <p:cNvSpPr/>
            <p:nvPr/>
          </p:nvSpPr>
          <p:spPr>
            <a:xfrm>
              <a:off x="36881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57"/>
            <p:cNvSpPr/>
            <p:nvPr/>
          </p:nvSpPr>
          <p:spPr>
            <a:xfrm>
              <a:off x="39019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57"/>
            <p:cNvSpPr/>
            <p:nvPr/>
          </p:nvSpPr>
          <p:spPr>
            <a:xfrm>
              <a:off x="39936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57"/>
            <p:cNvSpPr/>
            <p:nvPr/>
          </p:nvSpPr>
          <p:spPr>
            <a:xfrm>
              <a:off x="3992932" y="4091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57"/>
            <p:cNvSpPr/>
            <p:nvPr/>
          </p:nvSpPr>
          <p:spPr>
            <a:xfrm>
              <a:off x="42829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57"/>
            <p:cNvSpPr/>
            <p:nvPr/>
          </p:nvSpPr>
          <p:spPr>
            <a:xfrm>
              <a:off x="43746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57"/>
            <p:cNvSpPr/>
            <p:nvPr/>
          </p:nvSpPr>
          <p:spPr>
            <a:xfrm>
              <a:off x="43739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57"/>
            <p:cNvSpPr/>
            <p:nvPr/>
          </p:nvSpPr>
          <p:spPr>
            <a:xfrm>
              <a:off x="42067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57"/>
            <p:cNvSpPr/>
            <p:nvPr/>
          </p:nvSpPr>
          <p:spPr>
            <a:xfrm>
              <a:off x="42977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57"/>
            <p:cNvSpPr/>
            <p:nvPr/>
          </p:nvSpPr>
          <p:spPr>
            <a:xfrm>
              <a:off x="39781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57"/>
            <p:cNvSpPr/>
            <p:nvPr/>
          </p:nvSpPr>
          <p:spPr>
            <a:xfrm>
              <a:off x="38257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57"/>
            <p:cNvSpPr/>
            <p:nvPr/>
          </p:nvSpPr>
          <p:spPr>
            <a:xfrm>
              <a:off x="39174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57"/>
            <p:cNvSpPr/>
            <p:nvPr/>
          </p:nvSpPr>
          <p:spPr>
            <a:xfrm>
              <a:off x="3640857" y="37037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57"/>
            <p:cNvSpPr/>
            <p:nvPr/>
          </p:nvSpPr>
          <p:spPr>
            <a:xfrm>
              <a:off x="36733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57"/>
            <p:cNvSpPr/>
            <p:nvPr/>
          </p:nvSpPr>
          <p:spPr>
            <a:xfrm>
              <a:off x="37643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57"/>
            <p:cNvSpPr/>
            <p:nvPr/>
          </p:nvSpPr>
          <p:spPr>
            <a:xfrm>
              <a:off x="38412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57"/>
            <p:cNvSpPr/>
            <p:nvPr/>
          </p:nvSpPr>
          <p:spPr>
            <a:xfrm>
              <a:off x="46794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57"/>
            <p:cNvSpPr/>
            <p:nvPr/>
          </p:nvSpPr>
          <p:spPr>
            <a:xfrm>
              <a:off x="4511516" y="3757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57"/>
            <p:cNvSpPr/>
            <p:nvPr/>
          </p:nvSpPr>
          <p:spPr>
            <a:xfrm>
              <a:off x="46794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57"/>
            <p:cNvSpPr/>
            <p:nvPr/>
          </p:nvSpPr>
          <p:spPr>
            <a:xfrm>
              <a:off x="4435316" y="4290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57"/>
            <p:cNvSpPr/>
            <p:nvPr/>
          </p:nvSpPr>
          <p:spPr>
            <a:xfrm>
              <a:off x="46032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57"/>
            <p:cNvSpPr/>
            <p:nvPr/>
          </p:nvSpPr>
          <p:spPr>
            <a:xfrm>
              <a:off x="4511516" y="4138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57"/>
            <p:cNvSpPr/>
            <p:nvPr/>
          </p:nvSpPr>
          <p:spPr>
            <a:xfrm>
              <a:off x="4603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57"/>
            <p:cNvSpPr/>
            <p:nvPr/>
          </p:nvSpPr>
          <p:spPr>
            <a:xfrm>
              <a:off x="4526332" y="4472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57"/>
            <p:cNvSpPr/>
            <p:nvPr/>
          </p:nvSpPr>
          <p:spPr>
            <a:xfrm>
              <a:off x="4298439" y="4302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57"/>
            <p:cNvSpPr/>
            <p:nvPr/>
          </p:nvSpPr>
          <p:spPr>
            <a:xfrm>
              <a:off x="4054316" y="3376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57"/>
            <p:cNvSpPr/>
            <p:nvPr/>
          </p:nvSpPr>
          <p:spPr>
            <a:xfrm>
              <a:off x="42222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57"/>
            <p:cNvSpPr/>
            <p:nvPr/>
          </p:nvSpPr>
          <p:spPr>
            <a:xfrm>
              <a:off x="45877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57"/>
            <p:cNvSpPr/>
            <p:nvPr/>
          </p:nvSpPr>
          <p:spPr>
            <a:xfrm>
              <a:off x="43591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57"/>
            <p:cNvSpPr/>
            <p:nvPr/>
          </p:nvSpPr>
          <p:spPr>
            <a:xfrm>
              <a:off x="4206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57"/>
            <p:cNvSpPr/>
            <p:nvPr/>
          </p:nvSpPr>
          <p:spPr>
            <a:xfrm>
              <a:off x="4374639" y="3159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57"/>
            <p:cNvSpPr/>
            <p:nvPr/>
          </p:nvSpPr>
          <p:spPr>
            <a:xfrm>
              <a:off x="41305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57"/>
            <p:cNvSpPr/>
            <p:nvPr/>
          </p:nvSpPr>
          <p:spPr>
            <a:xfrm>
              <a:off x="44353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57"/>
            <p:cNvSpPr/>
            <p:nvPr/>
          </p:nvSpPr>
          <p:spPr>
            <a:xfrm>
              <a:off x="45270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57"/>
            <p:cNvSpPr/>
            <p:nvPr/>
          </p:nvSpPr>
          <p:spPr>
            <a:xfrm>
              <a:off x="3597116" y="4214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57"/>
            <p:cNvSpPr/>
            <p:nvPr/>
          </p:nvSpPr>
          <p:spPr>
            <a:xfrm>
              <a:off x="3841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57"/>
            <p:cNvSpPr/>
            <p:nvPr/>
          </p:nvSpPr>
          <p:spPr>
            <a:xfrm>
              <a:off x="3840532" y="4320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57"/>
            <p:cNvSpPr/>
            <p:nvPr/>
          </p:nvSpPr>
          <p:spPr>
            <a:xfrm>
              <a:off x="41460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57"/>
            <p:cNvSpPr/>
            <p:nvPr/>
          </p:nvSpPr>
          <p:spPr>
            <a:xfrm>
              <a:off x="3376256" y="3069614"/>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grpSp>
      <p:sp>
        <p:nvSpPr>
          <p:cNvPr id="5985" name="Google Shape;5985;p57"/>
          <p:cNvSpPr/>
          <p:nvPr/>
        </p:nvSpPr>
        <p:spPr>
          <a:xfrm>
            <a:off x="4993025" y="2989225"/>
            <a:ext cx="1307700" cy="13077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57"/>
          <p:cNvSpPr txBox="1"/>
          <p:nvPr/>
        </p:nvSpPr>
        <p:spPr>
          <a:xfrm>
            <a:off x="5779375" y="26708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i="1">
                <a:solidFill>
                  <a:srgbClr val="0000FF"/>
                </a:solidFill>
                <a:latin typeface="Consolas"/>
                <a:ea typeface="Consolas"/>
                <a:cs typeface="Consolas"/>
                <a:sym typeface="Consolas"/>
              </a:rPr>
              <a:t>r=1</a:t>
            </a:r>
            <a:endParaRPr sz="1200" i="1">
              <a:solidFill>
                <a:srgbClr val="0000FF"/>
              </a:solidFill>
              <a:latin typeface="Consolas"/>
              <a:ea typeface="Consolas"/>
              <a:cs typeface="Consolas"/>
              <a:sym typeface="Consolas"/>
            </a:endParaRPr>
          </a:p>
        </p:txBody>
      </p:sp>
      <p:sp>
        <p:nvSpPr>
          <p:cNvPr id="5987" name="Google Shape;5987;p57"/>
          <p:cNvSpPr/>
          <p:nvPr/>
        </p:nvSpPr>
        <p:spPr>
          <a:xfrm>
            <a:off x="3816600" y="3566525"/>
            <a:ext cx="709800" cy="136500"/>
          </a:xfrm>
          <a:prstGeom prst="striped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57"/>
          <p:cNvSpPr txBox="1"/>
          <p:nvPr/>
        </p:nvSpPr>
        <p:spPr>
          <a:xfrm>
            <a:off x="6148775" y="3681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i="1">
                <a:latin typeface="Consolas"/>
                <a:ea typeface="Consolas"/>
                <a:cs typeface="Consolas"/>
                <a:sym typeface="Consolas"/>
              </a:rPr>
              <a:t>x1</a:t>
            </a:r>
            <a:endParaRPr sz="1000" i="1">
              <a:latin typeface="Consolas"/>
              <a:ea typeface="Consolas"/>
              <a:cs typeface="Consolas"/>
              <a:sym typeface="Consolas"/>
            </a:endParaRPr>
          </a:p>
        </p:txBody>
      </p:sp>
      <p:sp>
        <p:nvSpPr>
          <p:cNvPr id="5989" name="Google Shape;5989;p57"/>
          <p:cNvSpPr txBox="1"/>
          <p:nvPr/>
        </p:nvSpPr>
        <p:spPr>
          <a:xfrm rot="-5400000">
            <a:off x="5204275" y="2670825"/>
            <a:ext cx="492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Consolas"/>
                <a:ea typeface="Consolas"/>
                <a:cs typeface="Consolas"/>
                <a:sym typeface="Consolas"/>
              </a:rPr>
              <a:t>x2</a:t>
            </a:r>
            <a:endParaRPr sz="1000">
              <a:latin typeface="Consolas"/>
              <a:ea typeface="Consolas"/>
              <a:cs typeface="Consolas"/>
              <a:sym typeface="Consolas"/>
            </a:endParaRPr>
          </a:p>
        </p:txBody>
      </p:sp>
      <p:sp>
        <p:nvSpPr>
          <p:cNvPr id="5990" name="Google Shape;5990;p57"/>
          <p:cNvSpPr txBox="1"/>
          <p:nvPr/>
        </p:nvSpPr>
        <p:spPr>
          <a:xfrm>
            <a:off x="7034925" y="9322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DropOut</a:t>
            </a:r>
            <a:endParaRPr>
              <a:latin typeface="Consolas"/>
              <a:ea typeface="Consolas"/>
              <a:cs typeface="Consolas"/>
              <a:sym typeface="Consolas"/>
            </a:endParaRPr>
          </a:p>
        </p:txBody>
      </p:sp>
      <p:sp>
        <p:nvSpPr>
          <p:cNvPr id="5991" name="Google Shape;5991;p57"/>
          <p:cNvSpPr txBox="1"/>
          <p:nvPr/>
        </p:nvSpPr>
        <p:spPr>
          <a:xfrm>
            <a:off x="7034925" y="35529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Normalization</a:t>
            </a:r>
            <a:endParaRPr>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995"/>
        <p:cNvGrpSpPr/>
        <p:nvPr/>
      </p:nvGrpSpPr>
      <p:grpSpPr>
        <a:xfrm>
          <a:off x="0" y="0"/>
          <a:ext cx="0" cy="0"/>
          <a:chOff x="0" y="0"/>
          <a:chExt cx="0" cy="0"/>
        </a:xfrm>
      </p:grpSpPr>
      <p:cxnSp>
        <p:nvCxnSpPr>
          <p:cNvPr id="5996" name="Google Shape;5996;p58"/>
          <p:cNvCxnSpPr/>
          <p:nvPr/>
        </p:nvCxnSpPr>
        <p:spPr>
          <a:xfrm rot="10800000">
            <a:off x="1340938" y="1572925"/>
            <a:ext cx="1307700" cy="9300"/>
          </a:xfrm>
          <a:prstGeom prst="straightConnector1">
            <a:avLst/>
          </a:prstGeom>
          <a:noFill/>
          <a:ln w="9525" cap="flat" cmpd="sng">
            <a:solidFill>
              <a:schemeClr val="dk2"/>
            </a:solidFill>
            <a:prstDash val="solid"/>
            <a:round/>
            <a:headEnd type="stealth" w="med" len="med"/>
            <a:tailEnd type="none" w="med" len="med"/>
          </a:ln>
        </p:spPr>
      </p:cxnSp>
      <p:cxnSp>
        <p:nvCxnSpPr>
          <p:cNvPr id="5997" name="Google Shape;5997;p58"/>
          <p:cNvCxnSpPr/>
          <p:nvPr/>
        </p:nvCxnSpPr>
        <p:spPr>
          <a:xfrm rot="10800000" flipH="1">
            <a:off x="1375913" y="2776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5998" name="Google Shape;5998;p58"/>
          <p:cNvCxnSpPr/>
          <p:nvPr/>
        </p:nvCxnSpPr>
        <p:spPr>
          <a:xfrm rot="10800000" flipH="1">
            <a:off x="786950" y="1565125"/>
            <a:ext cx="588000" cy="676800"/>
          </a:xfrm>
          <a:prstGeom prst="straightConnector1">
            <a:avLst/>
          </a:prstGeom>
          <a:noFill/>
          <a:ln w="9525" cap="flat" cmpd="sng">
            <a:solidFill>
              <a:schemeClr val="dk2"/>
            </a:solidFill>
            <a:prstDash val="solid"/>
            <a:round/>
            <a:headEnd type="stealth" w="med" len="med"/>
            <a:tailEnd type="none" w="med" len="med"/>
          </a:ln>
        </p:spPr>
      </p:cxnSp>
      <p:sp>
        <p:nvSpPr>
          <p:cNvPr id="5999" name="Google Shape;5999;p58"/>
          <p:cNvSpPr/>
          <p:nvPr/>
        </p:nvSpPr>
        <p:spPr>
          <a:xfrm rot="-2308403">
            <a:off x="825188" y="1077218"/>
            <a:ext cx="1468775" cy="416564"/>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00" name="Google Shape;6000;p58"/>
          <p:cNvCxnSpPr>
            <a:stCxn id="5999" idx="2"/>
            <a:endCxn id="5999" idx="6"/>
          </p:cNvCxnSpPr>
          <p:nvPr/>
        </p:nvCxnSpPr>
        <p:spPr>
          <a:xfrm rot="10800000" flipH="1">
            <a:off x="984625" y="828600"/>
            <a:ext cx="1149900" cy="913800"/>
          </a:xfrm>
          <a:prstGeom prst="curvedConnector5">
            <a:avLst>
              <a:gd name="adj1" fmla="val 11366"/>
              <a:gd name="adj2" fmla="val -29162"/>
              <a:gd name="adj3" fmla="val 114793"/>
            </a:avLst>
          </a:prstGeom>
          <a:noFill/>
          <a:ln w="9525" cap="flat" cmpd="sng">
            <a:solidFill>
              <a:srgbClr val="0000FF"/>
            </a:solidFill>
            <a:prstDash val="lgDash"/>
            <a:round/>
            <a:headEnd type="none" w="med" len="med"/>
            <a:tailEnd type="none" w="med" len="med"/>
          </a:ln>
        </p:spPr>
      </p:cxnSp>
      <p:grpSp>
        <p:nvGrpSpPr>
          <p:cNvPr id="6001" name="Google Shape;6001;p58"/>
          <p:cNvGrpSpPr/>
          <p:nvPr/>
        </p:nvGrpSpPr>
        <p:grpSpPr>
          <a:xfrm>
            <a:off x="3272050" y="278965"/>
            <a:ext cx="1539900" cy="1307700"/>
            <a:chOff x="3642775" y="181165"/>
            <a:chExt cx="1539900" cy="1307700"/>
          </a:xfrm>
        </p:grpSpPr>
        <p:cxnSp>
          <p:nvCxnSpPr>
            <p:cNvPr id="6002" name="Google Shape;6002;p58"/>
            <p:cNvCxnSpPr/>
            <p:nvPr/>
          </p:nvCxnSpPr>
          <p:spPr>
            <a:xfrm rot="10800000">
              <a:off x="3662020" y="1469724"/>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03" name="Google Shape;6003;p58"/>
            <p:cNvCxnSpPr/>
            <p:nvPr/>
          </p:nvCxnSpPr>
          <p:spPr>
            <a:xfrm rot="10800000" flipH="1">
              <a:off x="3655713" y="181165"/>
              <a:ext cx="9300" cy="1307700"/>
            </a:xfrm>
            <a:prstGeom prst="straightConnector1">
              <a:avLst/>
            </a:prstGeom>
            <a:noFill/>
            <a:ln w="9525" cap="flat" cmpd="sng">
              <a:solidFill>
                <a:schemeClr val="dk2"/>
              </a:solidFill>
              <a:prstDash val="solid"/>
              <a:round/>
              <a:headEnd type="none" w="med" len="med"/>
              <a:tailEnd type="stealth" w="med" len="med"/>
            </a:ln>
          </p:spPr>
        </p:cxnSp>
        <p:sp>
          <p:nvSpPr>
            <p:cNvPr id="6004" name="Google Shape;6004;p58"/>
            <p:cNvSpPr/>
            <p:nvPr/>
          </p:nvSpPr>
          <p:spPr>
            <a:xfrm rot="-1694975">
              <a:off x="3650545" y="634758"/>
              <a:ext cx="1524360" cy="41649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58"/>
            <p:cNvSpPr/>
            <p:nvPr/>
          </p:nvSpPr>
          <p:spPr>
            <a:xfrm rot="-1697709">
              <a:off x="3822041" y="672947"/>
              <a:ext cx="1244268" cy="275012"/>
            </a:xfrm>
            <a:prstGeom prst="ellipse">
              <a:avLst/>
            </a:prstGeom>
            <a:noFill/>
            <a:ln w="19050"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58"/>
            <p:cNvSpPr/>
            <p:nvPr/>
          </p:nvSpPr>
          <p:spPr>
            <a:xfrm rot="-1698362">
              <a:off x="4062372" y="757773"/>
              <a:ext cx="662406" cy="170453"/>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7" name="Google Shape;6007;p58"/>
          <p:cNvSpPr txBox="1"/>
          <p:nvPr/>
        </p:nvSpPr>
        <p:spPr>
          <a:xfrm>
            <a:off x="2319925" y="157292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08" name="Google Shape;6008;p58"/>
          <p:cNvSpPr txBox="1"/>
          <p:nvPr/>
        </p:nvSpPr>
        <p:spPr>
          <a:xfrm>
            <a:off x="4401425" y="14811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09" name="Google Shape;6009;p58"/>
          <p:cNvSpPr txBox="1"/>
          <p:nvPr/>
        </p:nvSpPr>
        <p:spPr>
          <a:xfrm>
            <a:off x="758700" y="2117363"/>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10" name="Google Shape;6010;p58"/>
          <p:cNvSpPr txBox="1"/>
          <p:nvPr/>
        </p:nvSpPr>
        <p:spPr>
          <a:xfrm>
            <a:off x="1007425" y="3385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J</a:t>
            </a:r>
            <a:endParaRPr sz="1100">
              <a:latin typeface="Consolas"/>
              <a:ea typeface="Consolas"/>
              <a:cs typeface="Consolas"/>
              <a:sym typeface="Consolas"/>
            </a:endParaRPr>
          </a:p>
        </p:txBody>
      </p:sp>
      <p:grpSp>
        <p:nvGrpSpPr>
          <p:cNvPr id="6011" name="Google Shape;6011;p58"/>
          <p:cNvGrpSpPr/>
          <p:nvPr/>
        </p:nvGrpSpPr>
        <p:grpSpPr>
          <a:xfrm>
            <a:off x="987300" y="2793600"/>
            <a:ext cx="2014982" cy="2263650"/>
            <a:chOff x="758700" y="2412600"/>
            <a:chExt cx="2014982" cy="2263650"/>
          </a:xfrm>
        </p:grpSpPr>
        <p:grpSp>
          <p:nvGrpSpPr>
            <p:cNvPr id="6012" name="Google Shape;6012;p58"/>
            <p:cNvGrpSpPr/>
            <p:nvPr/>
          </p:nvGrpSpPr>
          <p:grpSpPr>
            <a:xfrm>
              <a:off x="778832" y="2481240"/>
              <a:ext cx="1994850" cy="1972060"/>
              <a:chOff x="777650" y="2639865"/>
              <a:chExt cx="1994850" cy="1972060"/>
            </a:xfrm>
          </p:grpSpPr>
          <p:cxnSp>
            <p:nvCxnSpPr>
              <p:cNvPr id="6013" name="Google Shape;6013;p58"/>
              <p:cNvCxnSpPr/>
              <p:nvPr/>
            </p:nvCxnSpPr>
            <p:spPr>
              <a:xfrm rot="10800000">
                <a:off x="1379600" y="3927325"/>
                <a:ext cx="1392900" cy="7800"/>
              </a:xfrm>
              <a:prstGeom prst="straightConnector1">
                <a:avLst/>
              </a:prstGeom>
              <a:noFill/>
              <a:ln w="9525" cap="flat" cmpd="sng">
                <a:solidFill>
                  <a:schemeClr val="dk2"/>
                </a:solidFill>
                <a:prstDash val="solid"/>
                <a:round/>
                <a:headEnd type="stealth" w="med" len="med"/>
                <a:tailEnd type="none" w="med" len="med"/>
              </a:ln>
            </p:spPr>
          </p:cxnSp>
          <p:cxnSp>
            <p:nvCxnSpPr>
              <p:cNvPr id="6014" name="Google Shape;6014;p58"/>
              <p:cNvCxnSpPr/>
              <p:nvPr/>
            </p:nvCxnSpPr>
            <p:spPr>
              <a:xfrm rot="10800000" flipH="1">
                <a:off x="1375913" y="26398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6015" name="Google Shape;6015;p58"/>
              <p:cNvCxnSpPr/>
              <p:nvPr/>
            </p:nvCxnSpPr>
            <p:spPr>
              <a:xfrm rot="10800000" flipH="1">
                <a:off x="777650" y="3935125"/>
                <a:ext cx="589800" cy="676800"/>
              </a:xfrm>
              <a:prstGeom prst="straightConnector1">
                <a:avLst/>
              </a:prstGeom>
              <a:noFill/>
              <a:ln w="9525" cap="flat" cmpd="sng">
                <a:solidFill>
                  <a:schemeClr val="dk2"/>
                </a:solidFill>
                <a:prstDash val="solid"/>
                <a:round/>
                <a:headEnd type="stealth" w="med" len="med"/>
                <a:tailEnd type="none" w="med" len="med"/>
              </a:ln>
            </p:spPr>
          </p:cxnSp>
        </p:grpSp>
        <p:sp>
          <p:nvSpPr>
            <p:cNvPr id="6016" name="Google Shape;6016;p58"/>
            <p:cNvSpPr/>
            <p:nvPr/>
          </p:nvSpPr>
          <p:spPr>
            <a:xfrm>
              <a:off x="901378" y="2753562"/>
              <a:ext cx="1468800" cy="4164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17" name="Google Shape;6017;p58"/>
            <p:cNvCxnSpPr>
              <a:stCxn id="6016" idx="2"/>
              <a:endCxn id="6016" idx="6"/>
            </p:cNvCxnSpPr>
            <p:nvPr/>
          </p:nvCxnSpPr>
          <p:spPr>
            <a:xfrm>
              <a:off x="901378" y="2961762"/>
              <a:ext cx="1468800" cy="600"/>
            </a:xfrm>
            <a:prstGeom prst="curvedConnector5">
              <a:avLst>
                <a:gd name="adj1" fmla="val 6102"/>
                <a:gd name="adj2" fmla="val 213456378"/>
                <a:gd name="adj3" fmla="val 96870"/>
              </a:avLst>
            </a:prstGeom>
            <a:noFill/>
            <a:ln w="9525" cap="flat" cmpd="sng">
              <a:solidFill>
                <a:srgbClr val="0000FF"/>
              </a:solidFill>
              <a:prstDash val="lgDash"/>
              <a:round/>
              <a:headEnd type="none" w="med" len="med"/>
              <a:tailEnd type="none" w="med" len="med"/>
            </a:ln>
          </p:spPr>
        </p:cxnSp>
        <p:sp>
          <p:nvSpPr>
            <p:cNvPr id="6018" name="Google Shape;6018;p58"/>
            <p:cNvSpPr txBox="1"/>
            <p:nvPr/>
          </p:nvSpPr>
          <p:spPr>
            <a:xfrm>
              <a:off x="2318275" y="37964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19" name="Google Shape;6019;p58"/>
            <p:cNvSpPr txBox="1"/>
            <p:nvPr/>
          </p:nvSpPr>
          <p:spPr>
            <a:xfrm>
              <a:off x="758700" y="43579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20" name="Google Shape;6020;p58"/>
            <p:cNvSpPr txBox="1"/>
            <p:nvPr/>
          </p:nvSpPr>
          <p:spPr>
            <a:xfrm>
              <a:off x="1150025" y="24126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J</a:t>
              </a:r>
              <a:endParaRPr sz="1100">
                <a:latin typeface="Consolas"/>
                <a:ea typeface="Consolas"/>
                <a:cs typeface="Consolas"/>
                <a:sym typeface="Consolas"/>
              </a:endParaRPr>
            </a:p>
          </p:txBody>
        </p:sp>
      </p:grpSp>
      <p:grpSp>
        <p:nvGrpSpPr>
          <p:cNvPr id="6021" name="Google Shape;6021;p58"/>
          <p:cNvGrpSpPr/>
          <p:nvPr/>
        </p:nvGrpSpPr>
        <p:grpSpPr>
          <a:xfrm>
            <a:off x="3258763" y="2862250"/>
            <a:ext cx="1934988" cy="1580500"/>
            <a:chOff x="2953963" y="2709850"/>
            <a:chExt cx="1934988" cy="1580500"/>
          </a:xfrm>
        </p:grpSpPr>
        <p:grpSp>
          <p:nvGrpSpPr>
            <p:cNvPr id="6022" name="Google Shape;6022;p58"/>
            <p:cNvGrpSpPr/>
            <p:nvPr/>
          </p:nvGrpSpPr>
          <p:grpSpPr>
            <a:xfrm>
              <a:off x="3361188" y="2717365"/>
              <a:ext cx="1463108" cy="1307700"/>
              <a:chOff x="3655713" y="257365"/>
              <a:chExt cx="1463108" cy="1307700"/>
            </a:xfrm>
          </p:grpSpPr>
          <p:cxnSp>
            <p:nvCxnSpPr>
              <p:cNvPr id="6023" name="Google Shape;6023;p58"/>
              <p:cNvCxnSpPr/>
              <p:nvPr/>
            </p:nvCxnSpPr>
            <p:spPr>
              <a:xfrm rot="10800000">
                <a:off x="3655720" y="1512053"/>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24" name="Google Shape;6024;p58"/>
              <p:cNvCxnSpPr/>
              <p:nvPr/>
            </p:nvCxnSpPr>
            <p:spPr>
              <a:xfrm rot="10800000" flipH="1">
                <a:off x="3655713" y="257365"/>
                <a:ext cx="9300" cy="1307700"/>
              </a:xfrm>
              <a:prstGeom prst="straightConnector1">
                <a:avLst/>
              </a:prstGeom>
              <a:noFill/>
              <a:ln w="9525" cap="flat" cmpd="sng">
                <a:solidFill>
                  <a:schemeClr val="dk2"/>
                </a:solidFill>
                <a:prstDash val="solid"/>
                <a:round/>
                <a:headEnd type="none" w="med" len="med"/>
                <a:tailEnd type="stealth" w="med" len="med"/>
              </a:ln>
            </p:spPr>
          </p:cxnSp>
        </p:grpSp>
        <p:sp>
          <p:nvSpPr>
            <p:cNvPr id="6025" name="Google Shape;6025;p58"/>
            <p:cNvSpPr/>
            <p:nvPr/>
          </p:nvSpPr>
          <p:spPr>
            <a:xfrm>
              <a:off x="3512550" y="2803925"/>
              <a:ext cx="1077600" cy="1070700"/>
            </a:xfrm>
            <a:prstGeom prst="ellipse">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58"/>
            <p:cNvSpPr/>
            <p:nvPr/>
          </p:nvSpPr>
          <p:spPr>
            <a:xfrm>
              <a:off x="3645150" y="2957375"/>
              <a:ext cx="812400" cy="7638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58"/>
            <p:cNvSpPr/>
            <p:nvPr/>
          </p:nvSpPr>
          <p:spPr>
            <a:xfrm>
              <a:off x="3843000" y="3112025"/>
              <a:ext cx="416700" cy="4545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58"/>
            <p:cNvSpPr txBox="1"/>
            <p:nvPr/>
          </p:nvSpPr>
          <p:spPr>
            <a:xfrm>
              <a:off x="4510650" y="39720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29" name="Google Shape;6029;p58"/>
            <p:cNvSpPr txBox="1"/>
            <p:nvPr/>
          </p:nvSpPr>
          <p:spPr>
            <a:xfrm>
              <a:off x="2953963" y="27098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grpSp>
      <p:sp>
        <p:nvSpPr>
          <p:cNvPr id="6030" name="Google Shape;6030;p58"/>
          <p:cNvSpPr txBox="1"/>
          <p:nvPr/>
        </p:nvSpPr>
        <p:spPr>
          <a:xfrm>
            <a:off x="2864838" y="277675"/>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31" name="Google Shape;6031;p58"/>
          <p:cNvSpPr txBox="1"/>
          <p:nvPr/>
        </p:nvSpPr>
        <p:spPr>
          <a:xfrm>
            <a:off x="2264125" y="2070875"/>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Before Normalization</a:t>
            </a:r>
            <a:endParaRPr>
              <a:latin typeface="Consolas"/>
              <a:ea typeface="Consolas"/>
              <a:cs typeface="Consolas"/>
              <a:sym typeface="Consolas"/>
            </a:endParaRPr>
          </a:p>
        </p:txBody>
      </p:sp>
      <p:sp>
        <p:nvSpPr>
          <p:cNvPr id="6032" name="Google Shape;6032;p58"/>
          <p:cNvSpPr txBox="1"/>
          <p:nvPr/>
        </p:nvSpPr>
        <p:spPr>
          <a:xfrm>
            <a:off x="2264125" y="46094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After Normalization</a:t>
            </a:r>
            <a:endParaRPr>
              <a:latin typeface="Consolas"/>
              <a:ea typeface="Consolas"/>
              <a:cs typeface="Consolas"/>
              <a:sym typeface="Consolas"/>
            </a:endParaRPr>
          </a:p>
        </p:txBody>
      </p:sp>
      <p:sp>
        <p:nvSpPr>
          <p:cNvPr id="6033" name="Google Shape;6033;p58"/>
          <p:cNvSpPr txBox="1"/>
          <p:nvPr/>
        </p:nvSpPr>
        <p:spPr>
          <a:xfrm>
            <a:off x="6328613" y="2825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Early stopping</a:t>
            </a:r>
            <a:endParaRPr>
              <a:latin typeface="Consolas"/>
              <a:ea typeface="Consolas"/>
              <a:cs typeface="Consolas"/>
              <a:sym typeface="Consolas"/>
            </a:endParaRPr>
          </a:p>
        </p:txBody>
      </p:sp>
      <p:cxnSp>
        <p:nvCxnSpPr>
          <p:cNvPr id="6034" name="Google Shape;6034;p58"/>
          <p:cNvCxnSpPr/>
          <p:nvPr/>
        </p:nvCxnSpPr>
        <p:spPr>
          <a:xfrm rot="10800000">
            <a:off x="6030600" y="2810200"/>
            <a:ext cx="2593200" cy="20100"/>
          </a:xfrm>
          <a:prstGeom prst="straightConnector1">
            <a:avLst/>
          </a:prstGeom>
          <a:noFill/>
          <a:ln w="9525" cap="flat" cmpd="sng">
            <a:solidFill>
              <a:schemeClr val="dk2"/>
            </a:solidFill>
            <a:prstDash val="solid"/>
            <a:round/>
            <a:headEnd type="stealth" w="med" len="med"/>
            <a:tailEnd type="none" w="med" len="med"/>
          </a:ln>
        </p:spPr>
      </p:cxnSp>
      <p:cxnSp>
        <p:nvCxnSpPr>
          <p:cNvPr id="6035" name="Google Shape;6035;p58"/>
          <p:cNvCxnSpPr/>
          <p:nvPr/>
        </p:nvCxnSpPr>
        <p:spPr>
          <a:xfrm rot="10800000">
            <a:off x="6030744" y="700236"/>
            <a:ext cx="4200" cy="2109900"/>
          </a:xfrm>
          <a:prstGeom prst="straightConnector1">
            <a:avLst/>
          </a:prstGeom>
          <a:noFill/>
          <a:ln w="9525" cap="flat" cmpd="sng">
            <a:solidFill>
              <a:schemeClr val="dk2"/>
            </a:solidFill>
            <a:prstDash val="solid"/>
            <a:round/>
            <a:headEnd type="none" w="med" len="med"/>
            <a:tailEnd type="stealth" w="med" len="med"/>
          </a:ln>
        </p:spPr>
      </p:cxnSp>
      <p:cxnSp>
        <p:nvCxnSpPr>
          <p:cNvPr id="6036" name="Google Shape;6036;p58"/>
          <p:cNvCxnSpPr/>
          <p:nvPr/>
        </p:nvCxnSpPr>
        <p:spPr>
          <a:xfrm>
            <a:off x="6065750" y="970325"/>
            <a:ext cx="2336700" cy="1735500"/>
          </a:xfrm>
          <a:prstGeom prst="curvedConnector3">
            <a:avLst>
              <a:gd name="adj1" fmla="val 8289"/>
            </a:avLst>
          </a:prstGeom>
          <a:noFill/>
          <a:ln w="9525" cap="flat" cmpd="sng">
            <a:solidFill>
              <a:srgbClr val="0000FF"/>
            </a:solidFill>
            <a:prstDash val="lgDash"/>
            <a:round/>
            <a:headEnd type="none" w="med" len="med"/>
            <a:tailEnd type="none" w="med" len="med"/>
          </a:ln>
        </p:spPr>
      </p:cxnSp>
      <p:cxnSp>
        <p:nvCxnSpPr>
          <p:cNvPr id="6037" name="Google Shape;6037;p58"/>
          <p:cNvCxnSpPr/>
          <p:nvPr/>
        </p:nvCxnSpPr>
        <p:spPr>
          <a:xfrm>
            <a:off x="6030600" y="1054300"/>
            <a:ext cx="1812000" cy="1416600"/>
          </a:xfrm>
          <a:prstGeom prst="curvedConnector3">
            <a:avLst>
              <a:gd name="adj1" fmla="val 11104"/>
            </a:avLst>
          </a:prstGeom>
          <a:noFill/>
          <a:ln w="9525" cap="flat" cmpd="sng">
            <a:solidFill>
              <a:srgbClr val="FF0000"/>
            </a:solidFill>
            <a:prstDash val="lgDash"/>
            <a:round/>
            <a:headEnd type="none" w="med" len="med"/>
            <a:tailEnd type="none" w="med" len="med"/>
          </a:ln>
        </p:spPr>
      </p:cxnSp>
      <p:sp>
        <p:nvSpPr>
          <p:cNvPr id="6038" name="Google Shape;6038;p58"/>
          <p:cNvSpPr/>
          <p:nvPr/>
        </p:nvSpPr>
        <p:spPr>
          <a:xfrm rot="-818997">
            <a:off x="7856025" y="2255925"/>
            <a:ext cx="435545" cy="165933"/>
          </a:xfrm>
          <a:custGeom>
            <a:avLst/>
            <a:gdLst/>
            <a:ahLst/>
            <a:cxnLst/>
            <a:rect l="l" t="t" r="r" b="b"/>
            <a:pathLst>
              <a:path w="17421" h="6637" extrusionOk="0">
                <a:moveTo>
                  <a:pt x="0" y="6637"/>
                </a:moveTo>
                <a:cubicBezTo>
                  <a:pt x="1152" y="6545"/>
                  <a:pt x="4424" y="6729"/>
                  <a:pt x="6913" y="6084"/>
                </a:cubicBezTo>
                <a:cubicBezTo>
                  <a:pt x="9402" y="5439"/>
                  <a:pt x="13181" y="3779"/>
                  <a:pt x="14932" y="2765"/>
                </a:cubicBezTo>
                <a:cubicBezTo>
                  <a:pt x="16683" y="1751"/>
                  <a:pt x="17006" y="461"/>
                  <a:pt x="17421" y="0"/>
                </a:cubicBezTo>
              </a:path>
            </a:pathLst>
          </a:custGeom>
          <a:noFill/>
          <a:ln w="9525" cap="flat" cmpd="sng">
            <a:solidFill>
              <a:srgbClr val="FF0000"/>
            </a:solidFill>
            <a:prstDash val="lgDash"/>
            <a:round/>
            <a:headEnd type="none" w="med" len="med"/>
            <a:tailEnd type="none" w="med" len="med"/>
          </a:ln>
        </p:spPr>
      </p:sp>
      <p:sp>
        <p:nvSpPr>
          <p:cNvPr id="6039" name="Google Shape;6039;p58"/>
          <p:cNvSpPr txBox="1"/>
          <p:nvPr/>
        </p:nvSpPr>
        <p:spPr>
          <a:xfrm>
            <a:off x="8076400" y="2130663"/>
            <a:ext cx="787200" cy="3762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1100">
                <a:solidFill>
                  <a:srgbClr val="FF0000"/>
                </a:solidFill>
                <a:latin typeface="Consolas"/>
                <a:ea typeface="Consolas"/>
                <a:cs typeface="Consolas"/>
                <a:sym typeface="Consolas"/>
              </a:rPr>
              <a:t>Dev</a:t>
            </a:r>
            <a:endParaRPr sz="1100">
              <a:solidFill>
                <a:srgbClr val="FF0000"/>
              </a:solidFill>
              <a:latin typeface="Consolas"/>
              <a:ea typeface="Consolas"/>
              <a:cs typeface="Consolas"/>
              <a:sym typeface="Consolas"/>
            </a:endParaRPr>
          </a:p>
          <a:p>
            <a:pPr marL="0" lvl="0" indent="0" algn="ctr" rtl="0">
              <a:spcBef>
                <a:spcPts val="0"/>
              </a:spcBef>
              <a:spcAft>
                <a:spcPts val="0"/>
              </a:spcAft>
              <a:buNone/>
            </a:pPr>
            <a:endParaRPr sz="1100">
              <a:solidFill>
                <a:srgbClr val="FF0000"/>
              </a:solidFill>
              <a:latin typeface="Consolas"/>
              <a:ea typeface="Consolas"/>
              <a:cs typeface="Consolas"/>
              <a:sym typeface="Consolas"/>
            </a:endParaRPr>
          </a:p>
          <a:p>
            <a:pPr marL="0" lvl="0" indent="0" algn="ctr" rtl="0">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Train</a:t>
            </a:r>
            <a:endParaRPr sz="1100">
              <a:solidFill>
                <a:srgbClr val="FF0000"/>
              </a:solidFill>
              <a:latin typeface="Consolas"/>
              <a:ea typeface="Consolas"/>
              <a:cs typeface="Consolas"/>
              <a:sym typeface="Consolas"/>
            </a:endParaRPr>
          </a:p>
        </p:txBody>
      </p:sp>
      <p:sp>
        <p:nvSpPr>
          <p:cNvPr id="6040" name="Google Shape;6040;p58"/>
          <p:cNvSpPr txBox="1"/>
          <p:nvPr/>
        </p:nvSpPr>
        <p:spPr>
          <a:xfrm>
            <a:off x="5618250" y="73600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Err</a:t>
            </a:r>
            <a:endParaRPr sz="1100">
              <a:latin typeface="Consolas"/>
              <a:ea typeface="Consolas"/>
              <a:cs typeface="Consolas"/>
              <a:sym typeface="Consolas"/>
            </a:endParaRPr>
          </a:p>
        </p:txBody>
      </p:sp>
      <p:sp>
        <p:nvSpPr>
          <p:cNvPr id="6041" name="Google Shape;6041;p58"/>
          <p:cNvSpPr txBox="1"/>
          <p:nvPr/>
        </p:nvSpPr>
        <p:spPr>
          <a:xfrm>
            <a:off x="8636525" y="252915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it.</a:t>
            </a:r>
            <a:endParaRPr sz="1100">
              <a:latin typeface="Consolas"/>
              <a:ea typeface="Consolas"/>
              <a:cs typeface="Consolas"/>
              <a:sym typeface="Consolas"/>
            </a:endParaRPr>
          </a:p>
        </p:txBody>
      </p:sp>
      <p:cxnSp>
        <p:nvCxnSpPr>
          <p:cNvPr id="6042" name="Google Shape;6042;p58"/>
          <p:cNvCxnSpPr/>
          <p:nvPr/>
        </p:nvCxnSpPr>
        <p:spPr>
          <a:xfrm flipH="1">
            <a:off x="7914425" y="1760250"/>
            <a:ext cx="6600" cy="1017300"/>
          </a:xfrm>
          <a:prstGeom prst="straightConnector1">
            <a:avLst/>
          </a:prstGeom>
          <a:noFill/>
          <a:ln w="19050" cap="flat" cmpd="sng">
            <a:solidFill>
              <a:srgbClr val="6AA84F"/>
            </a:solidFill>
            <a:prstDash val="solid"/>
            <a:round/>
            <a:headEnd type="none" w="med" len="med"/>
            <a:tailEnd type="none" w="med" len="med"/>
          </a:ln>
        </p:spPr>
      </p:cxnSp>
      <p:cxnSp>
        <p:nvCxnSpPr>
          <p:cNvPr id="6043" name="Google Shape;6043;p58"/>
          <p:cNvCxnSpPr/>
          <p:nvPr/>
        </p:nvCxnSpPr>
        <p:spPr>
          <a:xfrm rot="-5400000" flipH="1">
            <a:off x="5938850" y="3107250"/>
            <a:ext cx="980400" cy="461400"/>
          </a:xfrm>
          <a:prstGeom prst="curvedConnector3">
            <a:avLst>
              <a:gd name="adj1" fmla="val -79988"/>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047"/>
        <p:cNvGrpSpPr/>
        <p:nvPr/>
      </p:nvGrpSpPr>
      <p:grpSpPr>
        <a:xfrm>
          <a:off x="0" y="0"/>
          <a:ext cx="0" cy="0"/>
          <a:chOff x="0" y="0"/>
          <a:chExt cx="0" cy="0"/>
        </a:xfrm>
      </p:grpSpPr>
      <p:sp>
        <p:nvSpPr>
          <p:cNvPr id="6048" name="Google Shape;6048;p59"/>
          <p:cNvSpPr/>
          <p:nvPr/>
        </p:nvSpPr>
        <p:spPr>
          <a:xfrm>
            <a:off x="1895158"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49" name="Google Shape;6049;p59"/>
          <p:cNvSpPr/>
          <p:nvPr/>
        </p:nvSpPr>
        <p:spPr>
          <a:xfrm>
            <a:off x="1895158"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50" name="Google Shape;6050;p59"/>
          <p:cNvSpPr txBox="1"/>
          <p:nvPr/>
        </p:nvSpPr>
        <p:spPr>
          <a:xfrm>
            <a:off x="926276" y="3916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1</a:t>
            </a:r>
            <a:endParaRPr baseline="-25000">
              <a:latin typeface="Consolas"/>
              <a:ea typeface="Consolas"/>
              <a:cs typeface="Consolas"/>
              <a:sym typeface="Consolas"/>
            </a:endParaRPr>
          </a:p>
        </p:txBody>
      </p:sp>
      <p:sp>
        <p:nvSpPr>
          <p:cNvPr id="6051" name="Google Shape;6051;p59"/>
          <p:cNvSpPr/>
          <p:nvPr/>
        </p:nvSpPr>
        <p:spPr>
          <a:xfrm>
            <a:off x="6425247" y="6927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052" name="Google Shape;6052;p59"/>
          <p:cNvCxnSpPr>
            <a:stCxn id="6051" idx="6"/>
          </p:cNvCxnSpPr>
          <p:nvPr/>
        </p:nvCxnSpPr>
        <p:spPr>
          <a:xfrm>
            <a:off x="6964047" y="971551"/>
            <a:ext cx="501900" cy="0"/>
          </a:xfrm>
          <a:prstGeom prst="straightConnector1">
            <a:avLst/>
          </a:prstGeom>
          <a:noFill/>
          <a:ln w="9525" cap="flat" cmpd="sng">
            <a:solidFill>
              <a:schemeClr val="dk2"/>
            </a:solidFill>
            <a:prstDash val="solid"/>
            <a:round/>
            <a:headEnd type="none" w="med" len="med"/>
            <a:tailEnd type="triangle" w="med" len="med"/>
          </a:ln>
        </p:spPr>
      </p:cxnSp>
      <p:sp>
        <p:nvSpPr>
          <p:cNvPr id="6053" name="Google Shape;6053;p59"/>
          <p:cNvSpPr txBox="1"/>
          <p:nvPr/>
        </p:nvSpPr>
        <p:spPr>
          <a:xfrm>
            <a:off x="916876" y="1168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2</a:t>
            </a:r>
            <a:endParaRPr baseline="-25000">
              <a:latin typeface="Consolas"/>
              <a:ea typeface="Consolas"/>
              <a:cs typeface="Consolas"/>
              <a:sym typeface="Consolas"/>
            </a:endParaRPr>
          </a:p>
        </p:txBody>
      </p:sp>
      <p:grpSp>
        <p:nvGrpSpPr>
          <p:cNvPr id="6054" name="Google Shape;6054;p59"/>
          <p:cNvGrpSpPr/>
          <p:nvPr/>
        </p:nvGrpSpPr>
        <p:grpSpPr>
          <a:xfrm>
            <a:off x="1432449" y="496407"/>
            <a:ext cx="462868" cy="954948"/>
            <a:chOff x="837658" y="496313"/>
            <a:chExt cx="1057500" cy="954948"/>
          </a:xfrm>
        </p:grpSpPr>
        <p:cxnSp>
          <p:nvCxnSpPr>
            <p:cNvPr id="6055" name="Google Shape;6055;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56" name="Google Shape;6056;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57" name="Google Shape;6057;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58" name="Google Shape;6058;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grpSp>
        <p:nvGrpSpPr>
          <p:cNvPr id="6059" name="Google Shape;6059;p59"/>
          <p:cNvGrpSpPr/>
          <p:nvPr/>
        </p:nvGrpSpPr>
        <p:grpSpPr>
          <a:xfrm>
            <a:off x="2428836" y="496407"/>
            <a:ext cx="480634" cy="954948"/>
            <a:chOff x="837658" y="496313"/>
            <a:chExt cx="1057500" cy="954948"/>
          </a:xfrm>
        </p:grpSpPr>
        <p:cxnSp>
          <p:nvCxnSpPr>
            <p:cNvPr id="6060" name="Google Shape;6060;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61" name="Google Shape;6061;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62" name="Google Shape;6062;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63" name="Google Shape;6063;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64" name="Google Shape;6064;p59"/>
          <p:cNvSpPr/>
          <p:nvPr/>
        </p:nvSpPr>
        <p:spPr>
          <a:xfrm>
            <a:off x="2858933"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65" name="Google Shape;6065;p59"/>
          <p:cNvSpPr/>
          <p:nvPr/>
        </p:nvSpPr>
        <p:spPr>
          <a:xfrm>
            <a:off x="2868333"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grpSp>
        <p:nvGrpSpPr>
          <p:cNvPr id="6066" name="Google Shape;6066;p59"/>
          <p:cNvGrpSpPr/>
          <p:nvPr/>
        </p:nvGrpSpPr>
        <p:grpSpPr>
          <a:xfrm>
            <a:off x="3392636" y="494082"/>
            <a:ext cx="480634" cy="954948"/>
            <a:chOff x="837658" y="496313"/>
            <a:chExt cx="1057500" cy="954948"/>
          </a:xfrm>
        </p:grpSpPr>
        <p:cxnSp>
          <p:nvCxnSpPr>
            <p:cNvPr id="6067" name="Google Shape;6067;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68" name="Google Shape;6068;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69" name="Google Shape;6069;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0" name="Google Shape;6070;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cxnSp>
        <p:nvCxnSpPr>
          <p:cNvPr id="6071" name="Google Shape;6071;p59"/>
          <p:cNvCxnSpPr/>
          <p:nvPr/>
        </p:nvCxnSpPr>
        <p:spPr>
          <a:xfrm>
            <a:off x="3870849" y="999900"/>
            <a:ext cx="257700" cy="5700"/>
          </a:xfrm>
          <a:prstGeom prst="straightConnector1">
            <a:avLst/>
          </a:prstGeom>
          <a:noFill/>
          <a:ln w="28575" cap="flat" cmpd="sng">
            <a:solidFill>
              <a:schemeClr val="dk2"/>
            </a:solidFill>
            <a:prstDash val="dot"/>
            <a:round/>
            <a:headEnd type="none" w="med" len="med"/>
            <a:tailEnd type="none" w="med" len="med"/>
          </a:ln>
        </p:spPr>
      </p:cxnSp>
      <p:sp>
        <p:nvSpPr>
          <p:cNvPr id="6072" name="Google Shape;6072;p59"/>
          <p:cNvSpPr/>
          <p:nvPr/>
        </p:nvSpPr>
        <p:spPr>
          <a:xfrm>
            <a:off x="4618733"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73" name="Google Shape;6073;p59"/>
          <p:cNvSpPr/>
          <p:nvPr/>
        </p:nvSpPr>
        <p:spPr>
          <a:xfrm>
            <a:off x="4618733"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grpSp>
        <p:nvGrpSpPr>
          <p:cNvPr id="6074" name="Google Shape;6074;p59"/>
          <p:cNvGrpSpPr/>
          <p:nvPr/>
        </p:nvGrpSpPr>
        <p:grpSpPr>
          <a:xfrm>
            <a:off x="4156024" y="489275"/>
            <a:ext cx="462868" cy="954948"/>
            <a:chOff x="837658" y="496313"/>
            <a:chExt cx="1057500" cy="954948"/>
          </a:xfrm>
        </p:grpSpPr>
        <p:cxnSp>
          <p:nvCxnSpPr>
            <p:cNvPr id="6075" name="Google Shape;6075;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76" name="Google Shape;6076;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77" name="Google Shape;6077;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8" name="Google Shape;6078;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grpSp>
        <p:nvGrpSpPr>
          <p:cNvPr id="6079" name="Google Shape;6079;p59"/>
          <p:cNvGrpSpPr/>
          <p:nvPr/>
        </p:nvGrpSpPr>
        <p:grpSpPr>
          <a:xfrm>
            <a:off x="5152411" y="489275"/>
            <a:ext cx="480634" cy="954948"/>
            <a:chOff x="837658" y="496313"/>
            <a:chExt cx="1057500" cy="954948"/>
          </a:xfrm>
        </p:grpSpPr>
        <p:cxnSp>
          <p:nvCxnSpPr>
            <p:cNvPr id="6080" name="Google Shape;6080;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81" name="Google Shape;6081;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82" name="Google Shape;6082;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83" name="Google Shape;6083;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84" name="Google Shape;6084;p59"/>
          <p:cNvSpPr/>
          <p:nvPr/>
        </p:nvSpPr>
        <p:spPr>
          <a:xfrm>
            <a:off x="5582508"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85" name="Google Shape;6085;p59"/>
          <p:cNvSpPr/>
          <p:nvPr/>
        </p:nvSpPr>
        <p:spPr>
          <a:xfrm>
            <a:off x="5591908"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086" name="Google Shape;6086;p59"/>
          <p:cNvCxnSpPr>
            <a:stCxn id="6084" idx="6"/>
            <a:endCxn id="6051" idx="2"/>
          </p:cNvCxnSpPr>
          <p:nvPr/>
        </p:nvCxnSpPr>
        <p:spPr>
          <a:xfrm>
            <a:off x="6116208" y="493656"/>
            <a:ext cx="309000" cy="477900"/>
          </a:xfrm>
          <a:prstGeom prst="straightConnector1">
            <a:avLst/>
          </a:prstGeom>
          <a:noFill/>
          <a:ln w="9525" cap="flat" cmpd="sng">
            <a:solidFill>
              <a:schemeClr val="dk2"/>
            </a:solidFill>
            <a:prstDash val="solid"/>
            <a:round/>
            <a:headEnd type="none" w="med" len="med"/>
            <a:tailEnd type="none" w="med" len="med"/>
          </a:ln>
        </p:spPr>
      </p:cxnSp>
      <p:cxnSp>
        <p:nvCxnSpPr>
          <p:cNvPr id="6087" name="Google Shape;6087;p59"/>
          <p:cNvCxnSpPr>
            <a:stCxn id="6085" idx="6"/>
            <a:endCxn id="6051" idx="2"/>
          </p:cNvCxnSpPr>
          <p:nvPr/>
        </p:nvCxnSpPr>
        <p:spPr>
          <a:xfrm rot="10800000" flipH="1">
            <a:off x="6125608" y="971407"/>
            <a:ext cx="299700" cy="464400"/>
          </a:xfrm>
          <a:prstGeom prst="straightConnector1">
            <a:avLst/>
          </a:prstGeom>
          <a:noFill/>
          <a:ln w="9525" cap="flat" cmpd="sng">
            <a:solidFill>
              <a:schemeClr val="dk2"/>
            </a:solidFill>
            <a:prstDash val="solid"/>
            <a:round/>
            <a:headEnd type="none" w="med" len="med"/>
            <a:tailEnd type="none" w="med" len="med"/>
          </a:ln>
        </p:spPr>
      </p:cxnSp>
      <p:sp>
        <p:nvSpPr>
          <p:cNvPr id="6088" name="Google Shape;6088;p59"/>
          <p:cNvSpPr txBox="1"/>
          <p:nvPr/>
        </p:nvSpPr>
        <p:spPr>
          <a:xfrm>
            <a:off x="1892601"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w[1]</a:t>
            </a:r>
            <a:endParaRPr sz="1100" baseline="-25000">
              <a:latin typeface="Consolas"/>
              <a:ea typeface="Consolas"/>
              <a:cs typeface="Consolas"/>
              <a:sym typeface="Consolas"/>
            </a:endParaRPr>
          </a:p>
        </p:txBody>
      </p:sp>
      <p:sp>
        <p:nvSpPr>
          <p:cNvPr id="6089" name="Google Shape;6089;p59"/>
          <p:cNvSpPr txBox="1"/>
          <p:nvPr/>
        </p:nvSpPr>
        <p:spPr>
          <a:xfrm>
            <a:off x="2856376"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w[2]</a:t>
            </a:r>
            <a:endParaRPr sz="1100" baseline="-25000">
              <a:latin typeface="Consolas"/>
              <a:ea typeface="Consolas"/>
              <a:cs typeface="Consolas"/>
              <a:sym typeface="Consolas"/>
            </a:endParaRPr>
          </a:p>
        </p:txBody>
      </p:sp>
      <p:sp>
        <p:nvSpPr>
          <p:cNvPr id="6090" name="Google Shape;6090;p59"/>
          <p:cNvSpPr txBox="1"/>
          <p:nvPr/>
        </p:nvSpPr>
        <p:spPr>
          <a:xfrm>
            <a:off x="4616175"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w[L-2]</a:t>
            </a:r>
            <a:endParaRPr sz="1100" baseline="-25000">
              <a:latin typeface="Consolas"/>
              <a:ea typeface="Consolas"/>
              <a:cs typeface="Consolas"/>
              <a:sym typeface="Consolas"/>
            </a:endParaRPr>
          </a:p>
        </p:txBody>
      </p:sp>
      <p:sp>
        <p:nvSpPr>
          <p:cNvPr id="6091" name="Google Shape;6091;p59"/>
          <p:cNvSpPr txBox="1"/>
          <p:nvPr/>
        </p:nvSpPr>
        <p:spPr>
          <a:xfrm>
            <a:off x="5532050"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w[L-1]</a:t>
            </a:r>
            <a:endParaRPr sz="1100" baseline="-25000">
              <a:latin typeface="Consolas"/>
              <a:ea typeface="Consolas"/>
              <a:cs typeface="Consolas"/>
              <a:sym typeface="Consolas"/>
            </a:endParaRPr>
          </a:p>
        </p:txBody>
      </p:sp>
      <p:sp>
        <p:nvSpPr>
          <p:cNvPr id="6092" name="Google Shape;6092;p59"/>
          <p:cNvSpPr txBox="1"/>
          <p:nvPr/>
        </p:nvSpPr>
        <p:spPr>
          <a:xfrm>
            <a:off x="6369125" y="12548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w[L]</a:t>
            </a:r>
            <a:endParaRPr sz="1100" baseline="-25000">
              <a:latin typeface="Consolas"/>
              <a:ea typeface="Consolas"/>
              <a:cs typeface="Consolas"/>
              <a:sym typeface="Consolas"/>
            </a:endParaRPr>
          </a:p>
        </p:txBody>
      </p:sp>
      <p:sp>
        <p:nvSpPr>
          <p:cNvPr id="6093" name="Google Shape;6093;p59"/>
          <p:cNvSpPr/>
          <p:nvPr/>
        </p:nvSpPr>
        <p:spPr>
          <a:xfrm>
            <a:off x="3315600" y="2583575"/>
            <a:ext cx="1097400" cy="2194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59"/>
          <p:cNvSpPr/>
          <p:nvPr/>
        </p:nvSpPr>
        <p:spPr>
          <a:xfrm>
            <a:off x="3687450" y="2949263"/>
            <a:ext cx="731400" cy="14631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59"/>
          <p:cNvSpPr/>
          <p:nvPr/>
        </p:nvSpPr>
        <p:spPr>
          <a:xfrm>
            <a:off x="4413000" y="2579075"/>
            <a:ext cx="1097400" cy="21945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59"/>
          <p:cNvSpPr/>
          <p:nvPr/>
        </p:nvSpPr>
        <p:spPr>
          <a:xfrm>
            <a:off x="4418850" y="2949263"/>
            <a:ext cx="731400" cy="14631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59"/>
          <p:cNvSpPr txBox="1"/>
          <p:nvPr/>
        </p:nvSpPr>
        <p:spPr>
          <a:xfrm>
            <a:off x="33156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FN</a:t>
            </a:r>
            <a:endParaRPr sz="1300">
              <a:latin typeface="Consolas"/>
              <a:ea typeface="Consolas"/>
              <a:cs typeface="Consolas"/>
              <a:sym typeface="Consolas"/>
            </a:endParaRPr>
          </a:p>
        </p:txBody>
      </p:sp>
      <p:sp>
        <p:nvSpPr>
          <p:cNvPr id="6098" name="Google Shape;6098;p59"/>
          <p:cNvSpPr txBox="1"/>
          <p:nvPr/>
        </p:nvSpPr>
        <p:spPr>
          <a:xfrm>
            <a:off x="50481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TN</a:t>
            </a:r>
            <a:endParaRPr sz="1300">
              <a:latin typeface="Consolas"/>
              <a:ea typeface="Consolas"/>
              <a:cs typeface="Consolas"/>
              <a:sym typeface="Consolas"/>
            </a:endParaRPr>
          </a:p>
        </p:txBody>
      </p:sp>
      <p:sp>
        <p:nvSpPr>
          <p:cNvPr id="6099" name="Google Shape;6099;p59"/>
          <p:cNvSpPr txBox="1"/>
          <p:nvPr/>
        </p:nvSpPr>
        <p:spPr>
          <a:xfrm>
            <a:off x="38289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TP</a:t>
            </a:r>
            <a:endParaRPr sz="1300">
              <a:latin typeface="Consolas"/>
              <a:ea typeface="Consolas"/>
              <a:cs typeface="Consolas"/>
              <a:sym typeface="Consolas"/>
            </a:endParaRPr>
          </a:p>
        </p:txBody>
      </p:sp>
      <p:sp>
        <p:nvSpPr>
          <p:cNvPr id="6100" name="Google Shape;6100;p59"/>
          <p:cNvSpPr txBox="1"/>
          <p:nvPr/>
        </p:nvSpPr>
        <p:spPr>
          <a:xfrm>
            <a:off x="45534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FP</a:t>
            </a:r>
            <a:endParaRPr sz="1300">
              <a:latin typeface="Consolas"/>
              <a:ea typeface="Consolas"/>
              <a:cs typeface="Consolas"/>
              <a:sym typeface="Consolas"/>
            </a:endParaRPr>
          </a:p>
        </p:txBody>
      </p:sp>
      <p:sp>
        <p:nvSpPr>
          <p:cNvPr id="6101" name="Google Shape;6101;p59"/>
          <p:cNvSpPr txBox="1"/>
          <p:nvPr/>
        </p:nvSpPr>
        <p:spPr>
          <a:xfrm>
            <a:off x="6301175" y="1831225"/>
            <a:ext cx="2307900" cy="304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Deep neural networks</a:t>
            </a:r>
            <a:endParaRPr>
              <a:latin typeface="Consolas"/>
              <a:ea typeface="Consolas"/>
              <a:cs typeface="Consolas"/>
              <a:sym typeface="Consolas"/>
            </a:endParaRPr>
          </a:p>
        </p:txBody>
      </p:sp>
      <p:sp>
        <p:nvSpPr>
          <p:cNvPr id="6102" name="Google Shape;6102;p59"/>
          <p:cNvSpPr txBox="1"/>
          <p:nvPr/>
        </p:nvSpPr>
        <p:spPr>
          <a:xfrm>
            <a:off x="6213450" y="35668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Understanding</a:t>
            </a:r>
            <a:endParaRPr>
              <a:latin typeface="Consolas"/>
              <a:ea typeface="Consolas"/>
              <a:cs typeface="Consolas"/>
              <a:sym typeface="Consolas"/>
            </a:endParaRPr>
          </a:p>
          <a:p>
            <a:pPr marL="0" lvl="0" indent="0" algn="ctr" rtl="0">
              <a:spcBef>
                <a:spcPts val="0"/>
              </a:spcBef>
              <a:spcAft>
                <a:spcPts val="0"/>
              </a:spcAft>
              <a:buNone/>
            </a:pPr>
            <a:r>
              <a:rPr lang="en">
                <a:latin typeface="Consolas"/>
                <a:ea typeface="Consolas"/>
                <a:cs typeface="Consolas"/>
                <a:sym typeface="Consolas"/>
              </a:rPr>
              <a:t>Precision &amp; Recall </a:t>
            </a:r>
            <a:endParaRPr>
              <a:latin typeface="Consolas"/>
              <a:ea typeface="Consolas"/>
              <a:cs typeface="Consolas"/>
              <a:sym typeface="Consolas"/>
            </a:endParaRPr>
          </a:p>
          <a:p>
            <a:pPr marL="0" lvl="0" indent="0" algn="ctr" rtl="0">
              <a:spcBef>
                <a:spcPts val="0"/>
              </a:spcBef>
              <a:spcAft>
                <a:spcPts val="0"/>
              </a:spcAft>
              <a:buNone/>
            </a:pPr>
            <a:endParaRPr>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106"/>
        <p:cNvGrpSpPr/>
        <p:nvPr/>
      </p:nvGrpSpPr>
      <p:grpSpPr>
        <a:xfrm>
          <a:off x="0" y="0"/>
          <a:ext cx="0" cy="0"/>
          <a:chOff x="0" y="0"/>
          <a:chExt cx="0" cy="0"/>
        </a:xfrm>
      </p:grpSpPr>
      <p:pic>
        <p:nvPicPr>
          <p:cNvPr id="6107" name="Google Shape;6107;p60"/>
          <p:cNvPicPr preferRelativeResize="0"/>
          <p:nvPr/>
        </p:nvPicPr>
        <p:blipFill>
          <a:blip r:embed="rId3">
            <a:alphaModFix/>
          </a:blip>
          <a:stretch>
            <a:fillRect/>
          </a:stretch>
        </p:blipFill>
        <p:spPr>
          <a:xfrm>
            <a:off x="127325" y="178650"/>
            <a:ext cx="3309099" cy="2263225"/>
          </a:xfrm>
          <a:prstGeom prst="rect">
            <a:avLst/>
          </a:prstGeom>
          <a:noFill/>
          <a:ln>
            <a:noFill/>
          </a:ln>
        </p:spPr>
      </p:pic>
      <p:pic>
        <p:nvPicPr>
          <p:cNvPr id="6108" name="Google Shape;6108;p60"/>
          <p:cNvPicPr preferRelativeResize="0"/>
          <p:nvPr/>
        </p:nvPicPr>
        <p:blipFill>
          <a:blip r:embed="rId4">
            <a:alphaModFix/>
          </a:blip>
          <a:stretch>
            <a:fillRect/>
          </a:stretch>
        </p:blipFill>
        <p:spPr>
          <a:xfrm>
            <a:off x="90225" y="102450"/>
            <a:ext cx="3309099" cy="2263225"/>
          </a:xfrm>
          <a:prstGeom prst="rect">
            <a:avLst/>
          </a:prstGeom>
          <a:noFill/>
          <a:ln>
            <a:noFill/>
          </a:ln>
        </p:spPr>
      </p:pic>
      <p:pic>
        <p:nvPicPr>
          <p:cNvPr id="6109" name="Google Shape;6109;p60"/>
          <p:cNvPicPr preferRelativeResize="0"/>
          <p:nvPr/>
        </p:nvPicPr>
        <p:blipFill>
          <a:blip r:embed="rId3">
            <a:alphaModFix/>
          </a:blip>
          <a:stretch>
            <a:fillRect/>
          </a:stretch>
        </p:blipFill>
        <p:spPr>
          <a:xfrm>
            <a:off x="3150900" y="159838"/>
            <a:ext cx="3222675" cy="2148450"/>
          </a:xfrm>
          <a:prstGeom prst="rect">
            <a:avLst/>
          </a:prstGeom>
          <a:noFill/>
          <a:ln>
            <a:noFill/>
          </a:ln>
        </p:spPr>
      </p:pic>
      <p:cxnSp>
        <p:nvCxnSpPr>
          <p:cNvPr id="6110" name="Google Shape;6110;p60"/>
          <p:cNvCxnSpPr/>
          <p:nvPr/>
        </p:nvCxnSpPr>
        <p:spPr>
          <a:xfrm rot="10800000" flipH="1">
            <a:off x="6455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11" name="Google Shape;6111;p60"/>
          <p:cNvSpPr/>
          <p:nvPr/>
        </p:nvSpPr>
        <p:spPr>
          <a:xfrm rot="-789993">
            <a:off x="6714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60"/>
          <p:cNvSpPr txBox="1"/>
          <p:nvPr/>
        </p:nvSpPr>
        <p:spPr>
          <a:xfrm>
            <a:off x="26835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113" name="Google Shape;6113;p60"/>
          <p:cNvSpPr txBox="1"/>
          <p:nvPr/>
        </p:nvSpPr>
        <p:spPr>
          <a:xfrm>
            <a:off x="3311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114" name="Google Shape;6114;p60"/>
          <p:cNvSpPr/>
          <p:nvPr/>
        </p:nvSpPr>
        <p:spPr>
          <a:xfrm rot="-789437">
            <a:off x="10732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60"/>
          <p:cNvSpPr/>
          <p:nvPr/>
        </p:nvSpPr>
        <p:spPr>
          <a:xfrm rot="-789496">
            <a:off x="14403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16" name="Google Shape;6116;p60"/>
          <p:cNvCxnSpPr/>
          <p:nvPr/>
        </p:nvCxnSpPr>
        <p:spPr>
          <a:xfrm rot="10800000" flipH="1">
            <a:off x="6531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17" name="Google Shape;6117;p60"/>
          <p:cNvGrpSpPr/>
          <p:nvPr/>
        </p:nvGrpSpPr>
        <p:grpSpPr>
          <a:xfrm>
            <a:off x="929750" y="3838435"/>
            <a:ext cx="829460" cy="867165"/>
            <a:chOff x="853550" y="3838435"/>
            <a:chExt cx="829460" cy="867165"/>
          </a:xfrm>
        </p:grpSpPr>
        <p:cxnSp>
          <p:nvCxnSpPr>
            <p:cNvPr id="6118" name="Google Shape;6118;p60"/>
            <p:cNvCxnSpPr/>
            <p:nvPr/>
          </p:nvCxnSpPr>
          <p:spPr>
            <a:xfrm>
              <a:off x="853550" y="4705600"/>
              <a:ext cx="200400" cy="0"/>
            </a:xfrm>
            <a:prstGeom prst="straightConnector1">
              <a:avLst/>
            </a:prstGeom>
            <a:noFill/>
            <a:ln w="19050" cap="flat" cmpd="sng">
              <a:solidFill>
                <a:schemeClr val="dk2"/>
              </a:solidFill>
              <a:prstDash val="solid"/>
              <a:round/>
              <a:headEnd type="none" w="med" len="med"/>
              <a:tailEnd type="none" w="med" len="med"/>
            </a:ln>
          </p:spPr>
        </p:cxnSp>
        <p:cxnSp>
          <p:nvCxnSpPr>
            <p:cNvPr id="6119" name="Google Shape;6119;p60"/>
            <p:cNvCxnSpPr/>
            <p:nvPr/>
          </p:nvCxnSpPr>
          <p:spPr>
            <a:xfrm rot="10800000" flipH="1">
              <a:off x="1053950" y="45754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0" name="Google Shape;6120;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1" name="Google Shape;6121;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2" name="Google Shape;6122;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3" name="Google Shape;6123;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24" name="Google Shape;6124;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5" name="Google Shape;6125;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6" name="Google Shape;6126;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7" name="Google Shape;6127;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8" name="Google Shape;6128;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29" name="Google Shape;6129;p60"/>
          <p:cNvSpPr/>
          <p:nvPr/>
        </p:nvSpPr>
        <p:spPr>
          <a:xfrm>
            <a:off x="1881200" y="2990850"/>
            <a:ext cx="285750" cy="809625"/>
          </a:xfrm>
          <a:custGeom>
            <a:avLst/>
            <a:gdLst/>
            <a:ahLst/>
            <a:cxnLst/>
            <a:rect l="l" t="t" r="r" b="b"/>
            <a:pathLst>
              <a:path w="11430" h="32385" extrusionOk="0">
                <a:moveTo>
                  <a:pt x="11430" y="0"/>
                </a:moveTo>
                <a:cubicBezTo>
                  <a:pt x="9843" y="2254"/>
                  <a:pt x="3810" y="8129"/>
                  <a:pt x="1905" y="13526"/>
                </a:cubicBezTo>
                <a:cubicBezTo>
                  <a:pt x="0" y="18924"/>
                  <a:pt x="318" y="29242"/>
                  <a:pt x="0" y="32385"/>
                </a:cubicBezTo>
              </a:path>
            </a:pathLst>
          </a:custGeom>
          <a:noFill/>
          <a:ln w="19050" cap="flat" cmpd="sng">
            <a:solidFill>
              <a:srgbClr val="FF00FF"/>
            </a:solidFill>
            <a:prstDash val="solid"/>
            <a:round/>
            <a:headEnd type="none" w="med" len="med"/>
            <a:tailEnd type="none" w="med" len="med"/>
          </a:ln>
        </p:spPr>
      </p:sp>
      <p:sp>
        <p:nvSpPr>
          <p:cNvPr id="6130" name="Google Shape;6130;p60"/>
          <p:cNvSpPr txBox="1"/>
          <p:nvPr/>
        </p:nvSpPr>
        <p:spPr>
          <a:xfrm>
            <a:off x="1266825" y="4667250"/>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6131" name="Google Shape;6131;p60"/>
          <p:cNvSpPr txBox="1"/>
          <p:nvPr/>
        </p:nvSpPr>
        <p:spPr>
          <a:xfrm>
            <a:off x="2085750" y="293322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solidFill>
                  <a:srgbClr val="FF00FF"/>
                </a:solidFill>
                <a:latin typeface="Consolas"/>
                <a:ea typeface="Consolas"/>
                <a:cs typeface="Consolas"/>
                <a:sym typeface="Consolas"/>
              </a:rPr>
              <a:t>BGD</a:t>
            </a:r>
            <a:endParaRPr sz="1100">
              <a:solidFill>
                <a:srgbClr val="FF00FF"/>
              </a:solidFill>
              <a:latin typeface="Consolas"/>
              <a:ea typeface="Consolas"/>
              <a:cs typeface="Consolas"/>
              <a:sym typeface="Consolas"/>
            </a:endParaRPr>
          </a:p>
        </p:txBody>
      </p:sp>
      <p:cxnSp>
        <p:nvCxnSpPr>
          <p:cNvPr id="6132" name="Google Shape;6132;p60"/>
          <p:cNvCxnSpPr/>
          <p:nvPr/>
        </p:nvCxnSpPr>
        <p:spPr>
          <a:xfrm rot="10800000" flipH="1">
            <a:off x="38459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33" name="Google Shape;6133;p60"/>
          <p:cNvSpPr/>
          <p:nvPr/>
        </p:nvSpPr>
        <p:spPr>
          <a:xfrm rot="-789993">
            <a:off x="38718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60"/>
          <p:cNvSpPr txBox="1"/>
          <p:nvPr/>
        </p:nvSpPr>
        <p:spPr>
          <a:xfrm>
            <a:off x="58839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135" name="Google Shape;6135;p60"/>
          <p:cNvSpPr txBox="1"/>
          <p:nvPr/>
        </p:nvSpPr>
        <p:spPr>
          <a:xfrm>
            <a:off x="35315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136" name="Google Shape;6136;p60"/>
          <p:cNvSpPr/>
          <p:nvPr/>
        </p:nvSpPr>
        <p:spPr>
          <a:xfrm rot="-789437">
            <a:off x="42736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60"/>
          <p:cNvSpPr/>
          <p:nvPr/>
        </p:nvSpPr>
        <p:spPr>
          <a:xfrm rot="-789496">
            <a:off x="46407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8" name="Google Shape;6138;p60"/>
          <p:cNvCxnSpPr/>
          <p:nvPr/>
        </p:nvCxnSpPr>
        <p:spPr>
          <a:xfrm rot="10800000" flipH="1">
            <a:off x="38535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39" name="Google Shape;6139;p60"/>
          <p:cNvGrpSpPr/>
          <p:nvPr/>
        </p:nvGrpSpPr>
        <p:grpSpPr>
          <a:xfrm rot="6975666">
            <a:off x="4489084" y="3247977"/>
            <a:ext cx="750796" cy="767793"/>
            <a:chOff x="997923" y="3838435"/>
            <a:chExt cx="685087" cy="833107"/>
          </a:xfrm>
        </p:grpSpPr>
        <p:cxnSp>
          <p:nvCxnSpPr>
            <p:cNvPr id="6140" name="Google Shape;6140;p60"/>
            <p:cNvCxnSpPr/>
            <p:nvPr/>
          </p:nvCxnSpPr>
          <p:spPr>
            <a:xfrm rot="-6798293" flipH="1">
              <a:off x="1072807" y="4519380"/>
              <a:ext cx="21232" cy="188825"/>
            </a:xfrm>
            <a:prstGeom prst="straightConnector1">
              <a:avLst/>
            </a:prstGeom>
            <a:noFill/>
            <a:ln w="19050" cap="flat" cmpd="sng">
              <a:solidFill>
                <a:schemeClr val="dk2"/>
              </a:solidFill>
              <a:prstDash val="solid"/>
              <a:round/>
              <a:headEnd type="none" w="med" len="med"/>
              <a:tailEnd type="none" w="med" len="med"/>
            </a:ln>
          </p:spPr>
        </p:cxnSp>
        <p:cxnSp>
          <p:nvCxnSpPr>
            <p:cNvPr id="6141" name="Google Shape;6141;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2" name="Google Shape;6142;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3" name="Google Shape;6143;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4" name="Google Shape;6144;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45" name="Google Shape;6145;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6" name="Google Shape;6146;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7" name="Google Shape;6147;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8" name="Google Shape;6148;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9" name="Google Shape;6149;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50" name="Google Shape;6150;p60"/>
          <p:cNvSpPr txBox="1"/>
          <p:nvPr/>
        </p:nvSpPr>
        <p:spPr>
          <a:xfrm>
            <a:off x="5126850" y="303607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6151" name="Google Shape;6151;p60"/>
          <p:cNvSpPr txBox="1"/>
          <p:nvPr/>
        </p:nvSpPr>
        <p:spPr>
          <a:xfrm>
            <a:off x="6275100" y="15585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Batch vs. Mini-batch </a:t>
            </a:r>
            <a:br>
              <a:rPr lang="en">
                <a:latin typeface="Consolas"/>
                <a:ea typeface="Consolas"/>
                <a:cs typeface="Consolas"/>
                <a:sym typeface="Consolas"/>
              </a:rPr>
            </a:br>
            <a:r>
              <a:rPr lang="en">
                <a:latin typeface="Consolas"/>
                <a:ea typeface="Consolas"/>
                <a:cs typeface="Consolas"/>
                <a:sym typeface="Consolas"/>
              </a:rPr>
              <a:t>Gradient Descent</a:t>
            </a:r>
            <a:endParaRPr>
              <a:latin typeface="Consolas"/>
              <a:ea typeface="Consolas"/>
              <a:cs typeface="Consolas"/>
              <a:sym typeface="Consolas"/>
            </a:endParaRPr>
          </a:p>
        </p:txBody>
      </p:sp>
      <p:sp>
        <p:nvSpPr>
          <p:cNvPr id="6152" name="Google Shape;6152;p60"/>
          <p:cNvSpPr txBox="1"/>
          <p:nvPr/>
        </p:nvSpPr>
        <p:spPr>
          <a:xfrm>
            <a:off x="6518400" y="3566450"/>
            <a:ext cx="2307900" cy="685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Batch </a:t>
            </a:r>
            <a:br>
              <a:rPr lang="en">
                <a:latin typeface="Consolas"/>
                <a:ea typeface="Consolas"/>
                <a:cs typeface="Consolas"/>
                <a:sym typeface="Consolas"/>
              </a:rPr>
            </a:br>
            <a:r>
              <a:rPr lang="en">
                <a:latin typeface="Consolas"/>
                <a:ea typeface="Consolas"/>
                <a:cs typeface="Consolas"/>
                <a:sym typeface="Consolas"/>
              </a:rPr>
              <a:t>Gradient Descent vs. SGD</a:t>
            </a:r>
            <a:endParaRPr>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7"/>
          <p:cNvGrpSpPr/>
          <p:nvPr/>
        </p:nvGrpSpPr>
        <p:grpSpPr>
          <a:xfrm>
            <a:off x="2609253" y="1847459"/>
            <a:ext cx="4036850" cy="922224"/>
            <a:chOff x="2854300" y="1168125"/>
            <a:chExt cx="2904000" cy="532800"/>
          </a:xfrm>
        </p:grpSpPr>
        <p:sp>
          <p:nvSpPr>
            <p:cNvPr id="90" name="Google Shape;90;p17"/>
            <p:cNvSpPr/>
            <p:nvPr/>
          </p:nvSpPr>
          <p:spPr>
            <a:xfrm flipH="1">
              <a:off x="28543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flipH="1">
              <a:off x="34351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flipH="1">
              <a:off x="40159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flipH="1">
              <a:off x="45967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flipH="1">
              <a:off x="51775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156"/>
        <p:cNvGrpSpPr/>
        <p:nvPr/>
      </p:nvGrpSpPr>
      <p:grpSpPr>
        <a:xfrm>
          <a:off x="0" y="0"/>
          <a:ext cx="0" cy="0"/>
          <a:chOff x="0" y="0"/>
          <a:chExt cx="0" cy="0"/>
        </a:xfrm>
      </p:grpSpPr>
      <p:grpSp>
        <p:nvGrpSpPr>
          <p:cNvPr id="6157" name="Google Shape;6157;p61"/>
          <p:cNvGrpSpPr/>
          <p:nvPr/>
        </p:nvGrpSpPr>
        <p:grpSpPr>
          <a:xfrm>
            <a:off x="1210975" y="1309278"/>
            <a:ext cx="6907150" cy="1733100"/>
            <a:chOff x="521000" y="285753"/>
            <a:chExt cx="6907150" cy="1733100"/>
          </a:xfrm>
        </p:grpSpPr>
        <p:grpSp>
          <p:nvGrpSpPr>
            <p:cNvPr id="6158" name="Google Shape;6158;p61"/>
            <p:cNvGrpSpPr/>
            <p:nvPr/>
          </p:nvGrpSpPr>
          <p:grpSpPr>
            <a:xfrm>
              <a:off x="521000" y="285753"/>
              <a:ext cx="6372277" cy="1733100"/>
              <a:chOff x="521000" y="285753"/>
              <a:chExt cx="6372277" cy="1733100"/>
            </a:xfrm>
          </p:grpSpPr>
          <p:sp>
            <p:nvSpPr>
              <p:cNvPr id="6159" name="Google Shape;6159;p61"/>
              <p:cNvSpPr/>
              <p:nvPr/>
            </p:nvSpPr>
            <p:spPr>
              <a:xfrm>
                <a:off x="1423252"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0" name="Google Shape;6160;p61"/>
              <p:cNvSpPr/>
              <p:nvPr/>
            </p:nvSpPr>
            <p:spPr>
              <a:xfrm>
                <a:off x="1423252"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1" name="Google Shape;6161;p61"/>
              <p:cNvSpPr/>
              <p:nvPr/>
            </p:nvSpPr>
            <p:spPr>
              <a:xfrm>
                <a:off x="1424602"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2" name="Google Shape;6162;p61"/>
              <p:cNvSpPr/>
              <p:nvPr/>
            </p:nvSpPr>
            <p:spPr>
              <a:xfrm>
                <a:off x="2361571"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3" name="Google Shape;6163;p61"/>
              <p:cNvSpPr/>
              <p:nvPr/>
            </p:nvSpPr>
            <p:spPr>
              <a:xfrm>
                <a:off x="2361571"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4" name="Google Shape;6164;p61"/>
              <p:cNvSpPr/>
              <p:nvPr/>
            </p:nvSpPr>
            <p:spPr>
              <a:xfrm>
                <a:off x="2362921"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5" name="Google Shape;6165;p61"/>
              <p:cNvSpPr/>
              <p:nvPr/>
            </p:nvSpPr>
            <p:spPr>
              <a:xfrm>
                <a:off x="4238208"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6" name="Google Shape;6166;p61"/>
              <p:cNvSpPr/>
              <p:nvPr/>
            </p:nvSpPr>
            <p:spPr>
              <a:xfrm>
                <a:off x="4238208"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7" name="Google Shape;6167;p61"/>
              <p:cNvSpPr/>
              <p:nvPr/>
            </p:nvSpPr>
            <p:spPr>
              <a:xfrm>
                <a:off x="4239558"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8" name="Google Shape;6168;p61"/>
              <p:cNvSpPr/>
              <p:nvPr/>
            </p:nvSpPr>
            <p:spPr>
              <a:xfrm>
                <a:off x="5176527"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9" name="Google Shape;6169;p61"/>
              <p:cNvSpPr/>
              <p:nvPr/>
            </p:nvSpPr>
            <p:spPr>
              <a:xfrm>
                <a:off x="5176527"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70" name="Google Shape;6170;p61"/>
              <p:cNvSpPr/>
              <p:nvPr/>
            </p:nvSpPr>
            <p:spPr>
              <a:xfrm>
                <a:off x="5177877"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171" name="Google Shape;6171;p61"/>
              <p:cNvCxnSpPr>
                <a:stCxn id="6159" idx="6"/>
                <a:endCxn id="6162" idx="2"/>
              </p:cNvCxnSpPr>
              <p:nvPr/>
            </p:nvCxnSpPr>
            <p:spPr>
              <a:xfrm>
                <a:off x="1890652" y="523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2" name="Google Shape;6172;p61"/>
              <p:cNvCxnSpPr>
                <a:stCxn id="6159" idx="6"/>
                <a:endCxn id="6163" idx="2"/>
              </p:cNvCxnSpPr>
              <p:nvPr/>
            </p:nvCxnSpPr>
            <p:spPr>
              <a:xfrm>
                <a:off x="1890652" y="523353"/>
                <a:ext cx="471000" cy="629100"/>
              </a:xfrm>
              <a:prstGeom prst="straightConnector1">
                <a:avLst/>
              </a:prstGeom>
              <a:noFill/>
              <a:ln w="9525" cap="flat" cmpd="sng">
                <a:solidFill>
                  <a:schemeClr val="dk2"/>
                </a:solidFill>
                <a:prstDash val="solid"/>
                <a:round/>
                <a:headEnd type="none" w="med" len="med"/>
                <a:tailEnd type="triangle" w="med" len="med"/>
              </a:ln>
            </p:spPr>
          </p:cxnSp>
          <p:cxnSp>
            <p:nvCxnSpPr>
              <p:cNvPr id="6173" name="Google Shape;6173;p61"/>
              <p:cNvCxnSpPr>
                <a:endCxn id="6164" idx="2"/>
              </p:cNvCxnSpPr>
              <p:nvPr/>
            </p:nvCxnSpPr>
            <p:spPr>
              <a:xfrm>
                <a:off x="1890721" y="523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4" name="Google Shape;6174;p61"/>
              <p:cNvCxnSpPr>
                <a:stCxn id="6160" idx="6"/>
                <a:endCxn id="6162" idx="2"/>
              </p:cNvCxnSpPr>
              <p:nvPr/>
            </p:nvCxnSpPr>
            <p:spPr>
              <a:xfrm rot="10800000" flipH="1">
                <a:off x="1890652" y="523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175" name="Google Shape;6175;p61"/>
              <p:cNvCxnSpPr>
                <a:stCxn id="6160" idx="6"/>
                <a:endCxn id="6163" idx="2"/>
              </p:cNvCxnSpPr>
              <p:nvPr/>
            </p:nvCxnSpPr>
            <p:spPr>
              <a:xfrm>
                <a:off x="1890652" y="1152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6" name="Google Shape;6176;p61"/>
              <p:cNvCxnSpPr>
                <a:stCxn id="6160" idx="6"/>
                <a:endCxn id="6164" idx="2"/>
              </p:cNvCxnSpPr>
              <p:nvPr/>
            </p:nvCxnSpPr>
            <p:spPr>
              <a:xfrm>
                <a:off x="1890652" y="1152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177" name="Google Shape;6177;p61"/>
              <p:cNvCxnSpPr>
                <a:stCxn id="6161" idx="6"/>
                <a:endCxn id="6162" idx="2"/>
              </p:cNvCxnSpPr>
              <p:nvPr/>
            </p:nvCxnSpPr>
            <p:spPr>
              <a:xfrm rot="10800000" flipH="1">
                <a:off x="1892002" y="523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8" name="Google Shape;6178;p61"/>
              <p:cNvCxnSpPr>
                <a:stCxn id="6161" idx="6"/>
                <a:endCxn id="6163" idx="2"/>
              </p:cNvCxnSpPr>
              <p:nvPr/>
            </p:nvCxnSpPr>
            <p:spPr>
              <a:xfrm rot="10800000" flipH="1">
                <a:off x="1892002" y="1152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179" name="Google Shape;6179;p61"/>
              <p:cNvCxnSpPr>
                <a:stCxn id="6161" idx="6"/>
                <a:endCxn id="6164" idx="2"/>
              </p:cNvCxnSpPr>
              <p:nvPr/>
            </p:nvCxnSpPr>
            <p:spPr>
              <a:xfrm>
                <a:off x="1892002" y="1781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80" name="Google Shape;6180;p61"/>
              <p:cNvCxnSpPr/>
              <p:nvPr/>
            </p:nvCxnSpPr>
            <p:spPr>
              <a:xfrm>
                <a:off x="2829602"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1" name="Google Shape;6181;p61"/>
              <p:cNvCxnSpPr/>
              <p:nvPr/>
            </p:nvCxnSpPr>
            <p:spPr>
              <a:xfrm>
                <a:off x="2829602"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2" name="Google Shape;6182;p61"/>
              <p:cNvCxnSpPr/>
              <p:nvPr/>
            </p:nvCxnSpPr>
            <p:spPr>
              <a:xfrm>
                <a:off x="2829671"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83" name="Google Shape;6183;p61"/>
              <p:cNvCxnSpPr/>
              <p:nvPr/>
            </p:nvCxnSpPr>
            <p:spPr>
              <a:xfrm rot="10800000" flipH="1">
                <a:off x="2829602"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4" name="Google Shape;6184;p61"/>
              <p:cNvCxnSpPr/>
              <p:nvPr/>
            </p:nvCxnSpPr>
            <p:spPr>
              <a:xfrm>
                <a:off x="2829602"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5" name="Google Shape;6185;p61"/>
              <p:cNvCxnSpPr/>
              <p:nvPr/>
            </p:nvCxnSpPr>
            <p:spPr>
              <a:xfrm>
                <a:off x="2829602"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86" name="Google Shape;6186;p61"/>
              <p:cNvCxnSpPr/>
              <p:nvPr/>
            </p:nvCxnSpPr>
            <p:spPr>
              <a:xfrm rot="10800000" flipH="1">
                <a:off x="2830952"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87" name="Google Shape;6187;p61"/>
              <p:cNvCxnSpPr/>
              <p:nvPr/>
            </p:nvCxnSpPr>
            <p:spPr>
              <a:xfrm rot="10800000" flipH="1">
                <a:off x="2830952"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88" name="Google Shape;6188;p61"/>
              <p:cNvCxnSpPr/>
              <p:nvPr/>
            </p:nvCxnSpPr>
            <p:spPr>
              <a:xfrm>
                <a:off x="2830952"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9" name="Google Shape;6189;p61"/>
              <p:cNvCxnSpPr/>
              <p:nvPr/>
            </p:nvCxnSpPr>
            <p:spPr>
              <a:xfrm>
                <a:off x="3767927"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0" name="Google Shape;6190;p61"/>
              <p:cNvCxnSpPr/>
              <p:nvPr/>
            </p:nvCxnSpPr>
            <p:spPr>
              <a:xfrm>
                <a:off x="3767927"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1" name="Google Shape;6191;p61"/>
              <p:cNvCxnSpPr/>
              <p:nvPr/>
            </p:nvCxnSpPr>
            <p:spPr>
              <a:xfrm>
                <a:off x="3767996"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92" name="Google Shape;6192;p61"/>
              <p:cNvCxnSpPr/>
              <p:nvPr/>
            </p:nvCxnSpPr>
            <p:spPr>
              <a:xfrm rot="10800000" flipH="1">
                <a:off x="3767927"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3" name="Google Shape;6193;p61"/>
              <p:cNvCxnSpPr/>
              <p:nvPr/>
            </p:nvCxnSpPr>
            <p:spPr>
              <a:xfrm>
                <a:off x="3767927"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4" name="Google Shape;6194;p61"/>
              <p:cNvCxnSpPr/>
              <p:nvPr/>
            </p:nvCxnSpPr>
            <p:spPr>
              <a:xfrm>
                <a:off x="3767927"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95" name="Google Shape;6195;p61"/>
              <p:cNvCxnSpPr/>
              <p:nvPr/>
            </p:nvCxnSpPr>
            <p:spPr>
              <a:xfrm rot="10800000" flipH="1">
                <a:off x="3769277"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96" name="Google Shape;6196;p61"/>
              <p:cNvCxnSpPr/>
              <p:nvPr/>
            </p:nvCxnSpPr>
            <p:spPr>
              <a:xfrm rot="10800000" flipH="1">
                <a:off x="3769277"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97" name="Google Shape;6197;p61"/>
              <p:cNvCxnSpPr/>
              <p:nvPr/>
            </p:nvCxnSpPr>
            <p:spPr>
              <a:xfrm>
                <a:off x="3769277"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8" name="Google Shape;6198;p61"/>
              <p:cNvCxnSpPr/>
              <p:nvPr/>
            </p:nvCxnSpPr>
            <p:spPr>
              <a:xfrm>
                <a:off x="4706327" y="523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99" name="Google Shape;6199;p61"/>
              <p:cNvCxnSpPr/>
              <p:nvPr/>
            </p:nvCxnSpPr>
            <p:spPr>
              <a:xfrm>
                <a:off x="4706327" y="523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0" name="Google Shape;6200;p61"/>
              <p:cNvCxnSpPr/>
              <p:nvPr/>
            </p:nvCxnSpPr>
            <p:spPr>
              <a:xfrm>
                <a:off x="4706396" y="523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1" name="Google Shape;6201;p61"/>
              <p:cNvCxnSpPr/>
              <p:nvPr/>
            </p:nvCxnSpPr>
            <p:spPr>
              <a:xfrm rot="10800000" flipH="1">
                <a:off x="4706327" y="523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2" name="Google Shape;6202;p61"/>
              <p:cNvCxnSpPr/>
              <p:nvPr/>
            </p:nvCxnSpPr>
            <p:spPr>
              <a:xfrm>
                <a:off x="4706327" y="1152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3" name="Google Shape;6203;p61"/>
              <p:cNvCxnSpPr/>
              <p:nvPr/>
            </p:nvCxnSpPr>
            <p:spPr>
              <a:xfrm>
                <a:off x="4706327" y="1152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04" name="Google Shape;6204;p61"/>
              <p:cNvCxnSpPr/>
              <p:nvPr/>
            </p:nvCxnSpPr>
            <p:spPr>
              <a:xfrm rot="10800000" flipH="1">
                <a:off x="4707677" y="523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5" name="Google Shape;6205;p61"/>
              <p:cNvCxnSpPr/>
              <p:nvPr/>
            </p:nvCxnSpPr>
            <p:spPr>
              <a:xfrm rot="10800000" flipH="1">
                <a:off x="4707677" y="1152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06" name="Google Shape;6206;p61"/>
              <p:cNvCxnSpPr/>
              <p:nvPr/>
            </p:nvCxnSpPr>
            <p:spPr>
              <a:xfrm>
                <a:off x="4707677" y="1781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7" name="Google Shape;6207;p61"/>
              <p:cNvCxnSpPr/>
              <p:nvPr/>
            </p:nvCxnSpPr>
            <p:spPr>
              <a:xfrm>
                <a:off x="950827" y="523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8" name="Google Shape;6208;p61"/>
              <p:cNvCxnSpPr/>
              <p:nvPr/>
            </p:nvCxnSpPr>
            <p:spPr>
              <a:xfrm>
                <a:off x="950827" y="523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9" name="Google Shape;6209;p61"/>
              <p:cNvCxnSpPr/>
              <p:nvPr/>
            </p:nvCxnSpPr>
            <p:spPr>
              <a:xfrm>
                <a:off x="950896" y="523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0" name="Google Shape;6210;p61"/>
              <p:cNvCxnSpPr/>
              <p:nvPr/>
            </p:nvCxnSpPr>
            <p:spPr>
              <a:xfrm rot="10800000" flipH="1">
                <a:off x="950827" y="523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11" name="Google Shape;6211;p61"/>
              <p:cNvCxnSpPr/>
              <p:nvPr/>
            </p:nvCxnSpPr>
            <p:spPr>
              <a:xfrm>
                <a:off x="950827" y="1152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12" name="Google Shape;6212;p61"/>
              <p:cNvCxnSpPr/>
              <p:nvPr/>
            </p:nvCxnSpPr>
            <p:spPr>
              <a:xfrm>
                <a:off x="950827" y="1152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13" name="Google Shape;6213;p61"/>
              <p:cNvCxnSpPr/>
              <p:nvPr/>
            </p:nvCxnSpPr>
            <p:spPr>
              <a:xfrm rot="10800000" flipH="1">
                <a:off x="952177" y="523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4" name="Google Shape;6214;p61"/>
              <p:cNvCxnSpPr/>
              <p:nvPr/>
            </p:nvCxnSpPr>
            <p:spPr>
              <a:xfrm rot="10800000" flipH="1">
                <a:off x="952177" y="1152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15" name="Google Shape;6215;p61"/>
              <p:cNvCxnSpPr/>
              <p:nvPr/>
            </p:nvCxnSpPr>
            <p:spPr>
              <a:xfrm>
                <a:off x="952177" y="1781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6216" name="Google Shape;6216;p61"/>
              <p:cNvSpPr/>
              <p:nvPr/>
            </p:nvSpPr>
            <p:spPr>
              <a:xfrm>
                <a:off x="6208077" y="60030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217" name="Google Shape;6217;p61"/>
              <p:cNvCxnSpPr>
                <a:stCxn id="6168" idx="6"/>
                <a:endCxn id="6216" idx="2"/>
              </p:cNvCxnSpPr>
              <p:nvPr/>
            </p:nvCxnSpPr>
            <p:spPr>
              <a:xfrm>
                <a:off x="5643927" y="52335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18" name="Google Shape;6218;p61"/>
              <p:cNvCxnSpPr>
                <a:stCxn id="6169" idx="6"/>
                <a:endCxn id="6216" idx="2"/>
              </p:cNvCxnSpPr>
              <p:nvPr/>
            </p:nvCxnSpPr>
            <p:spPr>
              <a:xfrm rot="10800000" flipH="1">
                <a:off x="5643927" y="837903"/>
                <a:ext cx="564000" cy="314400"/>
              </a:xfrm>
              <a:prstGeom prst="straightConnector1">
                <a:avLst/>
              </a:prstGeom>
              <a:noFill/>
              <a:ln w="9525" cap="flat" cmpd="sng">
                <a:solidFill>
                  <a:schemeClr val="dk2"/>
                </a:solidFill>
                <a:prstDash val="solid"/>
                <a:round/>
                <a:headEnd type="none" w="med" len="med"/>
                <a:tailEnd type="triangle" w="med" len="med"/>
              </a:ln>
            </p:spPr>
          </p:cxnSp>
          <p:cxnSp>
            <p:nvCxnSpPr>
              <p:cNvPr id="6219" name="Google Shape;6219;p61"/>
              <p:cNvCxnSpPr>
                <a:stCxn id="6216" idx="6"/>
              </p:cNvCxnSpPr>
              <p:nvPr/>
            </p:nvCxnSpPr>
            <p:spPr>
              <a:xfrm rot="10800000" flipH="1">
                <a:off x="6675477" y="833103"/>
                <a:ext cx="217800" cy="4800"/>
              </a:xfrm>
              <a:prstGeom prst="straightConnector1">
                <a:avLst/>
              </a:prstGeom>
              <a:noFill/>
              <a:ln w="9525" cap="flat" cmpd="sng">
                <a:solidFill>
                  <a:schemeClr val="dk2"/>
                </a:solidFill>
                <a:prstDash val="solid"/>
                <a:round/>
                <a:headEnd type="none" w="med" len="med"/>
                <a:tailEnd type="triangle" w="med" len="med"/>
              </a:ln>
            </p:spPr>
          </p:cxnSp>
          <p:sp>
            <p:nvSpPr>
              <p:cNvPr id="6220" name="Google Shape;6220;p61"/>
              <p:cNvSpPr txBox="1"/>
              <p:nvPr/>
            </p:nvSpPr>
            <p:spPr>
              <a:xfrm>
                <a:off x="521000" y="1081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6221" name="Google Shape;6221;p61"/>
              <p:cNvSpPr txBox="1"/>
              <p:nvPr/>
            </p:nvSpPr>
            <p:spPr>
              <a:xfrm>
                <a:off x="521000" y="1650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6222" name="Google Shape;6222;p61"/>
              <p:cNvSpPr txBox="1"/>
              <p:nvPr/>
            </p:nvSpPr>
            <p:spPr>
              <a:xfrm>
                <a:off x="521000" y="455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sp>
            <p:nvSpPr>
              <p:cNvPr id="6223" name="Google Shape;6223;p61"/>
              <p:cNvSpPr/>
              <p:nvPr/>
            </p:nvSpPr>
            <p:spPr>
              <a:xfrm>
                <a:off x="6208077" y="12292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224" name="Google Shape;6224;p61"/>
              <p:cNvCxnSpPr>
                <a:stCxn id="6168" idx="6"/>
                <a:endCxn id="6223" idx="2"/>
              </p:cNvCxnSpPr>
              <p:nvPr/>
            </p:nvCxnSpPr>
            <p:spPr>
              <a:xfrm>
                <a:off x="5643927" y="523353"/>
                <a:ext cx="564000" cy="943500"/>
              </a:xfrm>
              <a:prstGeom prst="straightConnector1">
                <a:avLst/>
              </a:prstGeom>
              <a:noFill/>
              <a:ln w="9525" cap="flat" cmpd="sng">
                <a:solidFill>
                  <a:schemeClr val="dk2"/>
                </a:solidFill>
                <a:prstDash val="solid"/>
                <a:round/>
                <a:headEnd type="none" w="med" len="med"/>
                <a:tailEnd type="triangle" w="med" len="med"/>
              </a:ln>
            </p:spPr>
          </p:cxnSp>
          <p:cxnSp>
            <p:nvCxnSpPr>
              <p:cNvPr id="6225" name="Google Shape;6225;p61"/>
              <p:cNvCxnSpPr>
                <a:stCxn id="6169" idx="6"/>
                <a:endCxn id="6223" idx="2"/>
              </p:cNvCxnSpPr>
              <p:nvPr/>
            </p:nvCxnSpPr>
            <p:spPr>
              <a:xfrm>
                <a:off x="5643927" y="115230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26" name="Google Shape;6226;p61"/>
              <p:cNvCxnSpPr>
                <a:stCxn id="6170" idx="6"/>
                <a:endCxn id="6223" idx="2"/>
              </p:cNvCxnSpPr>
              <p:nvPr/>
            </p:nvCxnSpPr>
            <p:spPr>
              <a:xfrm rot="10800000" flipH="1">
                <a:off x="5645277" y="1466853"/>
                <a:ext cx="562800" cy="314400"/>
              </a:xfrm>
              <a:prstGeom prst="straightConnector1">
                <a:avLst/>
              </a:prstGeom>
              <a:noFill/>
              <a:ln w="9525" cap="flat" cmpd="sng">
                <a:solidFill>
                  <a:schemeClr val="dk2"/>
                </a:solidFill>
                <a:prstDash val="solid"/>
                <a:round/>
                <a:headEnd type="none" w="med" len="med"/>
                <a:tailEnd type="triangle" w="med" len="med"/>
              </a:ln>
            </p:spPr>
          </p:cxnSp>
          <p:cxnSp>
            <p:nvCxnSpPr>
              <p:cNvPr id="6227" name="Google Shape;6227;p61"/>
              <p:cNvCxnSpPr>
                <a:stCxn id="6170" idx="6"/>
                <a:endCxn id="6216" idx="2"/>
              </p:cNvCxnSpPr>
              <p:nvPr/>
            </p:nvCxnSpPr>
            <p:spPr>
              <a:xfrm rot="10800000" flipH="1">
                <a:off x="5645277" y="837753"/>
                <a:ext cx="562800" cy="943500"/>
              </a:xfrm>
              <a:prstGeom prst="straightConnector1">
                <a:avLst/>
              </a:prstGeom>
              <a:noFill/>
              <a:ln w="9525" cap="flat" cmpd="sng">
                <a:solidFill>
                  <a:schemeClr val="dk2"/>
                </a:solidFill>
                <a:prstDash val="solid"/>
                <a:round/>
                <a:headEnd type="none" w="med" len="med"/>
                <a:tailEnd type="triangle" w="med" len="med"/>
              </a:ln>
            </p:spPr>
          </p:cxnSp>
          <p:cxnSp>
            <p:nvCxnSpPr>
              <p:cNvPr id="6228" name="Google Shape;6228;p61"/>
              <p:cNvCxnSpPr/>
              <p:nvPr/>
            </p:nvCxnSpPr>
            <p:spPr>
              <a:xfrm rot="10800000" flipH="1">
                <a:off x="6674752" y="1464453"/>
                <a:ext cx="217800" cy="4800"/>
              </a:xfrm>
              <a:prstGeom prst="straightConnector1">
                <a:avLst/>
              </a:prstGeom>
              <a:noFill/>
              <a:ln w="9525" cap="flat" cmpd="sng">
                <a:solidFill>
                  <a:schemeClr val="dk2"/>
                </a:solidFill>
                <a:prstDash val="solid"/>
                <a:round/>
                <a:headEnd type="none" w="med" len="med"/>
                <a:tailEnd type="triangle" w="med" len="med"/>
              </a:ln>
            </p:spPr>
          </p:cxnSp>
        </p:grpSp>
        <p:sp>
          <p:nvSpPr>
            <p:cNvPr id="6229" name="Google Shape;6229;p61"/>
            <p:cNvSpPr txBox="1"/>
            <p:nvPr/>
          </p:nvSpPr>
          <p:spPr>
            <a:xfrm>
              <a:off x="6960750" y="668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p</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sp>
          <p:nvSpPr>
            <p:cNvPr id="6230" name="Google Shape;6230;p61"/>
            <p:cNvSpPr txBox="1"/>
            <p:nvPr/>
          </p:nvSpPr>
          <p:spPr>
            <a:xfrm>
              <a:off x="6960750" y="13210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p</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grpSp>
      <p:sp>
        <p:nvSpPr>
          <p:cNvPr id="6231" name="Google Shape;6231;p61"/>
          <p:cNvSpPr txBox="1"/>
          <p:nvPr/>
        </p:nvSpPr>
        <p:spPr>
          <a:xfrm>
            <a:off x="3336575" y="33563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Softmax Prediction with 2 outputs</a:t>
            </a:r>
            <a:endParaRPr>
              <a:latin typeface="Consolas"/>
              <a:ea typeface="Consolas"/>
              <a:cs typeface="Consolas"/>
              <a:sym typeface="Consolas"/>
            </a:endParaRPr>
          </a:p>
        </p:txBody>
      </p:sp>
      <p:cxnSp>
        <p:nvCxnSpPr>
          <p:cNvPr id="6232" name="Google Shape;6232;p61"/>
          <p:cNvCxnSpPr/>
          <p:nvPr/>
        </p:nvCxnSpPr>
        <p:spPr>
          <a:xfrm>
            <a:off x="4103624" y="2175825"/>
            <a:ext cx="257700" cy="57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6236"/>
        <p:cNvGrpSpPr/>
        <p:nvPr/>
      </p:nvGrpSpPr>
      <p:grpSpPr>
        <a:xfrm>
          <a:off x="0" y="0"/>
          <a:ext cx="0" cy="0"/>
          <a:chOff x="0" y="0"/>
          <a:chExt cx="0" cy="0"/>
        </a:xfrm>
      </p:grpSpPr>
      <p:sp>
        <p:nvSpPr>
          <p:cNvPr id="6237" name="Google Shape;6237;p62"/>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Miscellaneous</a:t>
            </a:r>
            <a:endParaRPr>
              <a:solidFill>
                <a:srgbClr val="FFFF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241"/>
        <p:cNvGrpSpPr/>
        <p:nvPr/>
      </p:nvGrpSpPr>
      <p:grpSpPr>
        <a:xfrm>
          <a:off x="0" y="0"/>
          <a:ext cx="0" cy="0"/>
          <a:chOff x="0" y="0"/>
          <a:chExt cx="0" cy="0"/>
        </a:xfrm>
      </p:grpSpPr>
      <p:sp>
        <p:nvSpPr>
          <p:cNvPr id="6242" name="Google Shape;6242;p63"/>
          <p:cNvSpPr/>
          <p:nvPr/>
        </p:nvSpPr>
        <p:spPr>
          <a:xfrm>
            <a:off x="2034224"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63"/>
          <p:cNvSpPr/>
          <p:nvPr/>
        </p:nvSpPr>
        <p:spPr>
          <a:xfrm>
            <a:off x="1326538" y="1122750"/>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63"/>
          <p:cNvSpPr/>
          <p:nvPr/>
        </p:nvSpPr>
        <p:spPr>
          <a:xfrm>
            <a:off x="1376755" y="17982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63"/>
          <p:cNvSpPr/>
          <p:nvPr/>
        </p:nvSpPr>
        <p:spPr>
          <a:xfrm>
            <a:off x="2104093" y="1496901"/>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63"/>
          <p:cNvSpPr/>
          <p:nvPr/>
        </p:nvSpPr>
        <p:spPr>
          <a:xfrm rot="5400000">
            <a:off x="2196899" y="2294796"/>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63"/>
          <p:cNvSpPr/>
          <p:nvPr/>
        </p:nvSpPr>
        <p:spPr>
          <a:xfrm>
            <a:off x="241157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63"/>
          <p:cNvSpPr/>
          <p:nvPr/>
        </p:nvSpPr>
        <p:spPr>
          <a:xfrm>
            <a:off x="2289146"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63"/>
          <p:cNvSpPr/>
          <p:nvPr/>
        </p:nvSpPr>
        <p:spPr>
          <a:xfrm>
            <a:off x="2530518"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63"/>
          <p:cNvSpPr/>
          <p:nvPr/>
        </p:nvSpPr>
        <p:spPr>
          <a:xfrm>
            <a:off x="2649481" y="3303263"/>
            <a:ext cx="993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63"/>
          <p:cNvSpPr/>
          <p:nvPr/>
        </p:nvSpPr>
        <p:spPr>
          <a:xfrm rot="5400000">
            <a:off x="2649440" y="317987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63"/>
          <p:cNvSpPr/>
          <p:nvPr/>
        </p:nvSpPr>
        <p:spPr>
          <a:xfrm>
            <a:off x="2903726" y="3303263"/>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63"/>
          <p:cNvSpPr/>
          <p:nvPr/>
        </p:nvSpPr>
        <p:spPr>
          <a:xfrm>
            <a:off x="2776603"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63"/>
          <p:cNvSpPr/>
          <p:nvPr/>
        </p:nvSpPr>
        <p:spPr>
          <a:xfrm>
            <a:off x="3088316"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63"/>
          <p:cNvSpPr/>
          <p:nvPr/>
        </p:nvSpPr>
        <p:spPr>
          <a:xfrm>
            <a:off x="2219898"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63"/>
          <p:cNvSpPr/>
          <p:nvPr/>
        </p:nvSpPr>
        <p:spPr>
          <a:xfrm>
            <a:off x="2212653" y="2417339"/>
            <a:ext cx="534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63"/>
          <p:cNvSpPr/>
          <p:nvPr/>
        </p:nvSpPr>
        <p:spPr>
          <a:xfrm>
            <a:off x="2649481" y="2417339"/>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63"/>
          <p:cNvSpPr/>
          <p:nvPr/>
        </p:nvSpPr>
        <p:spPr>
          <a:xfrm>
            <a:off x="3215428" y="3303263"/>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63"/>
          <p:cNvSpPr/>
          <p:nvPr/>
        </p:nvSpPr>
        <p:spPr>
          <a:xfrm rot="5400000">
            <a:off x="3244124" y="3714015"/>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63"/>
          <p:cNvSpPr/>
          <p:nvPr/>
        </p:nvSpPr>
        <p:spPr>
          <a:xfrm>
            <a:off x="3215423" y="3824251"/>
            <a:ext cx="1569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63"/>
          <p:cNvSpPr/>
          <p:nvPr/>
        </p:nvSpPr>
        <p:spPr>
          <a:xfrm>
            <a:off x="3509127" y="382425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63"/>
          <p:cNvSpPr/>
          <p:nvPr/>
        </p:nvSpPr>
        <p:spPr>
          <a:xfrm>
            <a:off x="3391018" y="391817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63"/>
          <p:cNvSpPr/>
          <p:nvPr/>
        </p:nvSpPr>
        <p:spPr>
          <a:xfrm>
            <a:off x="3859581" y="382425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63"/>
          <p:cNvSpPr/>
          <p:nvPr/>
        </p:nvSpPr>
        <p:spPr>
          <a:xfrm>
            <a:off x="3741473" y="391817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63"/>
          <p:cNvSpPr/>
          <p:nvPr/>
        </p:nvSpPr>
        <p:spPr>
          <a:xfrm>
            <a:off x="3859591" y="4221392"/>
            <a:ext cx="2136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63"/>
          <p:cNvSpPr/>
          <p:nvPr/>
        </p:nvSpPr>
        <p:spPr>
          <a:xfrm rot="5400000">
            <a:off x="3916672" y="4117611"/>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63"/>
          <p:cNvSpPr/>
          <p:nvPr/>
        </p:nvSpPr>
        <p:spPr>
          <a:xfrm>
            <a:off x="4231701" y="4221393"/>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63"/>
          <p:cNvSpPr/>
          <p:nvPr/>
        </p:nvSpPr>
        <p:spPr>
          <a:xfrm>
            <a:off x="4102760" y="423630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63"/>
          <p:cNvSpPr/>
          <p:nvPr/>
        </p:nvSpPr>
        <p:spPr>
          <a:xfrm>
            <a:off x="4700497" y="4221393"/>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63"/>
          <p:cNvSpPr/>
          <p:nvPr/>
        </p:nvSpPr>
        <p:spPr>
          <a:xfrm>
            <a:off x="4571556" y="423630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63"/>
          <p:cNvSpPr/>
          <p:nvPr/>
        </p:nvSpPr>
        <p:spPr>
          <a:xfrm>
            <a:off x="4487859" y="382423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63"/>
          <p:cNvSpPr/>
          <p:nvPr/>
        </p:nvSpPr>
        <p:spPr>
          <a:xfrm>
            <a:off x="4704240" y="3824225"/>
            <a:ext cx="3048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63"/>
          <p:cNvSpPr/>
          <p:nvPr/>
        </p:nvSpPr>
        <p:spPr>
          <a:xfrm>
            <a:off x="5185793" y="382423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63"/>
          <p:cNvSpPr/>
          <p:nvPr/>
        </p:nvSpPr>
        <p:spPr>
          <a:xfrm>
            <a:off x="5047318" y="391812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63"/>
          <p:cNvSpPr/>
          <p:nvPr/>
        </p:nvSpPr>
        <p:spPr>
          <a:xfrm>
            <a:off x="5539224" y="382423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63"/>
          <p:cNvSpPr/>
          <p:nvPr/>
        </p:nvSpPr>
        <p:spPr>
          <a:xfrm>
            <a:off x="5419619" y="391815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63"/>
          <p:cNvSpPr/>
          <p:nvPr/>
        </p:nvSpPr>
        <p:spPr>
          <a:xfrm rot="5400000" flipH="1">
            <a:off x="4754832" y="4119947"/>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63"/>
          <p:cNvSpPr/>
          <p:nvPr/>
        </p:nvSpPr>
        <p:spPr>
          <a:xfrm>
            <a:off x="5539234" y="3303263"/>
            <a:ext cx="2136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63"/>
          <p:cNvSpPr/>
          <p:nvPr/>
        </p:nvSpPr>
        <p:spPr>
          <a:xfrm>
            <a:off x="5377901" y="3303263"/>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63"/>
          <p:cNvSpPr/>
          <p:nvPr/>
        </p:nvSpPr>
        <p:spPr>
          <a:xfrm rot="5400000" flipH="1">
            <a:off x="5596315" y="3714034"/>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63"/>
          <p:cNvSpPr/>
          <p:nvPr/>
        </p:nvSpPr>
        <p:spPr>
          <a:xfrm>
            <a:off x="5915326" y="3303275"/>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63"/>
          <p:cNvSpPr/>
          <p:nvPr/>
        </p:nvSpPr>
        <p:spPr>
          <a:xfrm>
            <a:off x="5776320"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63"/>
          <p:cNvSpPr/>
          <p:nvPr/>
        </p:nvSpPr>
        <p:spPr>
          <a:xfrm rot="5400000" flipH="1">
            <a:off x="6304004" y="317991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63"/>
          <p:cNvSpPr/>
          <p:nvPr/>
        </p:nvSpPr>
        <p:spPr>
          <a:xfrm>
            <a:off x="6270339" y="2417350"/>
            <a:ext cx="1569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63"/>
          <p:cNvSpPr/>
          <p:nvPr/>
        </p:nvSpPr>
        <p:spPr>
          <a:xfrm>
            <a:off x="6275222" y="3303200"/>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63"/>
          <p:cNvSpPr/>
          <p:nvPr/>
        </p:nvSpPr>
        <p:spPr>
          <a:xfrm>
            <a:off x="6120015" y="3438957"/>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63"/>
          <p:cNvSpPr/>
          <p:nvPr/>
        </p:nvSpPr>
        <p:spPr>
          <a:xfrm>
            <a:off x="6163859" y="2417339"/>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63"/>
          <p:cNvSpPr/>
          <p:nvPr/>
        </p:nvSpPr>
        <p:spPr>
          <a:xfrm>
            <a:off x="662520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63"/>
          <p:cNvSpPr/>
          <p:nvPr/>
        </p:nvSpPr>
        <p:spPr>
          <a:xfrm>
            <a:off x="6491123"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63"/>
          <p:cNvSpPr/>
          <p:nvPr/>
        </p:nvSpPr>
        <p:spPr>
          <a:xfrm>
            <a:off x="689337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63"/>
          <p:cNvSpPr/>
          <p:nvPr/>
        </p:nvSpPr>
        <p:spPr>
          <a:xfrm>
            <a:off x="6759293"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63"/>
          <p:cNvSpPr/>
          <p:nvPr/>
        </p:nvSpPr>
        <p:spPr>
          <a:xfrm rot="5400000" flipH="1">
            <a:off x="6893352" y="229484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63"/>
          <p:cNvSpPr/>
          <p:nvPr/>
        </p:nvSpPr>
        <p:spPr>
          <a:xfrm>
            <a:off x="6893375" y="821425"/>
            <a:ext cx="993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63"/>
          <p:cNvSpPr/>
          <p:nvPr/>
        </p:nvSpPr>
        <p:spPr>
          <a:xfrm>
            <a:off x="6834183"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63"/>
          <p:cNvSpPr/>
          <p:nvPr/>
        </p:nvSpPr>
        <p:spPr>
          <a:xfrm>
            <a:off x="7390141"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63"/>
          <p:cNvSpPr/>
          <p:nvPr/>
        </p:nvSpPr>
        <p:spPr>
          <a:xfrm>
            <a:off x="7253396" y="14967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63"/>
          <p:cNvSpPr/>
          <p:nvPr/>
        </p:nvSpPr>
        <p:spPr>
          <a:xfrm>
            <a:off x="7496344" y="1496901"/>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63"/>
          <p:cNvSpPr/>
          <p:nvPr/>
        </p:nvSpPr>
        <p:spPr>
          <a:xfrm>
            <a:off x="7648434" y="821425"/>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63"/>
          <p:cNvSpPr/>
          <p:nvPr/>
        </p:nvSpPr>
        <p:spPr>
          <a:xfrm>
            <a:off x="7162568"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63"/>
          <p:cNvSpPr/>
          <p:nvPr/>
        </p:nvSpPr>
        <p:spPr>
          <a:xfrm>
            <a:off x="7027956" y="14967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01" name="Google Shape;6301;p63"/>
          <p:cNvCxnSpPr/>
          <p:nvPr/>
        </p:nvCxnSpPr>
        <p:spPr>
          <a:xfrm>
            <a:off x="2423475" y="1531520"/>
            <a:ext cx="4271700" cy="0"/>
          </a:xfrm>
          <a:prstGeom prst="straightConnector1">
            <a:avLst/>
          </a:prstGeom>
          <a:noFill/>
          <a:ln w="19050" cap="flat" cmpd="sng">
            <a:solidFill>
              <a:srgbClr val="980000"/>
            </a:solidFill>
            <a:prstDash val="solid"/>
            <a:round/>
            <a:headEnd type="none" w="med" len="med"/>
            <a:tailEnd type="triangle" w="med" len="med"/>
          </a:ln>
        </p:spPr>
      </p:cxnSp>
      <p:cxnSp>
        <p:nvCxnSpPr>
          <p:cNvPr id="6302" name="Google Shape;6302;p63"/>
          <p:cNvCxnSpPr/>
          <p:nvPr/>
        </p:nvCxnSpPr>
        <p:spPr>
          <a:xfrm rot="10800000" flipH="1">
            <a:off x="2879225" y="2756663"/>
            <a:ext cx="3154200" cy="26700"/>
          </a:xfrm>
          <a:prstGeom prst="straightConnector1">
            <a:avLst/>
          </a:prstGeom>
          <a:noFill/>
          <a:ln w="19050" cap="flat" cmpd="sng">
            <a:solidFill>
              <a:srgbClr val="980000"/>
            </a:solidFill>
            <a:prstDash val="solid"/>
            <a:round/>
            <a:headEnd type="none" w="med" len="med"/>
            <a:tailEnd type="triangle" w="med" len="med"/>
          </a:ln>
        </p:spPr>
      </p:cxnSp>
      <p:cxnSp>
        <p:nvCxnSpPr>
          <p:cNvPr id="6303" name="Google Shape;6303;p63"/>
          <p:cNvCxnSpPr/>
          <p:nvPr/>
        </p:nvCxnSpPr>
        <p:spPr>
          <a:xfrm>
            <a:off x="3459818" y="3470450"/>
            <a:ext cx="1830600" cy="6600"/>
          </a:xfrm>
          <a:prstGeom prst="straightConnector1">
            <a:avLst/>
          </a:prstGeom>
          <a:noFill/>
          <a:ln w="19050" cap="flat" cmpd="sng">
            <a:solidFill>
              <a:srgbClr val="980000"/>
            </a:solidFill>
            <a:prstDash val="solid"/>
            <a:round/>
            <a:headEnd type="none" w="med" len="med"/>
            <a:tailEnd type="triangle" w="med" len="med"/>
          </a:ln>
        </p:spPr>
      </p:cxnSp>
      <p:cxnSp>
        <p:nvCxnSpPr>
          <p:cNvPr id="6304" name="Google Shape;6304;p63"/>
          <p:cNvCxnSpPr/>
          <p:nvPr/>
        </p:nvCxnSpPr>
        <p:spPr>
          <a:xfrm rot="10800000" flipH="1">
            <a:off x="4128145" y="3951488"/>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05" name="Google Shape;6305;p63"/>
          <p:cNvSpPr txBox="1"/>
          <p:nvPr/>
        </p:nvSpPr>
        <p:spPr>
          <a:xfrm>
            <a:off x="1218992" y="944233"/>
            <a:ext cx="213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434343"/>
                </a:solidFill>
                <a:latin typeface="Roboto"/>
                <a:ea typeface="Roboto"/>
                <a:cs typeface="Roboto"/>
                <a:sym typeface="Roboto"/>
              </a:rPr>
              <a:t>3</a:t>
            </a:r>
            <a:endParaRPr sz="900">
              <a:solidFill>
                <a:srgbClr val="434343"/>
              </a:solidFill>
              <a:latin typeface="Roboto"/>
              <a:ea typeface="Roboto"/>
              <a:cs typeface="Roboto"/>
              <a:sym typeface="Roboto"/>
            </a:endParaRPr>
          </a:p>
        </p:txBody>
      </p:sp>
      <p:sp>
        <p:nvSpPr>
          <p:cNvPr id="6306" name="Google Shape;6306;p63"/>
          <p:cNvSpPr txBox="1"/>
          <p:nvPr/>
        </p:nvSpPr>
        <p:spPr>
          <a:xfrm>
            <a:off x="3081625" y="309097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07" name="Google Shape;6307;p63"/>
          <p:cNvSpPr txBox="1"/>
          <p:nvPr/>
        </p:nvSpPr>
        <p:spPr>
          <a:xfrm>
            <a:off x="1304008" y="95232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08" name="Google Shape;6308;p63"/>
          <p:cNvSpPr txBox="1"/>
          <p:nvPr/>
        </p:nvSpPr>
        <p:spPr>
          <a:xfrm>
            <a:off x="2027108" y="65099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09" name="Google Shape;6309;p63"/>
          <p:cNvSpPr txBox="1"/>
          <p:nvPr/>
        </p:nvSpPr>
        <p:spPr>
          <a:xfrm>
            <a:off x="2244025" y="222414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10" name="Google Shape;6310;p63"/>
          <p:cNvSpPr txBox="1"/>
          <p:nvPr/>
        </p:nvSpPr>
        <p:spPr>
          <a:xfrm>
            <a:off x="2486875" y="223472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11" name="Google Shape;6311;p63"/>
          <p:cNvSpPr txBox="1"/>
          <p:nvPr/>
        </p:nvSpPr>
        <p:spPr>
          <a:xfrm>
            <a:off x="2769925" y="309087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12" name="Google Shape;6312;p63"/>
          <p:cNvSpPr txBox="1"/>
          <p:nvPr/>
        </p:nvSpPr>
        <p:spPr>
          <a:xfrm>
            <a:off x="3403700" y="3645627"/>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3" name="Google Shape;6313;p63"/>
          <p:cNvSpPr txBox="1"/>
          <p:nvPr/>
        </p:nvSpPr>
        <p:spPr>
          <a:xfrm>
            <a:off x="3754050" y="364636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4" name="Google Shape;6314;p63"/>
          <p:cNvSpPr txBox="1"/>
          <p:nvPr/>
        </p:nvSpPr>
        <p:spPr>
          <a:xfrm>
            <a:off x="4184548" y="4280886"/>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6315" name="Google Shape;6315;p63"/>
          <p:cNvSpPr txBox="1"/>
          <p:nvPr/>
        </p:nvSpPr>
        <p:spPr>
          <a:xfrm>
            <a:off x="4643325" y="428971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6316" name="Google Shape;6316;p63"/>
          <p:cNvSpPr txBox="1"/>
          <p:nvPr/>
        </p:nvSpPr>
        <p:spPr>
          <a:xfrm>
            <a:off x="4348915" y="3643365"/>
            <a:ext cx="7791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128+256</a:t>
            </a:r>
            <a:endParaRPr sz="1000">
              <a:solidFill>
                <a:srgbClr val="434343"/>
              </a:solidFill>
              <a:latin typeface="Roboto"/>
              <a:ea typeface="Roboto"/>
              <a:cs typeface="Roboto"/>
              <a:sym typeface="Roboto"/>
            </a:endParaRPr>
          </a:p>
        </p:txBody>
      </p:sp>
      <p:sp>
        <p:nvSpPr>
          <p:cNvPr id="6317" name="Google Shape;6317;p63"/>
          <p:cNvSpPr txBox="1"/>
          <p:nvPr/>
        </p:nvSpPr>
        <p:spPr>
          <a:xfrm>
            <a:off x="5064138" y="364338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8" name="Google Shape;6318;p63"/>
          <p:cNvSpPr txBox="1"/>
          <p:nvPr/>
        </p:nvSpPr>
        <p:spPr>
          <a:xfrm>
            <a:off x="7453423" y="65101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a:t>
            </a:r>
            <a:endParaRPr sz="1000">
              <a:solidFill>
                <a:srgbClr val="434343"/>
              </a:solidFill>
              <a:latin typeface="Roboto"/>
              <a:ea typeface="Roboto"/>
              <a:cs typeface="Roboto"/>
              <a:sym typeface="Roboto"/>
            </a:endParaRPr>
          </a:p>
        </p:txBody>
      </p:sp>
      <p:sp>
        <p:nvSpPr>
          <p:cNvPr id="6319" name="Google Shape;6319;p63"/>
          <p:cNvSpPr txBox="1"/>
          <p:nvPr/>
        </p:nvSpPr>
        <p:spPr>
          <a:xfrm>
            <a:off x="5234525" y="3120165"/>
            <a:ext cx="616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64+128</a:t>
            </a:r>
            <a:endParaRPr sz="1000">
              <a:solidFill>
                <a:srgbClr val="434343"/>
              </a:solidFill>
              <a:latin typeface="Roboto"/>
              <a:ea typeface="Roboto"/>
              <a:cs typeface="Roboto"/>
              <a:sym typeface="Roboto"/>
            </a:endParaRPr>
          </a:p>
        </p:txBody>
      </p:sp>
      <p:sp>
        <p:nvSpPr>
          <p:cNvPr id="6320" name="Google Shape;6320;p63"/>
          <p:cNvSpPr txBox="1"/>
          <p:nvPr/>
        </p:nvSpPr>
        <p:spPr>
          <a:xfrm>
            <a:off x="5769393" y="312326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21" name="Google Shape;6321;p63"/>
          <p:cNvSpPr txBox="1"/>
          <p:nvPr/>
        </p:nvSpPr>
        <p:spPr>
          <a:xfrm>
            <a:off x="5997608" y="2238145"/>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32+64</a:t>
            </a:r>
            <a:endParaRPr sz="1000">
              <a:solidFill>
                <a:srgbClr val="434343"/>
              </a:solidFill>
              <a:latin typeface="Roboto"/>
              <a:ea typeface="Roboto"/>
              <a:cs typeface="Roboto"/>
              <a:sym typeface="Roboto"/>
            </a:endParaRPr>
          </a:p>
        </p:txBody>
      </p:sp>
      <p:sp>
        <p:nvSpPr>
          <p:cNvPr id="6322" name="Google Shape;6322;p63"/>
          <p:cNvSpPr txBox="1"/>
          <p:nvPr/>
        </p:nvSpPr>
        <p:spPr>
          <a:xfrm>
            <a:off x="6394051" y="2234755"/>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23" name="Google Shape;6323;p63"/>
          <p:cNvSpPr txBox="1"/>
          <p:nvPr/>
        </p:nvSpPr>
        <p:spPr>
          <a:xfrm>
            <a:off x="6610408" y="642902"/>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16+32</a:t>
            </a:r>
            <a:endParaRPr sz="1000">
              <a:solidFill>
                <a:srgbClr val="434343"/>
              </a:solidFill>
              <a:latin typeface="Roboto"/>
              <a:ea typeface="Roboto"/>
              <a:cs typeface="Roboto"/>
              <a:sym typeface="Roboto"/>
            </a:endParaRPr>
          </a:p>
        </p:txBody>
      </p:sp>
      <p:sp>
        <p:nvSpPr>
          <p:cNvPr id="6324" name="Google Shape;6324;p63"/>
          <p:cNvSpPr txBox="1"/>
          <p:nvPr/>
        </p:nvSpPr>
        <p:spPr>
          <a:xfrm>
            <a:off x="6970445" y="64291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25" name="Google Shape;6325;p63"/>
          <p:cNvSpPr txBox="1"/>
          <p:nvPr/>
        </p:nvSpPr>
        <p:spPr>
          <a:xfrm>
            <a:off x="7204675" y="650995"/>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26" name="Google Shape;6326;p63"/>
          <p:cNvSpPr/>
          <p:nvPr/>
        </p:nvSpPr>
        <p:spPr>
          <a:xfrm>
            <a:off x="2792513" y="856813"/>
            <a:ext cx="3477000" cy="615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63"/>
          <p:cNvSpPr/>
          <p:nvPr/>
        </p:nvSpPr>
        <p:spPr>
          <a:xfrm>
            <a:off x="2870130" y="924439"/>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63"/>
          <p:cNvSpPr/>
          <p:nvPr/>
        </p:nvSpPr>
        <p:spPr>
          <a:xfrm rot="5400000">
            <a:off x="2870149" y="111270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29" name="Google Shape;6329;p63"/>
          <p:cNvCxnSpPr/>
          <p:nvPr/>
        </p:nvCxnSpPr>
        <p:spPr>
          <a:xfrm rot="10800000" flipH="1">
            <a:off x="4051317" y="1163250"/>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30" name="Google Shape;6330;p63"/>
          <p:cNvSpPr/>
          <p:nvPr/>
        </p:nvSpPr>
        <p:spPr>
          <a:xfrm>
            <a:off x="4264413" y="1304189"/>
            <a:ext cx="99300" cy="1248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63"/>
          <p:cNvSpPr/>
          <p:nvPr/>
        </p:nvSpPr>
        <p:spPr>
          <a:xfrm>
            <a:off x="4243219" y="924439"/>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63"/>
          <p:cNvSpPr/>
          <p:nvPr/>
        </p:nvSpPr>
        <p:spPr>
          <a:xfrm rot="5400000" flipH="1">
            <a:off x="2870129" y="1315843"/>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63"/>
          <p:cNvSpPr/>
          <p:nvPr/>
        </p:nvSpPr>
        <p:spPr>
          <a:xfrm>
            <a:off x="2118959" y="2154548"/>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63"/>
          <p:cNvSpPr/>
          <p:nvPr/>
        </p:nvSpPr>
        <p:spPr>
          <a:xfrm>
            <a:off x="2545384" y="3050573"/>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63"/>
          <p:cNvSpPr/>
          <p:nvPr/>
        </p:nvSpPr>
        <p:spPr>
          <a:xfrm>
            <a:off x="3103234" y="3576748"/>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63"/>
          <p:cNvSpPr/>
          <p:nvPr/>
        </p:nvSpPr>
        <p:spPr>
          <a:xfrm>
            <a:off x="4586409" y="4351523"/>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63"/>
          <p:cNvSpPr/>
          <p:nvPr/>
        </p:nvSpPr>
        <p:spPr>
          <a:xfrm>
            <a:off x="6774134" y="3050573"/>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63"/>
          <p:cNvSpPr/>
          <p:nvPr/>
        </p:nvSpPr>
        <p:spPr>
          <a:xfrm>
            <a:off x="7511184" y="2154548"/>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63"/>
          <p:cNvSpPr/>
          <p:nvPr/>
        </p:nvSpPr>
        <p:spPr>
          <a:xfrm>
            <a:off x="6138921" y="3576748"/>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63"/>
          <p:cNvSpPr/>
          <p:nvPr/>
        </p:nvSpPr>
        <p:spPr>
          <a:xfrm>
            <a:off x="5421171" y="4008523"/>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63"/>
          <p:cNvSpPr/>
          <p:nvPr/>
        </p:nvSpPr>
        <p:spPr>
          <a:xfrm>
            <a:off x="3743034" y="4008523"/>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63"/>
          <p:cNvSpPr/>
          <p:nvPr/>
        </p:nvSpPr>
        <p:spPr>
          <a:xfrm>
            <a:off x="5328634" y="944236"/>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63"/>
          <p:cNvSpPr/>
          <p:nvPr/>
        </p:nvSpPr>
        <p:spPr>
          <a:xfrm>
            <a:off x="5328634" y="1129961"/>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63"/>
          <p:cNvSpPr/>
          <p:nvPr/>
        </p:nvSpPr>
        <p:spPr>
          <a:xfrm>
            <a:off x="5328634" y="1315848"/>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63"/>
          <p:cNvSpPr txBox="1"/>
          <p:nvPr/>
        </p:nvSpPr>
        <p:spPr>
          <a:xfrm>
            <a:off x="2819238" y="85380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Convolution 3x3</a:t>
            </a:r>
            <a:endParaRPr sz="1000">
              <a:solidFill>
                <a:srgbClr val="434343"/>
              </a:solidFill>
              <a:latin typeface="Roboto"/>
              <a:ea typeface="Roboto"/>
              <a:cs typeface="Roboto"/>
              <a:sym typeface="Roboto"/>
            </a:endParaRPr>
          </a:p>
        </p:txBody>
      </p:sp>
      <p:sp>
        <p:nvSpPr>
          <p:cNvPr id="6346" name="Google Shape;6346;p63"/>
          <p:cNvSpPr txBox="1"/>
          <p:nvPr/>
        </p:nvSpPr>
        <p:spPr>
          <a:xfrm>
            <a:off x="2819238" y="1040375"/>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Max Pooling 2x2</a:t>
            </a:r>
            <a:endParaRPr sz="1000">
              <a:solidFill>
                <a:srgbClr val="434343"/>
              </a:solidFill>
              <a:latin typeface="Roboto"/>
              <a:ea typeface="Roboto"/>
              <a:cs typeface="Roboto"/>
              <a:sym typeface="Roboto"/>
            </a:endParaRPr>
          </a:p>
        </p:txBody>
      </p:sp>
      <p:sp>
        <p:nvSpPr>
          <p:cNvPr id="6347" name="Google Shape;6347;p63"/>
          <p:cNvSpPr txBox="1"/>
          <p:nvPr/>
        </p:nvSpPr>
        <p:spPr>
          <a:xfrm>
            <a:off x="4212985" y="85380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Convolution 1x1</a:t>
            </a:r>
            <a:endParaRPr sz="1000">
              <a:solidFill>
                <a:srgbClr val="434343"/>
              </a:solidFill>
              <a:latin typeface="Roboto"/>
              <a:ea typeface="Roboto"/>
              <a:cs typeface="Roboto"/>
              <a:sym typeface="Roboto"/>
            </a:endParaRPr>
          </a:p>
        </p:txBody>
      </p:sp>
      <p:sp>
        <p:nvSpPr>
          <p:cNvPr id="6348" name="Google Shape;6348;p63"/>
          <p:cNvSpPr txBox="1"/>
          <p:nvPr/>
        </p:nvSpPr>
        <p:spPr>
          <a:xfrm>
            <a:off x="4218439" y="1059325"/>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Skip connection</a:t>
            </a:r>
            <a:endParaRPr sz="1000">
              <a:solidFill>
                <a:srgbClr val="434343"/>
              </a:solidFill>
              <a:latin typeface="Roboto"/>
              <a:ea typeface="Roboto"/>
              <a:cs typeface="Roboto"/>
              <a:sym typeface="Roboto"/>
            </a:endParaRPr>
          </a:p>
        </p:txBody>
      </p:sp>
      <p:sp>
        <p:nvSpPr>
          <p:cNvPr id="6349" name="Google Shape;6349;p63"/>
          <p:cNvSpPr txBox="1"/>
          <p:nvPr/>
        </p:nvSpPr>
        <p:spPr>
          <a:xfrm>
            <a:off x="2819238" y="126115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Up Sampling 2x2</a:t>
            </a:r>
            <a:endParaRPr sz="1000">
              <a:solidFill>
                <a:srgbClr val="434343"/>
              </a:solidFill>
              <a:latin typeface="Roboto"/>
              <a:ea typeface="Roboto"/>
              <a:cs typeface="Roboto"/>
              <a:sym typeface="Roboto"/>
            </a:endParaRPr>
          </a:p>
        </p:txBody>
      </p:sp>
      <p:sp>
        <p:nvSpPr>
          <p:cNvPr id="6350" name="Google Shape;6350;p63"/>
          <p:cNvSpPr txBox="1"/>
          <p:nvPr/>
        </p:nvSpPr>
        <p:spPr>
          <a:xfrm>
            <a:off x="4141869" y="1258537"/>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Block copied</a:t>
            </a:r>
            <a:endParaRPr sz="1000">
              <a:solidFill>
                <a:srgbClr val="434343"/>
              </a:solidFill>
              <a:latin typeface="Roboto"/>
              <a:ea typeface="Roboto"/>
              <a:cs typeface="Roboto"/>
              <a:sym typeface="Roboto"/>
            </a:endParaRPr>
          </a:p>
        </p:txBody>
      </p:sp>
      <p:sp>
        <p:nvSpPr>
          <p:cNvPr id="6351" name="Google Shape;6351;p63"/>
          <p:cNvSpPr txBox="1"/>
          <p:nvPr/>
        </p:nvSpPr>
        <p:spPr>
          <a:xfrm>
            <a:off x="5392856" y="873450"/>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Dropout 0.1</a:t>
            </a:r>
            <a:endParaRPr sz="1000">
              <a:solidFill>
                <a:srgbClr val="434343"/>
              </a:solidFill>
              <a:latin typeface="Roboto"/>
              <a:ea typeface="Roboto"/>
              <a:cs typeface="Roboto"/>
              <a:sym typeface="Roboto"/>
            </a:endParaRPr>
          </a:p>
        </p:txBody>
      </p:sp>
      <p:sp>
        <p:nvSpPr>
          <p:cNvPr id="6352" name="Google Shape;6352;p63"/>
          <p:cNvSpPr txBox="1"/>
          <p:nvPr/>
        </p:nvSpPr>
        <p:spPr>
          <a:xfrm>
            <a:off x="5395228" y="1059412"/>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Dropout 0.2</a:t>
            </a:r>
            <a:endParaRPr sz="1000">
              <a:solidFill>
                <a:srgbClr val="434343"/>
              </a:solidFill>
              <a:latin typeface="Roboto"/>
              <a:ea typeface="Roboto"/>
              <a:cs typeface="Roboto"/>
              <a:sym typeface="Roboto"/>
            </a:endParaRPr>
          </a:p>
        </p:txBody>
      </p:sp>
      <p:sp>
        <p:nvSpPr>
          <p:cNvPr id="6353" name="Google Shape;6353;p63"/>
          <p:cNvSpPr txBox="1"/>
          <p:nvPr/>
        </p:nvSpPr>
        <p:spPr>
          <a:xfrm>
            <a:off x="5395252" y="1245195"/>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Dropout 0.3</a:t>
            </a:r>
            <a:endParaRPr sz="1000">
              <a:solidFill>
                <a:srgbClr val="434343"/>
              </a:solidFill>
              <a:latin typeface="Roboto"/>
              <a:ea typeface="Roboto"/>
              <a:cs typeface="Roboto"/>
              <a:sym typeface="Roboto"/>
            </a:endParaRPr>
          </a:p>
        </p:txBody>
      </p:sp>
      <p:sp>
        <p:nvSpPr>
          <p:cNvPr id="6354" name="Google Shape;6354;p63"/>
          <p:cNvSpPr/>
          <p:nvPr/>
        </p:nvSpPr>
        <p:spPr>
          <a:xfrm>
            <a:off x="185513" y="13375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63"/>
          <p:cNvSpPr/>
          <p:nvPr/>
        </p:nvSpPr>
        <p:spPr>
          <a:xfrm>
            <a:off x="261713" y="14137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63"/>
          <p:cNvSpPr/>
          <p:nvPr/>
        </p:nvSpPr>
        <p:spPr>
          <a:xfrm>
            <a:off x="337913" y="14899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63"/>
          <p:cNvSpPr/>
          <p:nvPr/>
        </p:nvSpPr>
        <p:spPr>
          <a:xfrm>
            <a:off x="414113" y="15661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63"/>
          <p:cNvSpPr/>
          <p:nvPr/>
        </p:nvSpPr>
        <p:spPr>
          <a:xfrm>
            <a:off x="7796288" y="9980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63"/>
          <p:cNvSpPr/>
          <p:nvPr/>
        </p:nvSpPr>
        <p:spPr>
          <a:xfrm>
            <a:off x="7872488" y="10742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63"/>
          <p:cNvSpPr/>
          <p:nvPr/>
        </p:nvSpPr>
        <p:spPr>
          <a:xfrm>
            <a:off x="7948688" y="11504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63"/>
          <p:cNvSpPr/>
          <p:nvPr/>
        </p:nvSpPr>
        <p:spPr>
          <a:xfrm>
            <a:off x="8024888" y="12266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365"/>
        <p:cNvGrpSpPr/>
        <p:nvPr/>
      </p:nvGrpSpPr>
      <p:grpSpPr>
        <a:xfrm>
          <a:off x="0" y="0"/>
          <a:ext cx="0" cy="0"/>
          <a:chOff x="0" y="0"/>
          <a:chExt cx="0" cy="0"/>
        </a:xfrm>
      </p:grpSpPr>
      <p:sp>
        <p:nvSpPr>
          <p:cNvPr id="6366" name="Google Shape;6366;p64"/>
          <p:cNvSpPr/>
          <p:nvPr/>
        </p:nvSpPr>
        <p:spPr>
          <a:xfrm rot="5400000">
            <a:off x="3092875" y="3646550"/>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Conv3-32</a:t>
            </a:r>
            <a:endParaRPr sz="1200"/>
          </a:p>
        </p:txBody>
      </p:sp>
      <p:sp>
        <p:nvSpPr>
          <p:cNvPr id="6367" name="Google Shape;6367;p64"/>
          <p:cNvSpPr/>
          <p:nvPr/>
        </p:nvSpPr>
        <p:spPr>
          <a:xfrm rot="5400000">
            <a:off x="3788850" y="3649699"/>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Conv3-32</a:t>
            </a:r>
            <a:endParaRPr sz="1200"/>
          </a:p>
        </p:txBody>
      </p:sp>
      <p:sp>
        <p:nvSpPr>
          <p:cNvPr id="6368" name="Google Shape;6368;p64"/>
          <p:cNvSpPr/>
          <p:nvPr/>
        </p:nvSpPr>
        <p:spPr>
          <a:xfrm rot="5400000">
            <a:off x="3439300" y="3649699"/>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Conv3-32</a:t>
            </a:r>
            <a:endParaRPr sz="1200"/>
          </a:p>
        </p:txBody>
      </p:sp>
      <p:sp>
        <p:nvSpPr>
          <p:cNvPr id="6369" name="Google Shape;6369;p64"/>
          <p:cNvSpPr/>
          <p:nvPr/>
        </p:nvSpPr>
        <p:spPr>
          <a:xfrm rot="5400000">
            <a:off x="4485025"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Max-Pool</a:t>
            </a:r>
            <a:endParaRPr sz="1200"/>
          </a:p>
        </p:txBody>
      </p:sp>
      <p:sp>
        <p:nvSpPr>
          <p:cNvPr id="6370" name="Google Shape;6370;p64"/>
          <p:cNvSpPr/>
          <p:nvPr/>
        </p:nvSpPr>
        <p:spPr>
          <a:xfrm rot="5400000">
            <a:off x="4135450"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Conv3-32</a:t>
            </a:r>
            <a:endParaRPr sz="1200"/>
          </a:p>
        </p:txBody>
      </p:sp>
      <p:sp>
        <p:nvSpPr>
          <p:cNvPr id="6371" name="Google Shape;6371;p64"/>
          <p:cNvSpPr/>
          <p:nvPr/>
        </p:nvSpPr>
        <p:spPr>
          <a:xfrm rot="5400000">
            <a:off x="5883325"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Conv3-128</a:t>
            </a:r>
            <a:endParaRPr sz="1200"/>
          </a:p>
        </p:txBody>
      </p:sp>
      <p:sp>
        <p:nvSpPr>
          <p:cNvPr id="6372" name="Google Shape;6372;p64"/>
          <p:cNvSpPr/>
          <p:nvPr/>
        </p:nvSpPr>
        <p:spPr>
          <a:xfrm rot="5400000">
            <a:off x="6232900"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Max-Pool</a:t>
            </a:r>
            <a:endParaRPr sz="1200"/>
          </a:p>
        </p:txBody>
      </p:sp>
      <p:sp>
        <p:nvSpPr>
          <p:cNvPr id="6373" name="Google Shape;6373;p64"/>
          <p:cNvSpPr/>
          <p:nvPr/>
        </p:nvSpPr>
        <p:spPr>
          <a:xfrm rot="5400000">
            <a:off x="4834600"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Conv3-64</a:t>
            </a:r>
            <a:endParaRPr sz="1200"/>
          </a:p>
        </p:txBody>
      </p:sp>
      <p:sp>
        <p:nvSpPr>
          <p:cNvPr id="6374" name="Google Shape;6374;p64"/>
          <p:cNvSpPr/>
          <p:nvPr/>
        </p:nvSpPr>
        <p:spPr>
          <a:xfrm rot="5400000">
            <a:off x="5184175" y="3652700"/>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Conv3-64</a:t>
            </a:r>
            <a:endParaRPr sz="1200"/>
          </a:p>
        </p:txBody>
      </p:sp>
      <p:sp>
        <p:nvSpPr>
          <p:cNvPr id="6375" name="Google Shape;6375;p64"/>
          <p:cNvSpPr/>
          <p:nvPr/>
        </p:nvSpPr>
        <p:spPr>
          <a:xfrm rot="5400000">
            <a:off x="5533750"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376" name="Google Shape;6376;p64"/>
          <p:cNvCxnSpPr>
            <a:stCxn id="6366" idx="0"/>
            <a:endCxn id="6368" idx="2"/>
          </p:cNvCxnSpPr>
          <p:nvPr/>
        </p:nvCxnSpPr>
        <p:spPr>
          <a:xfrm>
            <a:off x="3694675" y="3784100"/>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7" name="Google Shape;6377;p64"/>
          <p:cNvCxnSpPr>
            <a:stCxn id="6368" idx="0"/>
            <a:endCxn id="6368"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78" name="Google Shape;6378;p64"/>
          <p:cNvCxnSpPr>
            <a:stCxn id="6367" idx="0"/>
            <a:endCxn id="6370" idx="2"/>
          </p:cNvCxnSpPr>
          <p:nvPr/>
        </p:nvCxnSpPr>
        <p:spPr>
          <a:xfrm>
            <a:off x="4393800" y="3787249"/>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9" name="Google Shape;6379;p64"/>
          <p:cNvCxnSpPr>
            <a:stCxn id="6368" idx="0"/>
            <a:endCxn id="6368"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80" name="Google Shape;6380;p64"/>
          <p:cNvCxnSpPr>
            <a:stCxn id="6368" idx="0"/>
            <a:endCxn id="6368"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81" name="Google Shape;6381;p64"/>
          <p:cNvCxnSpPr>
            <a:stCxn id="6367" idx="2"/>
            <a:endCxn id="6368" idx="0"/>
          </p:cNvCxnSpPr>
          <p:nvPr/>
        </p:nvCxnSpPr>
        <p:spPr>
          <a:xfrm rot="10800000">
            <a:off x="4044300" y="3787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2" name="Google Shape;6382;p64"/>
          <p:cNvCxnSpPr>
            <a:stCxn id="6370" idx="0"/>
            <a:endCxn id="6369" idx="2"/>
          </p:cNvCxnSpPr>
          <p:nvPr/>
        </p:nvCxnSpPr>
        <p:spPr>
          <a:xfrm>
            <a:off x="474340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3" name="Google Shape;6383;p64"/>
          <p:cNvCxnSpPr>
            <a:stCxn id="6369" idx="0"/>
            <a:endCxn id="6373" idx="2"/>
          </p:cNvCxnSpPr>
          <p:nvPr/>
        </p:nvCxnSpPr>
        <p:spPr>
          <a:xfrm>
            <a:off x="5092975"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4" name="Google Shape;6384;p64"/>
          <p:cNvCxnSpPr>
            <a:stCxn id="6373" idx="0"/>
            <a:endCxn id="6374" idx="2"/>
          </p:cNvCxnSpPr>
          <p:nvPr/>
        </p:nvCxnSpPr>
        <p:spPr>
          <a:xfrm>
            <a:off x="544255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5" name="Google Shape;6385;p64"/>
          <p:cNvCxnSpPr>
            <a:stCxn id="6374" idx="0"/>
            <a:endCxn id="6375" idx="2"/>
          </p:cNvCxnSpPr>
          <p:nvPr/>
        </p:nvCxnSpPr>
        <p:spPr>
          <a:xfrm>
            <a:off x="5792125" y="3790250"/>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6" name="Google Shape;6386;p64"/>
          <p:cNvCxnSpPr>
            <a:stCxn id="6375" idx="0"/>
            <a:endCxn id="6371" idx="2"/>
          </p:cNvCxnSpPr>
          <p:nvPr/>
        </p:nvCxnSpPr>
        <p:spPr>
          <a:xfrm>
            <a:off x="614170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7" name="Google Shape;6387;p64"/>
          <p:cNvCxnSpPr>
            <a:stCxn id="6371" idx="0"/>
            <a:endCxn id="6372" idx="2"/>
          </p:cNvCxnSpPr>
          <p:nvPr/>
        </p:nvCxnSpPr>
        <p:spPr>
          <a:xfrm>
            <a:off x="6491275" y="3790249"/>
            <a:ext cx="74400" cy="0"/>
          </a:xfrm>
          <a:prstGeom prst="straightConnector1">
            <a:avLst/>
          </a:prstGeom>
          <a:noFill/>
          <a:ln w="9525" cap="flat" cmpd="sng">
            <a:solidFill>
              <a:schemeClr val="dk2"/>
            </a:solidFill>
            <a:prstDash val="solid"/>
            <a:round/>
            <a:headEnd type="none" w="med" len="med"/>
            <a:tailEnd type="none" w="med" len="med"/>
          </a:ln>
        </p:spPr>
      </p:cxnSp>
      <p:sp>
        <p:nvSpPr>
          <p:cNvPr id="6388" name="Google Shape;6388;p64"/>
          <p:cNvSpPr/>
          <p:nvPr/>
        </p:nvSpPr>
        <p:spPr>
          <a:xfrm>
            <a:off x="898598" y="4232079"/>
            <a:ext cx="7731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Input</a:t>
            </a:r>
            <a:endParaRPr sz="1100"/>
          </a:p>
        </p:txBody>
      </p:sp>
      <p:sp>
        <p:nvSpPr>
          <p:cNvPr id="6389" name="Google Shape;6389;p64"/>
          <p:cNvSpPr/>
          <p:nvPr/>
        </p:nvSpPr>
        <p:spPr>
          <a:xfrm>
            <a:off x="898598" y="3882506"/>
            <a:ext cx="7731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Conv</a:t>
            </a:r>
            <a:endParaRPr sz="1100"/>
          </a:p>
        </p:txBody>
      </p:sp>
      <p:sp>
        <p:nvSpPr>
          <p:cNvPr id="6390" name="Google Shape;6390;p64"/>
          <p:cNvSpPr/>
          <p:nvPr/>
        </p:nvSpPr>
        <p:spPr>
          <a:xfrm>
            <a:off x="898598" y="3183360"/>
            <a:ext cx="7731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Conv</a:t>
            </a:r>
            <a:endParaRPr sz="1100"/>
          </a:p>
        </p:txBody>
      </p:sp>
      <p:sp>
        <p:nvSpPr>
          <p:cNvPr id="6391" name="Google Shape;6391;p64"/>
          <p:cNvSpPr/>
          <p:nvPr/>
        </p:nvSpPr>
        <p:spPr>
          <a:xfrm>
            <a:off x="898598" y="3532932"/>
            <a:ext cx="7731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Max-Pool</a:t>
            </a:r>
            <a:endParaRPr sz="1100"/>
          </a:p>
        </p:txBody>
      </p:sp>
      <p:sp>
        <p:nvSpPr>
          <p:cNvPr id="6392" name="Google Shape;6392;p64"/>
          <p:cNvSpPr/>
          <p:nvPr/>
        </p:nvSpPr>
        <p:spPr>
          <a:xfrm>
            <a:off x="898598" y="2833775"/>
            <a:ext cx="7731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Max-Pool</a:t>
            </a:r>
            <a:endParaRPr sz="1100"/>
          </a:p>
        </p:txBody>
      </p:sp>
      <p:sp>
        <p:nvSpPr>
          <p:cNvPr id="6393" name="Google Shape;6393;p64"/>
          <p:cNvSpPr/>
          <p:nvPr/>
        </p:nvSpPr>
        <p:spPr>
          <a:xfrm>
            <a:off x="898598" y="2474998"/>
            <a:ext cx="7731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FC</a:t>
            </a:r>
            <a:endParaRPr sz="1100"/>
          </a:p>
        </p:txBody>
      </p:sp>
      <p:sp>
        <p:nvSpPr>
          <p:cNvPr id="6394" name="Google Shape;6394;p64"/>
          <p:cNvSpPr txBox="1"/>
          <p:nvPr/>
        </p:nvSpPr>
        <p:spPr>
          <a:xfrm rot="-3921551">
            <a:off x="369899" y="41144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Layer1</a:t>
            </a:r>
            <a:endParaRPr sz="1000"/>
          </a:p>
        </p:txBody>
      </p:sp>
      <p:sp>
        <p:nvSpPr>
          <p:cNvPr id="6395" name="Google Shape;6395;p64"/>
          <p:cNvSpPr/>
          <p:nvPr/>
        </p:nvSpPr>
        <p:spPr>
          <a:xfrm>
            <a:off x="898598" y="1563404"/>
            <a:ext cx="7731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Softmax</a:t>
            </a:r>
            <a:endParaRPr sz="1100"/>
          </a:p>
        </p:txBody>
      </p:sp>
      <p:sp>
        <p:nvSpPr>
          <p:cNvPr id="6396" name="Google Shape;6396;p64"/>
          <p:cNvSpPr/>
          <p:nvPr/>
        </p:nvSpPr>
        <p:spPr>
          <a:xfrm>
            <a:off x="898598" y="2110554"/>
            <a:ext cx="7731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FC</a:t>
            </a:r>
            <a:endParaRPr sz="1100"/>
          </a:p>
        </p:txBody>
      </p:sp>
      <p:cxnSp>
        <p:nvCxnSpPr>
          <p:cNvPr id="6397" name="Google Shape;6397;p64"/>
          <p:cNvCxnSpPr>
            <a:stCxn id="6388" idx="0"/>
            <a:endCxn id="6389" idx="2"/>
          </p:cNvCxnSpPr>
          <p:nvPr/>
        </p:nvCxnSpPr>
        <p:spPr>
          <a:xfrm rot="10800000">
            <a:off x="1285148" y="4157679"/>
            <a:ext cx="0" cy="74400"/>
          </a:xfrm>
          <a:prstGeom prst="straightConnector1">
            <a:avLst/>
          </a:prstGeom>
          <a:noFill/>
          <a:ln w="9525" cap="flat" cmpd="sng">
            <a:solidFill>
              <a:schemeClr val="dk2"/>
            </a:solidFill>
            <a:prstDash val="solid"/>
            <a:round/>
            <a:headEnd type="none" w="med" len="med"/>
            <a:tailEnd type="none" w="med" len="med"/>
          </a:ln>
        </p:spPr>
      </p:cxnSp>
      <p:cxnSp>
        <p:nvCxnSpPr>
          <p:cNvPr id="6398" name="Google Shape;6398;p64"/>
          <p:cNvCxnSpPr>
            <a:stCxn id="6389" idx="0"/>
            <a:endCxn id="6391" idx="2"/>
          </p:cNvCxnSpPr>
          <p:nvPr/>
        </p:nvCxnSpPr>
        <p:spPr>
          <a:xfrm rot="10800000">
            <a:off x="1285148" y="3808106"/>
            <a:ext cx="0" cy="74400"/>
          </a:xfrm>
          <a:prstGeom prst="straightConnector1">
            <a:avLst/>
          </a:prstGeom>
          <a:noFill/>
          <a:ln w="9525" cap="flat" cmpd="sng">
            <a:solidFill>
              <a:schemeClr val="dk2"/>
            </a:solidFill>
            <a:prstDash val="solid"/>
            <a:round/>
            <a:headEnd type="none" w="med" len="med"/>
            <a:tailEnd type="none" w="med" len="med"/>
          </a:ln>
        </p:spPr>
      </p:cxnSp>
      <p:cxnSp>
        <p:nvCxnSpPr>
          <p:cNvPr id="6399" name="Google Shape;6399;p64"/>
          <p:cNvCxnSpPr>
            <a:stCxn id="6391" idx="0"/>
            <a:endCxn id="6391" idx="0"/>
          </p:cNvCxnSpPr>
          <p:nvPr/>
        </p:nvCxnSpPr>
        <p:spPr>
          <a:xfrm>
            <a:off x="1285148" y="3532932"/>
            <a:ext cx="0" cy="0"/>
          </a:xfrm>
          <a:prstGeom prst="straightConnector1">
            <a:avLst/>
          </a:prstGeom>
          <a:noFill/>
          <a:ln w="9525" cap="flat" cmpd="sng">
            <a:solidFill>
              <a:schemeClr val="dk2"/>
            </a:solidFill>
            <a:prstDash val="solid"/>
            <a:round/>
            <a:headEnd type="none" w="med" len="med"/>
            <a:tailEnd type="none" w="med" len="med"/>
          </a:ln>
        </p:spPr>
      </p:cxnSp>
      <p:cxnSp>
        <p:nvCxnSpPr>
          <p:cNvPr id="6400" name="Google Shape;6400;p64"/>
          <p:cNvCxnSpPr>
            <a:stCxn id="6390" idx="0"/>
            <a:endCxn id="6392" idx="2"/>
          </p:cNvCxnSpPr>
          <p:nvPr/>
        </p:nvCxnSpPr>
        <p:spPr>
          <a:xfrm rot="10800000">
            <a:off x="1285148" y="3108960"/>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1" name="Google Shape;6401;p64"/>
          <p:cNvCxnSpPr>
            <a:stCxn id="6391" idx="0"/>
            <a:endCxn id="6391" idx="0"/>
          </p:cNvCxnSpPr>
          <p:nvPr/>
        </p:nvCxnSpPr>
        <p:spPr>
          <a:xfrm>
            <a:off x="1285148" y="3532932"/>
            <a:ext cx="0" cy="0"/>
          </a:xfrm>
          <a:prstGeom prst="straightConnector1">
            <a:avLst/>
          </a:prstGeom>
          <a:noFill/>
          <a:ln w="9525" cap="flat" cmpd="sng">
            <a:solidFill>
              <a:schemeClr val="dk2"/>
            </a:solidFill>
            <a:prstDash val="solid"/>
            <a:round/>
            <a:headEnd type="none" w="med" len="med"/>
            <a:tailEnd type="none" w="med" len="med"/>
          </a:ln>
        </p:spPr>
      </p:cxnSp>
      <p:cxnSp>
        <p:nvCxnSpPr>
          <p:cNvPr id="6402" name="Google Shape;6402;p64"/>
          <p:cNvCxnSpPr>
            <a:stCxn id="6391" idx="0"/>
            <a:endCxn id="6391" idx="0"/>
          </p:cNvCxnSpPr>
          <p:nvPr/>
        </p:nvCxnSpPr>
        <p:spPr>
          <a:xfrm>
            <a:off x="1285148" y="3532932"/>
            <a:ext cx="0" cy="0"/>
          </a:xfrm>
          <a:prstGeom prst="straightConnector1">
            <a:avLst/>
          </a:prstGeom>
          <a:noFill/>
          <a:ln w="9525" cap="flat" cmpd="sng">
            <a:solidFill>
              <a:schemeClr val="dk2"/>
            </a:solidFill>
            <a:prstDash val="solid"/>
            <a:round/>
            <a:headEnd type="none" w="med" len="med"/>
            <a:tailEnd type="none" w="med" len="med"/>
          </a:ln>
        </p:spPr>
      </p:cxnSp>
      <p:cxnSp>
        <p:nvCxnSpPr>
          <p:cNvPr id="6403" name="Google Shape;6403;p64"/>
          <p:cNvCxnSpPr>
            <a:stCxn id="6390" idx="2"/>
            <a:endCxn id="6391" idx="0"/>
          </p:cNvCxnSpPr>
          <p:nvPr/>
        </p:nvCxnSpPr>
        <p:spPr>
          <a:xfrm>
            <a:off x="1285148" y="3458460"/>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4" name="Google Shape;6404;p64"/>
          <p:cNvCxnSpPr>
            <a:stCxn id="6392" idx="0"/>
            <a:endCxn id="6405" idx="2"/>
          </p:cNvCxnSpPr>
          <p:nvPr/>
        </p:nvCxnSpPr>
        <p:spPr>
          <a:xfrm rot="10800000">
            <a:off x="1285148" y="2759375"/>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6" name="Google Shape;6406;p64"/>
          <p:cNvCxnSpPr>
            <a:stCxn id="6393" idx="0"/>
            <a:endCxn id="6396" idx="2"/>
          </p:cNvCxnSpPr>
          <p:nvPr/>
        </p:nvCxnSpPr>
        <p:spPr>
          <a:xfrm rot="10800000">
            <a:off x="1285148" y="2385598"/>
            <a:ext cx="0" cy="89400"/>
          </a:xfrm>
          <a:prstGeom prst="straightConnector1">
            <a:avLst/>
          </a:prstGeom>
          <a:noFill/>
          <a:ln w="9525" cap="flat" cmpd="sng">
            <a:solidFill>
              <a:schemeClr val="dk2"/>
            </a:solidFill>
            <a:prstDash val="solid"/>
            <a:round/>
            <a:headEnd type="none" w="med" len="med"/>
            <a:tailEnd type="none" w="med" len="med"/>
          </a:ln>
        </p:spPr>
      </p:cxnSp>
      <p:cxnSp>
        <p:nvCxnSpPr>
          <p:cNvPr id="6407" name="Google Shape;6407;p64"/>
          <p:cNvCxnSpPr>
            <a:stCxn id="6396" idx="0"/>
            <a:endCxn id="6395" idx="2"/>
          </p:cNvCxnSpPr>
          <p:nvPr/>
        </p:nvCxnSpPr>
        <p:spPr>
          <a:xfrm rot="10800000">
            <a:off x="1285148" y="1838454"/>
            <a:ext cx="0" cy="272100"/>
          </a:xfrm>
          <a:prstGeom prst="straightConnector1">
            <a:avLst/>
          </a:prstGeom>
          <a:noFill/>
          <a:ln w="9525" cap="flat" cmpd="sng">
            <a:solidFill>
              <a:schemeClr val="dk2"/>
            </a:solidFill>
            <a:prstDash val="solid"/>
            <a:round/>
            <a:headEnd type="none" w="med" len="med"/>
            <a:tailEnd type="none" w="med" len="med"/>
          </a:ln>
        </p:spPr>
      </p:cxnSp>
      <p:sp>
        <p:nvSpPr>
          <p:cNvPr id="6408" name="Google Shape;6408;p64"/>
          <p:cNvSpPr txBox="1"/>
          <p:nvPr/>
        </p:nvSpPr>
        <p:spPr>
          <a:xfrm rot="-3921551">
            <a:off x="369899" y="34286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Layer2</a:t>
            </a:r>
            <a:endParaRPr sz="1000"/>
          </a:p>
        </p:txBody>
      </p:sp>
      <p:sp>
        <p:nvSpPr>
          <p:cNvPr id="6409" name="Google Shape;6409;p64"/>
          <p:cNvSpPr txBox="1"/>
          <p:nvPr/>
        </p:nvSpPr>
        <p:spPr>
          <a:xfrm rot="-3921551">
            <a:off x="369899" y="26666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Layer3</a:t>
            </a:r>
            <a:endParaRPr sz="1000"/>
          </a:p>
        </p:txBody>
      </p:sp>
      <p:sp>
        <p:nvSpPr>
          <p:cNvPr id="6410" name="Google Shape;6410;p64"/>
          <p:cNvSpPr txBox="1"/>
          <p:nvPr/>
        </p:nvSpPr>
        <p:spPr>
          <a:xfrm rot="-3921551">
            <a:off x="369899" y="2327469"/>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Layer4</a:t>
            </a:r>
            <a:endParaRPr sz="1000"/>
          </a:p>
        </p:txBody>
      </p:sp>
      <p:sp>
        <p:nvSpPr>
          <p:cNvPr id="6411" name="Google Shape;6411;p64"/>
          <p:cNvSpPr txBox="1"/>
          <p:nvPr/>
        </p:nvSpPr>
        <p:spPr>
          <a:xfrm rot="1478449">
            <a:off x="3030175" y="299574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Layer1</a:t>
            </a:r>
            <a:endParaRPr sz="1000"/>
          </a:p>
        </p:txBody>
      </p:sp>
      <p:sp>
        <p:nvSpPr>
          <p:cNvPr id="6412" name="Google Shape;6412;p64"/>
          <p:cNvSpPr txBox="1"/>
          <p:nvPr/>
        </p:nvSpPr>
        <p:spPr>
          <a:xfrm rot="1478449">
            <a:off x="4782775" y="3023253"/>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Layer2</a:t>
            </a:r>
            <a:endParaRPr sz="1000"/>
          </a:p>
        </p:txBody>
      </p:sp>
      <p:sp>
        <p:nvSpPr>
          <p:cNvPr id="6413" name="Google Shape;6413;p64"/>
          <p:cNvSpPr txBox="1"/>
          <p:nvPr/>
        </p:nvSpPr>
        <p:spPr>
          <a:xfrm rot="1478449">
            <a:off x="5822069" y="302269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Layer3</a:t>
            </a:r>
            <a:endParaRPr sz="1000"/>
          </a:p>
        </p:txBody>
      </p:sp>
      <p:sp>
        <p:nvSpPr>
          <p:cNvPr id="6414" name="Google Shape;6414;p64"/>
          <p:cNvSpPr txBox="1"/>
          <p:nvPr/>
        </p:nvSpPr>
        <p:spPr>
          <a:xfrm rot="1478449">
            <a:off x="6556303" y="299574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Layer4</a:t>
            </a:r>
            <a:endParaRPr sz="1000"/>
          </a:p>
        </p:txBody>
      </p:sp>
      <p:sp>
        <p:nvSpPr>
          <p:cNvPr id="6415" name="Google Shape;6415;p64"/>
          <p:cNvSpPr/>
          <p:nvPr/>
        </p:nvSpPr>
        <p:spPr>
          <a:xfrm rot="5400000">
            <a:off x="3657700" y="1254724"/>
            <a:ext cx="9285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Input</a:t>
            </a:r>
            <a:endParaRPr sz="1200"/>
          </a:p>
        </p:txBody>
      </p:sp>
      <p:sp>
        <p:nvSpPr>
          <p:cNvPr id="6416" name="Google Shape;6416;p64"/>
          <p:cNvSpPr/>
          <p:nvPr/>
        </p:nvSpPr>
        <p:spPr>
          <a:xfrm rot="5400000">
            <a:off x="4007275" y="1254725"/>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Conv3-32</a:t>
            </a:r>
            <a:endParaRPr sz="1200"/>
          </a:p>
        </p:txBody>
      </p:sp>
      <p:sp>
        <p:nvSpPr>
          <p:cNvPr id="6417" name="Google Shape;6417;p64"/>
          <p:cNvSpPr/>
          <p:nvPr/>
        </p:nvSpPr>
        <p:spPr>
          <a:xfrm rot="5400000">
            <a:off x="4703250" y="1257874"/>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Conv3-32</a:t>
            </a:r>
            <a:endParaRPr sz="1200"/>
          </a:p>
        </p:txBody>
      </p:sp>
      <p:sp>
        <p:nvSpPr>
          <p:cNvPr id="6418" name="Google Shape;6418;p64"/>
          <p:cNvSpPr/>
          <p:nvPr/>
        </p:nvSpPr>
        <p:spPr>
          <a:xfrm rot="5400000">
            <a:off x="4353700" y="1257874"/>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Conv3-32</a:t>
            </a:r>
            <a:endParaRPr sz="1200"/>
          </a:p>
        </p:txBody>
      </p:sp>
      <p:sp>
        <p:nvSpPr>
          <p:cNvPr id="6419" name="Google Shape;6419;p64"/>
          <p:cNvSpPr/>
          <p:nvPr/>
        </p:nvSpPr>
        <p:spPr>
          <a:xfrm rot="5400000">
            <a:off x="5399425"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Max-Pool</a:t>
            </a:r>
            <a:endParaRPr sz="1200"/>
          </a:p>
        </p:txBody>
      </p:sp>
      <p:sp>
        <p:nvSpPr>
          <p:cNvPr id="6420" name="Google Shape;6420;p64"/>
          <p:cNvSpPr/>
          <p:nvPr/>
        </p:nvSpPr>
        <p:spPr>
          <a:xfrm rot="5400000">
            <a:off x="5049850"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Conv3-32</a:t>
            </a:r>
            <a:endParaRPr sz="1200"/>
          </a:p>
        </p:txBody>
      </p:sp>
      <p:sp>
        <p:nvSpPr>
          <p:cNvPr id="6421" name="Google Shape;6421;p64"/>
          <p:cNvSpPr/>
          <p:nvPr/>
        </p:nvSpPr>
        <p:spPr>
          <a:xfrm rot="5400000">
            <a:off x="6797725"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Conv3-128</a:t>
            </a:r>
            <a:endParaRPr sz="1200"/>
          </a:p>
        </p:txBody>
      </p:sp>
      <p:sp>
        <p:nvSpPr>
          <p:cNvPr id="6422" name="Google Shape;6422;p64"/>
          <p:cNvSpPr/>
          <p:nvPr/>
        </p:nvSpPr>
        <p:spPr>
          <a:xfrm rot="5400000">
            <a:off x="5749000"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Conv3-64</a:t>
            </a:r>
            <a:endParaRPr sz="1200"/>
          </a:p>
        </p:txBody>
      </p:sp>
      <p:sp>
        <p:nvSpPr>
          <p:cNvPr id="6423" name="Google Shape;6423;p64"/>
          <p:cNvSpPr/>
          <p:nvPr/>
        </p:nvSpPr>
        <p:spPr>
          <a:xfrm rot="5400000">
            <a:off x="6098575" y="1260875"/>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Conv3-64</a:t>
            </a:r>
            <a:endParaRPr sz="1200"/>
          </a:p>
        </p:txBody>
      </p:sp>
      <p:sp>
        <p:nvSpPr>
          <p:cNvPr id="6424" name="Google Shape;6424;p64"/>
          <p:cNvSpPr/>
          <p:nvPr/>
        </p:nvSpPr>
        <p:spPr>
          <a:xfrm rot="5400000">
            <a:off x="6448150"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425" name="Google Shape;6425;p64"/>
          <p:cNvCxnSpPr>
            <a:stCxn id="6415" idx="0"/>
            <a:endCxn id="6416" idx="2"/>
          </p:cNvCxnSpPr>
          <p:nvPr/>
        </p:nvCxnSpPr>
        <p:spPr>
          <a:xfrm>
            <a:off x="4259500" y="139227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26" name="Google Shape;6426;p64"/>
          <p:cNvCxnSpPr>
            <a:stCxn id="6416" idx="0"/>
            <a:endCxn id="6418" idx="2"/>
          </p:cNvCxnSpPr>
          <p:nvPr/>
        </p:nvCxnSpPr>
        <p:spPr>
          <a:xfrm>
            <a:off x="4609075" y="1392275"/>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7" name="Google Shape;6427;p64"/>
          <p:cNvCxnSpPr>
            <a:stCxn id="6418" idx="0"/>
            <a:endCxn id="6418"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28" name="Google Shape;6428;p64"/>
          <p:cNvCxnSpPr>
            <a:stCxn id="6417" idx="0"/>
            <a:endCxn id="6420" idx="2"/>
          </p:cNvCxnSpPr>
          <p:nvPr/>
        </p:nvCxnSpPr>
        <p:spPr>
          <a:xfrm>
            <a:off x="5308200" y="1395424"/>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9" name="Google Shape;6429;p64"/>
          <p:cNvCxnSpPr>
            <a:stCxn id="6418" idx="0"/>
            <a:endCxn id="6418"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30" name="Google Shape;6430;p64"/>
          <p:cNvCxnSpPr>
            <a:stCxn id="6418" idx="0"/>
            <a:endCxn id="6418"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31" name="Google Shape;6431;p64"/>
          <p:cNvCxnSpPr>
            <a:stCxn id="6417" idx="2"/>
            <a:endCxn id="6418" idx="0"/>
          </p:cNvCxnSpPr>
          <p:nvPr/>
        </p:nvCxnSpPr>
        <p:spPr>
          <a:xfrm rot="10800000">
            <a:off x="4958700" y="1395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2" name="Google Shape;6432;p64"/>
          <p:cNvCxnSpPr>
            <a:stCxn id="6420" idx="0"/>
            <a:endCxn id="6419" idx="2"/>
          </p:cNvCxnSpPr>
          <p:nvPr/>
        </p:nvCxnSpPr>
        <p:spPr>
          <a:xfrm>
            <a:off x="565780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3" name="Google Shape;6433;p64"/>
          <p:cNvCxnSpPr>
            <a:stCxn id="6419" idx="0"/>
            <a:endCxn id="6422" idx="2"/>
          </p:cNvCxnSpPr>
          <p:nvPr/>
        </p:nvCxnSpPr>
        <p:spPr>
          <a:xfrm>
            <a:off x="6007375"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4" name="Google Shape;6434;p64"/>
          <p:cNvCxnSpPr>
            <a:stCxn id="6422" idx="0"/>
            <a:endCxn id="6423" idx="2"/>
          </p:cNvCxnSpPr>
          <p:nvPr/>
        </p:nvCxnSpPr>
        <p:spPr>
          <a:xfrm>
            <a:off x="635695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5" name="Google Shape;6435;p64"/>
          <p:cNvCxnSpPr>
            <a:stCxn id="6423" idx="0"/>
            <a:endCxn id="6424" idx="2"/>
          </p:cNvCxnSpPr>
          <p:nvPr/>
        </p:nvCxnSpPr>
        <p:spPr>
          <a:xfrm>
            <a:off x="6706525" y="1398425"/>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6" name="Google Shape;6436;p64"/>
          <p:cNvCxnSpPr>
            <a:stCxn id="6424" idx="0"/>
            <a:endCxn id="6421" idx="2"/>
          </p:cNvCxnSpPr>
          <p:nvPr/>
        </p:nvCxnSpPr>
        <p:spPr>
          <a:xfrm>
            <a:off x="705610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7" name="Google Shape;6437;p64"/>
          <p:cNvCxnSpPr>
            <a:stCxn id="6421" idx="0"/>
            <a:endCxn id="6438" idx="2"/>
          </p:cNvCxnSpPr>
          <p:nvPr/>
        </p:nvCxnSpPr>
        <p:spPr>
          <a:xfrm>
            <a:off x="7405675" y="1398424"/>
            <a:ext cx="74400" cy="0"/>
          </a:xfrm>
          <a:prstGeom prst="straightConnector1">
            <a:avLst/>
          </a:prstGeom>
          <a:noFill/>
          <a:ln w="9525" cap="flat" cmpd="sng">
            <a:solidFill>
              <a:schemeClr val="dk2"/>
            </a:solidFill>
            <a:prstDash val="solid"/>
            <a:round/>
            <a:headEnd type="none" w="med" len="med"/>
            <a:tailEnd type="none" w="med" len="med"/>
          </a:ln>
        </p:spPr>
      </p:cxnSp>
      <p:sp>
        <p:nvSpPr>
          <p:cNvPr id="6439" name="Google Shape;6439;p64"/>
          <p:cNvSpPr txBox="1"/>
          <p:nvPr/>
        </p:nvSpPr>
        <p:spPr>
          <a:xfrm rot="1478449">
            <a:off x="3944575" y="60392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Layer1</a:t>
            </a:r>
            <a:endParaRPr sz="1000"/>
          </a:p>
        </p:txBody>
      </p:sp>
      <p:sp>
        <p:nvSpPr>
          <p:cNvPr id="6440" name="Google Shape;6440;p64"/>
          <p:cNvSpPr txBox="1"/>
          <p:nvPr/>
        </p:nvSpPr>
        <p:spPr>
          <a:xfrm rot="1478449">
            <a:off x="5697175" y="631428"/>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Layer2</a:t>
            </a:r>
            <a:endParaRPr sz="1000"/>
          </a:p>
        </p:txBody>
      </p:sp>
      <p:sp>
        <p:nvSpPr>
          <p:cNvPr id="6441" name="Google Shape;6441;p64"/>
          <p:cNvSpPr txBox="1"/>
          <p:nvPr/>
        </p:nvSpPr>
        <p:spPr>
          <a:xfrm rot="1478449">
            <a:off x="6736469" y="63086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Layer3</a:t>
            </a:r>
            <a:endParaRPr sz="1000"/>
          </a:p>
        </p:txBody>
      </p:sp>
      <p:sp>
        <p:nvSpPr>
          <p:cNvPr id="6442" name="Google Shape;6442;p64"/>
          <p:cNvSpPr/>
          <p:nvPr/>
        </p:nvSpPr>
        <p:spPr>
          <a:xfrm rot="5400000">
            <a:off x="6582475" y="3652699"/>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FC-512</a:t>
            </a:r>
            <a:endParaRPr sz="1200"/>
          </a:p>
        </p:txBody>
      </p:sp>
      <p:cxnSp>
        <p:nvCxnSpPr>
          <p:cNvPr id="6443" name="Google Shape;6443;p64"/>
          <p:cNvCxnSpPr/>
          <p:nvPr/>
        </p:nvCxnSpPr>
        <p:spPr>
          <a:xfrm>
            <a:off x="6840888" y="3784099"/>
            <a:ext cx="74400" cy="0"/>
          </a:xfrm>
          <a:prstGeom prst="straightConnector1">
            <a:avLst/>
          </a:prstGeom>
          <a:noFill/>
          <a:ln w="9525" cap="flat" cmpd="sng">
            <a:solidFill>
              <a:schemeClr val="dk2"/>
            </a:solidFill>
            <a:prstDash val="solid"/>
            <a:round/>
            <a:headEnd type="none" w="med" len="med"/>
            <a:tailEnd type="none" w="med" len="med"/>
          </a:ln>
        </p:spPr>
      </p:cxnSp>
      <p:sp>
        <p:nvSpPr>
          <p:cNvPr id="6444" name="Google Shape;6444;p64"/>
          <p:cNvSpPr/>
          <p:nvPr/>
        </p:nvSpPr>
        <p:spPr>
          <a:xfrm rot="5400000">
            <a:off x="6932050" y="3646549"/>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Output</a:t>
            </a:r>
            <a:endParaRPr sz="1200"/>
          </a:p>
        </p:txBody>
      </p:sp>
      <p:cxnSp>
        <p:nvCxnSpPr>
          <p:cNvPr id="6445" name="Google Shape;6445;p64"/>
          <p:cNvCxnSpPr/>
          <p:nvPr/>
        </p:nvCxnSpPr>
        <p:spPr>
          <a:xfrm>
            <a:off x="7190413" y="3784099"/>
            <a:ext cx="74400" cy="0"/>
          </a:xfrm>
          <a:prstGeom prst="straightConnector1">
            <a:avLst/>
          </a:prstGeom>
          <a:noFill/>
          <a:ln w="9525" cap="flat" cmpd="sng">
            <a:solidFill>
              <a:schemeClr val="dk2"/>
            </a:solidFill>
            <a:prstDash val="solid"/>
            <a:round/>
            <a:headEnd type="none" w="med" len="med"/>
            <a:tailEnd type="none" w="med" len="med"/>
          </a:ln>
        </p:spPr>
      </p:cxnSp>
      <p:sp>
        <p:nvSpPr>
          <p:cNvPr id="6446" name="Google Shape;6446;p64"/>
          <p:cNvSpPr/>
          <p:nvPr/>
        </p:nvSpPr>
        <p:spPr>
          <a:xfrm rot="5400000">
            <a:off x="7147300"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Max-Pool</a:t>
            </a:r>
            <a:endParaRPr sz="1200"/>
          </a:p>
        </p:txBody>
      </p:sp>
      <p:sp>
        <p:nvSpPr>
          <p:cNvPr id="6447" name="Google Shape;6447;p64"/>
          <p:cNvSpPr/>
          <p:nvPr/>
        </p:nvSpPr>
        <p:spPr>
          <a:xfrm rot="5400000">
            <a:off x="7496875" y="1260874"/>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FC-512</a:t>
            </a:r>
            <a:endParaRPr sz="1200"/>
          </a:p>
        </p:txBody>
      </p:sp>
      <p:cxnSp>
        <p:nvCxnSpPr>
          <p:cNvPr id="6448" name="Google Shape;6448;p64"/>
          <p:cNvCxnSpPr/>
          <p:nvPr/>
        </p:nvCxnSpPr>
        <p:spPr>
          <a:xfrm>
            <a:off x="7755288" y="1392274"/>
            <a:ext cx="74400" cy="0"/>
          </a:xfrm>
          <a:prstGeom prst="straightConnector1">
            <a:avLst/>
          </a:prstGeom>
          <a:noFill/>
          <a:ln w="9525" cap="flat" cmpd="sng">
            <a:solidFill>
              <a:schemeClr val="dk2"/>
            </a:solidFill>
            <a:prstDash val="solid"/>
            <a:round/>
            <a:headEnd type="none" w="med" len="med"/>
            <a:tailEnd type="none" w="med" len="med"/>
          </a:ln>
        </p:spPr>
      </p:cxnSp>
      <p:sp>
        <p:nvSpPr>
          <p:cNvPr id="6449" name="Google Shape;6449;p64"/>
          <p:cNvSpPr/>
          <p:nvPr/>
        </p:nvSpPr>
        <p:spPr>
          <a:xfrm rot="5400000">
            <a:off x="7846450" y="1254724"/>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Output</a:t>
            </a:r>
            <a:endParaRPr sz="1200"/>
          </a:p>
        </p:txBody>
      </p:sp>
      <p:cxnSp>
        <p:nvCxnSpPr>
          <p:cNvPr id="6450" name="Google Shape;6450;p64"/>
          <p:cNvCxnSpPr/>
          <p:nvPr/>
        </p:nvCxnSpPr>
        <p:spPr>
          <a:xfrm>
            <a:off x="8104813" y="1392274"/>
            <a:ext cx="74400" cy="0"/>
          </a:xfrm>
          <a:prstGeom prst="straightConnector1">
            <a:avLst/>
          </a:prstGeom>
          <a:noFill/>
          <a:ln w="9525" cap="flat" cmpd="sng">
            <a:solidFill>
              <a:schemeClr val="dk2"/>
            </a:solidFill>
            <a:prstDash val="solid"/>
            <a:round/>
            <a:headEnd type="none" w="med" len="med"/>
            <a:tailEnd type="none" w="med" len="med"/>
          </a:ln>
        </p:spPr>
      </p:cxnSp>
      <p:sp>
        <p:nvSpPr>
          <p:cNvPr id="6451" name="Google Shape;6451;p64"/>
          <p:cNvSpPr txBox="1"/>
          <p:nvPr/>
        </p:nvSpPr>
        <p:spPr>
          <a:xfrm rot="1478449">
            <a:off x="7449769" y="63086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455"/>
        <p:cNvGrpSpPr/>
        <p:nvPr/>
      </p:nvGrpSpPr>
      <p:grpSpPr>
        <a:xfrm>
          <a:off x="0" y="0"/>
          <a:ext cx="0" cy="0"/>
          <a:chOff x="0" y="0"/>
          <a:chExt cx="0" cy="0"/>
        </a:xfrm>
      </p:grpSpPr>
      <p:sp>
        <p:nvSpPr>
          <p:cNvPr id="6456" name="Google Shape;6456;p65"/>
          <p:cNvSpPr/>
          <p:nvPr/>
        </p:nvSpPr>
        <p:spPr>
          <a:xfrm>
            <a:off x="3773088" y="3353950"/>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layer</a:t>
            </a:r>
            <a:endParaRPr sz="1000"/>
          </a:p>
        </p:txBody>
      </p:sp>
      <p:sp>
        <p:nvSpPr>
          <p:cNvPr id="6457" name="Google Shape;6457;p65"/>
          <p:cNvSpPr/>
          <p:nvPr/>
        </p:nvSpPr>
        <p:spPr>
          <a:xfrm>
            <a:off x="1396313" y="235695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convolutions</a:t>
            </a:r>
            <a:endParaRPr sz="1000"/>
          </a:p>
        </p:txBody>
      </p:sp>
      <p:sp>
        <p:nvSpPr>
          <p:cNvPr id="6458" name="Google Shape;6458;p65"/>
          <p:cNvSpPr/>
          <p:nvPr/>
        </p:nvSpPr>
        <p:spPr>
          <a:xfrm>
            <a:off x="2835688" y="26210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convolutions</a:t>
            </a:r>
            <a:endParaRPr sz="1000"/>
          </a:p>
        </p:txBody>
      </p:sp>
      <p:sp>
        <p:nvSpPr>
          <p:cNvPr id="6459" name="Google Shape;6459;p65"/>
          <p:cNvSpPr/>
          <p:nvPr/>
        </p:nvSpPr>
        <p:spPr>
          <a:xfrm>
            <a:off x="2835688" y="204920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convolutions</a:t>
            </a:r>
            <a:endParaRPr sz="1000"/>
          </a:p>
        </p:txBody>
      </p:sp>
      <p:sp>
        <p:nvSpPr>
          <p:cNvPr id="6460" name="Google Shape;6460;p65"/>
          <p:cNvSpPr/>
          <p:nvPr/>
        </p:nvSpPr>
        <p:spPr>
          <a:xfrm>
            <a:off x="4275063" y="26210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convolutions</a:t>
            </a:r>
            <a:endParaRPr sz="1000"/>
          </a:p>
        </p:txBody>
      </p:sp>
      <p:sp>
        <p:nvSpPr>
          <p:cNvPr id="6461" name="Google Shape;6461;p65"/>
          <p:cNvSpPr/>
          <p:nvPr/>
        </p:nvSpPr>
        <p:spPr>
          <a:xfrm>
            <a:off x="4275063" y="204920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5x5 convolutions</a:t>
            </a:r>
            <a:endParaRPr sz="1000"/>
          </a:p>
        </p:txBody>
      </p:sp>
      <p:sp>
        <p:nvSpPr>
          <p:cNvPr id="6462" name="Google Shape;6462;p65"/>
          <p:cNvSpPr/>
          <p:nvPr/>
        </p:nvSpPr>
        <p:spPr>
          <a:xfrm>
            <a:off x="5643488" y="2621000"/>
            <a:ext cx="1240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max pooling</a:t>
            </a:r>
            <a:endParaRPr sz="1000"/>
          </a:p>
        </p:txBody>
      </p:sp>
      <p:sp>
        <p:nvSpPr>
          <p:cNvPr id="6463" name="Google Shape;6463;p65"/>
          <p:cNvSpPr/>
          <p:nvPr/>
        </p:nvSpPr>
        <p:spPr>
          <a:xfrm>
            <a:off x="5643488" y="20492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convolutions</a:t>
            </a:r>
            <a:endParaRPr sz="1000"/>
          </a:p>
        </p:txBody>
      </p:sp>
      <p:sp>
        <p:nvSpPr>
          <p:cNvPr id="6464" name="Google Shape;6464;p65"/>
          <p:cNvSpPr/>
          <p:nvPr/>
        </p:nvSpPr>
        <p:spPr>
          <a:xfrm>
            <a:off x="3773088" y="1394750"/>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Filter concatenation</a:t>
            </a:r>
            <a:endParaRPr sz="1000"/>
          </a:p>
        </p:txBody>
      </p:sp>
      <p:cxnSp>
        <p:nvCxnSpPr>
          <p:cNvPr id="6465" name="Google Shape;6465;p65"/>
          <p:cNvCxnSpPr>
            <a:stCxn id="6456" idx="0"/>
            <a:endCxn id="6458" idx="2"/>
          </p:cNvCxnSpPr>
          <p:nvPr/>
        </p:nvCxnSpPr>
        <p:spPr>
          <a:xfrm rot="5400000" flipH="1">
            <a:off x="3755388" y="2716150"/>
            <a:ext cx="338100" cy="937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6" name="Google Shape;6466;p65"/>
          <p:cNvCxnSpPr>
            <a:stCxn id="6456" idx="0"/>
            <a:endCxn id="6457" idx="2"/>
          </p:cNvCxnSpPr>
          <p:nvPr/>
        </p:nvCxnSpPr>
        <p:spPr>
          <a:xfrm rot="5400000" flipH="1">
            <a:off x="2903688" y="1864450"/>
            <a:ext cx="602100" cy="2376900"/>
          </a:xfrm>
          <a:prstGeom prst="curvedConnector3">
            <a:avLst>
              <a:gd name="adj1" fmla="val 25764"/>
            </a:avLst>
          </a:prstGeom>
          <a:noFill/>
          <a:ln w="9525" cap="flat" cmpd="sng">
            <a:solidFill>
              <a:schemeClr val="dk2"/>
            </a:solidFill>
            <a:prstDash val="solid"/>
            <a:round/>
            <a:headEnd type="none" w="med" len="med"/>
            <a:tailEnd type="triangle" w="med" len="med"/>
          </a:ln>
        </p:spPr>
      </p:cxnSp>
      <p:cxnSp>
        <p:nvCxnSpPr>
          <p:cNvPr id="6467" name="Google Shape;6467;p65"/>
          <p:cNvCxnSpPr>
            <a:stCxn id="6456" idx="0"/>
            <a:endCxn id="6460" idx="2"/>
          </p:cNvCxnSpPr>
          <p:nvPr/>
        </p:nvCxnSpPr>
        <p:spPr>
          <a:xfrm rot="-5400000">
            <a:off x="4475088" y="2933950"/>
            <a:ext cx="338100" cy="5019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8" name="Google Shape;6468;p65"/>
          <p:cNvCxnSpPr>
            <a:stCxn id="6456" idx="0"/>
            <a:endCxn id="6462" idx="2"/>
          </p:cNvCxnSpPr>
          <p:nvPr/>
        </p:nvCxnSpPr>
        <p:spPr>
          <a:xfrm rot="-5400000">
            <a:off x="5159388" y="2249650"/>
            <a:ext cx="338100" cy="1870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9" name="Google Shape;6469;p65"/>
          <p:cNvCxnSpPr>
            <a:stCxn id="6458" idx="0"/>
            <a:endCxn id="6459" idx="2"/>
          </p:cNvCxnSpPr>
          <p:nvPr/>
        </p:nvCxnSpPr>
        <p:spPr>
          <a:xfrm rot="-5400000">
            <a:off x="3367588"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0" name="Google Shape;6470;p65"/>
          <p:cNvCxnSpPr>
            <a:stCxn id="6460" idx="0"/>
            <a:endCxn id="6461" idx="2"/>
          </p:cNvCxnSpPr>
          <p:nvPr/>
        </p:nvCxnSpPr>
        <p:spPr>
          <a:xfrm rot="-5400000">
            <a:off x="4806963"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1" name="Google Shape;6471;p65"/>
          <p:cNvCxnSpPr>
            <a:stCxn id="6462" idx="0"/>
            <a:endCxn id="6463" idx="2"/>
          </p:cNvCxnSpPr>
          <p:nvPr/>
        </p:nvCxnSpPr>
        <p:spPr>
          <a:xfrm rot="-5400000">
            <a:off x="6175388"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2" name="Google Shape;6472;p65"/>
          <p:cNvCxnSpPr>
            <a:stCxn id="6457" idx="0"/>
            <a:endCxn id="6464" idx="2"/>
          </p:cNvCxnSpPr>
          <p:nvPr/>
        </p:nvCxnSpPr>
        <p:spPr>
          <a:xfrm rot="-5400000">
            <a:off x="2921213" y="884850"/>
            <a:ext cx="567300" cy="2376900"/>
          </a:xfrm>
          <a:prstGeom prst="curvedConnector3">
            <a:avLst>
              <a:gd name="adj1" fmla="val 85365"/>
            </a:avLst>
          </a:prstGeom>
          <a:noFill/>
          <a:ln w="9525" cap="flat" cmpd="sng">
            <a:solidFill>
              <a:schemeClr val="dk2"/>
            </a:solidFill>
            <a:prstDash val="solid"/>
            <a:round/>
            <a:headEnd type="none" w="med" len="med"/>
            <a:tailEnd type="triangle" w="med" len="med"/>
          </a:ln>
        </p:spPr>
      </p:cxnSp>
      <p:cxnSp>
        <p:nvCxnSpPr>
          <p:cNvPr id="6473" name="Google Shape;6473;p65"/>
          <p:cNvCxnSpPr>
            <a:stCxn id="6459" idx="0"/>
            <a:endCxn id="6464" idx="2"/>
          </p:cNvCxnSpPr>
          <p:nvPr/>
        </p:nvCxnSpPr>
        <p:spPr>
          <a:xfrm rot="-5400000">
            <a:off x="3794638" y="1450550"/>
            <a:ext cx="259800" cy="9375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4" name="Google Shape;6474;p65"/>
          <p:cNvCxnSpPr>
            <a:stCxn id="6461" idx="0"/>
            <a:endCxn id="6464" idx="2"/>
          </p:cNvCxnSpPr>
          <p:nvPr/>
        </p:nvCxnSpPr>
        <p:spPr>
          <a:xfrm rot="5400000" flipH="1">
            <a:off x="4514313" y="1668350"/>
            <a:ext cx="259800" cy="5019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5" name="Google Shape;6475;p65"/>
          <p:cNvCxnSpPr>
            <a:stCxn id="6463" idx="0"/>
            <a:endCxn id="6464" idx="2"/>
          </p:cNvCxnSpPr>
          <p:nvPr/>
        </p:nvCxnSpPr>
        <p:spPr>
          <a:xfrm rot="5400000" flipH="1">
            <a:off x="5198438" y="984050"/>
            <a:ext cx="259800" cy="1870500"/>
          </a:xfrm>
          <a:prstGeom prst="curvedConnector3">
            <a:avLst>
              <a:gd name="adj1" fmla="val 4997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79"/>
        <p:cNvGrpSpPr/>
        <p:nvPr/>
      </p:nvGrpSpPr>
      <p:grpSpPr>
        <a:xfrm>
          <a:off x="0" y="0"/>
          <a:ext cx="0" cy="0"/>
          <a:chOff x="0" y="0"/>
          <a:chExt cx="0" cy="0"/>
        </a:xfrm>
      </p:grpSpPr>
      <p:sp>
        <p:nvSpPr>
          <p:cNvPr id="6480" name="Google Shape;6480;p66"/>
          <p:cNvSpPr/>
          <p:nvPr/>
        </p:nvSpPr>
        <p:spPr>
          <a:xfrm>
            <a:off x="3971888" y="931150"/>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layer</a:t>
            </a:r>
            <a:endParaRPr sz="1000"/>
          </a:p>
        </p:txBody>
      </p:sp>
      <p:sp>
        <p:nvSpPr>
          <p:cNvPr id="6481" name="Google Shape;6481;p66"/>
          <p:cNvSpPr/>
          <p:nvPr/>
        </p:nvSpPr>
        <p:spPr>
          <a:xfrm>
            <a:off x="2496863" y="1703639"/>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1x3 conv, </a:t>
            </a:r>
            <a:endParaRPr sz="1000"/>
          </a:p>
          <a:p>
            <a:pPr marL="0" lvl="0" indent="0" algn="ctr" rtl="0">
              <a:spcBef>
                <a:spcPts val="0"/>
              </a:spcBef>
              <a:spcAft>
                <a:spcPts val="0"/>
              </a:spcAft>
              <a:buNone/>
            </a:pPr>
            <a:r>
              <a:rPr lang="en" sz="1000"/>
              <a:t>1 padding</a:t>
            </a:r>
            <a:endParaRPr sz="1000"/>
          </a:p>
        </p:txBody>
      </p:sp>
      <p:sp>
        <p:nvSpPr>
          <p:cNvPr id="6482" name="Google Shape;6482;p66"/>
          <p:cNvSpPr/>
          <p:nvPr/>
        </p:nvSpPr>
        <p:spPr>
          <a:xfrm>
            <a:off x="3971888" y="2749801"/>
            <a:ext cx="1240200" cy="405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1x5 conv,</a:t>
            </a:r>
            <a:endParaRPr sz="1000"/>
          </a:p>
          <a:p>
            <a:pPr marL="0" lvl="0" indent="0" algn="ctr" rtl="0">
              <a:spcBef>
                <a:spcPts val="0"/>
              </a:spcBef>
              <a:spcAft>
                <a:spcPts val="0"/>
              </a:spcAft>
              <a:buNone/>
            </a:pPr>
            <a:r>
              <a:rPr lang="en" sz="1000"/>
              <a:t>2 padding</a:t>
            </a:r>
            <a:endParaRPr sz="1000"/>
          </a:p>
        </p:txBody>
      </p:sp>
      <p:sp>
        <p:nvSpPr>
          <p:cNvPr id="6483" name="Google Shape;6483;p66"/>
          <p:cNvSpPr/>
          <p:nvPr/>
        </p:nvSpPr>
        <p:spPr>
          <a:xfrm>
            <a:off x="3971888" y="1840464"/>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1 padding</a:t>
            </a:r>
            <a:endParaRPr sz="1000"/>
          </a:p>
        </p:txBody>
      </p:sp>
      <p:sp>
        <p:nvSpPr>
          <p:cNvPr id="6484" name="Google Shape;6484;p66"/>
          <p:cNvSpPr/>
          <p:nvPr/>
        </p:nvSpPr>
        <p:spPr>
          <a:xfrm>
            <a:off x="5406938" y="2198551"/>
            <a:ext cx="1240200" cy="4053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1x7 conv,</a:t>
            </a:r>
            <a:endParaRPr sz="1000"/>
          </a:p>
          <a:p>
            <a:pPr marL="0" lvl="0" indent="0" algn="ctr" rtl="0">
              <a:spcBef>
                <a:spcPts val="0"/>
              </a:spcBef>
              <a:spcAft>
                <a:spcPts val="0"/>
              </a:spcAft>
              <a:buNone/>
            </a:pPr>
            <a:r>
              <a:rPr lang="en" sz="1000"/>
              <a:t>3 padding</a:t>
            </a:r>
            <a:endParaRPr sz="1000"/>
          </a:p>
        </p:txBody>
      </p:sp>
      <p:sp>
        <p:nvSpPr>
          <p:cNvPr id="6485" name="Google Shape;6485;p66"/>
          <p:cNvSpPr/>
          <p:nvPr/>
        </p:nvSpPr>
        <p:spPr>
          <a:xfrm>
            <a:off x="3972188" y="3807053"/>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Filter concatenation</a:t>
            </a:r>
            <a:endParaRPr sz="1000"/>
          </a:p>
        </p:txBody>
      </p:sp>
      <p:cxnSp>
        <p:nvCxnSpPr>
          <p:cNvPr id="6486" name="Google Shape;6486;p66"/>
          <p:cNvCxnSpPr>
            <a:stCxn id="6485" idx="0"/>
            <a:endCxn id="6487" idx="2"/>
          </p:cNvCxnSpPr>
          <p:nvPr/>
        </p:nvCxnSpPr>
        <p:spPr>
          <a:xfrm rot="5400000" flipH="1">
            <a:off x="3646388" y="2861153"/>
            <a:ext cx="416400" cy="1475400"/>
          </a:xfrm>
          <a:prstGeom prst="curvedConnector3">
            <a:avLst>
              <a:gd name="adj1" fmla="val 50002"/>
            </a:avLst>
          </a:prstGeom>
          <a:noFill/>
          <a:ln w="9525" cap="flat" cmpd="sng">
            <a:solidFill>
              <a:schemeClr val="dk2"/>
            </a:solidFill>
            <a:prstDash val="solid"/>
            <a:round/>
            <a:headEnd type="triangle" w="med" len="med"/>
            <a:tailEnd type="none" w="med" len="med"/>
          </a:ln>
        </p:spPr>
      </p:cxnSp>
      <p:cxnSp>
        <p:nvCxnSpPr>
          <p:cNvPr id="6488" name="Google Shape;6488;p66"/>
          <p:cNvCxnSpPr>
            <a:stCxn id="6485" idx="0"/>
            <a:endCxn id="6484" idx="2"/>
          </p:cNvCxnSpPr>
          <p:nvPr/>
        </p:nvCxnSpPr>
        <p:spPr>
          <a:xfrm rot="-5400000">
            <a:off x="4708088" y="2487953"/>
            <a:ext cx="1203300" cy="1434900"/>
          </a:xfrm>
          <a:prstGeom prst="curvedConnector3">
            <a:avLst>
              <a:gd name="adj1" fmla="val 49996"/>
            </a:avLst>
          </a:prstGeom>
          <a:noFill/>
          <a:ln w="9525" cap="flat" cmpd="sng">
            <a:solidFill>
              <a:schemeClr val="dk2"/>
            </a:solidFill>
            <a:prstDash val="solid"/>
            <a:round/>
            <a:headEnd type="triangle" w="med" len="med"/>
            <a:tailEnd type="none" w="med" len="med"/>
          </a:ln>
        </p:spPr>
      </p:cxnSp>
      <p:sp>
        <p:nvSpPr>
          <p:cNvPr id="6489" name="Google Shape;6489;p66"/>
          <p:cNvSpPr/>
          <p:nvPr/>
        </p:nvSpPr>
        <p:spPr>
          <a:xfrm>
            <a:off x="2496863" y="2344502"/>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1 padding</a:t>
            </a:r>
            <a:endParaRPr sz="1000"/>
          </a:p>
        </p:txBody>
      </p:sp>
      <p:sp>
        <p:nvSpPr>
          <p:cNvPr id="6487" name="Google Shape;6487;p66"/>
          <p:cNvSpPr/>
          <p:nvPr/>
        </p:nvSpPr>
        <p:spPr>
          <a:xfrm>
            <a:off x="2496863" y="2985339"/>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1 padding</a:t>
            </a:r>
            <a:endParaRPr sz="1000"/>
          </a:p>
        </p:txBody>
      </p:sp>
      <p:cxnSp>
        <p:nvCxnSpPr>
          <p:cNvPr id="6490" name="Google Shape;6490;p66"/>
          <p:cNvCxnSpPr>
            <a:stCxn id="6481" idx="2"/>
            <a:endCxn id="6489" idx="0"/>
          </p:cNvCxnSpPr>
          <p:nvPr/>
        </p:nvCxnSpPr>
        <p:spPr>
          <a:xfrm>
            <a:off x="3116963" y="2108939"/>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1" name="Google Shape;6491;p66"/>
          <p:cNvCxnSpPr>
            <a:stCxn id="6489" idx="2"/>
            <a:endCxn id="6487" idx="0"/>
          </p:cNvCxnSpPr>
          <p:nvPr/>
        </p:nvCxnSpPr>
        <p:spPr>
          <a:xfrm>
            <a:off x="3116963" y="2749802"/>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2" name="Google Shape;6492;p66"/>
          <p:cNvCxnSpPr>
            <a:stCxn id="6483" idx="2"/>
            <a:endCxn id="6482" idx="0"/>
          </p:cNvCxnSpPr>
          <p:nvPr/>
        </p:nvCxnSpPr>
        <p:spPr>
          <a:xfrm>
            <a:off x="4591988" y="2245764"/>
            <a:ext cx="0" cy="504000"/>
          </a:xfrm>
          <a:prstGeom prst="straightConnector1">
            <a:avLst/>
          </a:prstGeom>
          <a:noFill/>
          <a:ln w="9525" cap="flat" cmpd="sng">
            <a:solidFill>
              <a:schemeClr val="dk2"/>
            </a:solidFill>
            <a:prstDash val="solid"/>
            <a:round/>
            <a:headEnd type="none" w="med" len="med"/>
            <a:tailEnd type="triangle" w="med" len="med"/>
          </a:ln>
        </p:spPr>
      </p:cxnSp>
      <p:cxnSp>
        <p:nvCxnSpPr>
          <p:cNvPr id="6493" name="Google Shape;6493;p66"/>
          <p:cNvCxnSpPr>
            <a:stCxn id="6482" idx="2"/>
            <a:endCxn id="6485" idx="0"/>
          </p:cNvCxnSpPr>
          <p:nvPr/>
        </p:nvCxnSpPr>
        <p:spPr>
          <a:xfrm>
            <a:off x="4591988" y="3155101"/>
            <a:ext cx="300" cy="651900"/>
          </a:xfrm>
          <a:prstGeom prst="straightConnector1">
            <a:avLst/>
          </a:prstGeom>
          <a:noFill/>
          <a:ln w="9525" cap="flat" cmpd="sng">
            <a:solidFill>
              <a:schemeClr val="dk2"/>
            </a:solidFill>
            <a:prstDash val="solid"/>
            <a:round/>
            <a:headEnd type="none" w="med" len="med"/>
            <a:tailEnd type="triangle" w="med" len="med"/>
          </a:ln>
        </p:spPr>
      </p:cxnSp>
      <p:cxnSp>
        <p:nvCxnSpPr>
          <p:cNvPr id="6494" name="Google Shape;6494;p66"/>
          <p:cNvCxnSpPr>
            <a:stCxn id="6480" idx="2"/>
            <a:endCxn id="6481" idx="0"/>
          </p:cNvCxnSpPr>
          <p:nvPr/>
        </p:nvCxnSpPr>
        <p:spPr>
          <a:xfrm rot="5400000">
            <a:off x="3670838" y="782500"/>
            <a:ext cx="367200" cy="1475100"/>
          </a:xfrm>
          <a:prstGeom prst="curvedConnector3">
            <a:avLst>
              <a:gd name="adj1" fmla="val 49999"/>
            </a:avLst>
          </a:prstGeom>
          <a:noFill/>
          <a:ln w="9525" cap="flat" cmpd="sng">
            <a:solidFill>
              <a:schemeClr val="dk2"/>
            </a:solidFill>
            <a:prstDash val="solid"/>
            <a:round/>
            <a:headEnd type="none" w="med" len="med"/>
            <a:tailEnd type="triangle" w="med" len="med"/>
          </a:ln>
        </p:spPr>
      </p:cxnSp>
      <p:cxnSp>
        <p:nvCxnSpPr>
          <p:cNvPr id="6495" name="Google Shape;6495;p66"/>
          <p:cNvCxnSpPr>
            <a:stCxn id="6480" idx="2"/>
            <a:endCxn id="6483" idx="0"/>
          </p:cNvCxnSpPr>
          <p:nvPr/>
        </p:nvCxnSpPr>
        <p:spPr>
          <a:xfrm rot="-5400000" flipH="1">
            <a:off x="4340288" y="1588150"/>
            <a:ext cx="504000" cy="600"/>
          </a:xfrm>
          <a:prstGeom prst="curvedConnector3">
            <a:avLst>
              <a:gd name="adj1" fmla="val 50001"/>
            </a:avLst>
          </a:prstGeom>
          <a:noFill/>
          <a:ln w="9525" cap="flat" cmpd="sng">
            <a:solidFill>
              <a:schemeClr val="dk2"/>
            </a:solidFill>
            <a:prstDash val="solid"/>
            <a:round/>
            <a:headEnd type="none" w="med" len="med"/>
            <a:tailEnd type="triangle" w="med" len="med"/>
          </a:ln>
        </p:spPr>
      </p:cxnSp>
      <p:cxnSp>
        <p:nvCxnSpPr>
          <p:cNvPr id="6496" name="Google Shape;6496;p66"/>
          <p:cNvCxnSpPr>
            <a:stCxn id="6480" idx="2"/>
            <a:endCxn id="6484" idx="0"/>
          </p:cNvCxnSpPr>
          <p:nvPr/>
        </p:nvCxnSpPr>
        <p:spPr>
          <a:xfrm rot="-5400000" flipH="1">
            <a:off x="4878488" y="1049950"/>
            <a:ext cx="862200" cy="1435200"/>
          </a:xfrm>
          <a:prstGeom prst="curvedConnector3">
            <a:avLst>
              <a:gd name="adj1" fmla="val 49994"/>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500"/>
        <p:cNvGrpSpPr/>
        <p:nvPr/>
      </p:nvGrpSpPr>
      <p:grpSpPr>
        <a:xfrm>
          <a:off x="0" y="0"/>
          <a:ext cx="0" cy="0"/>
          <a:chOff x="0" y="0"/>
          <a:chExt cx="0" cy="0"/>
        </a:xfrm>
      </p:grpSpPr>
      <p:sp>
        <p:nvSpPr>
          <p:cNvPr id="6501" name="Google Shape;6501;p67"/>
          <p:cNvSpPr/>
          <p:nvPr/>
        </p:nvSpPr>
        <p:spPr>
          <a:xfrm rot="5400000">
            <a:off x="7075" y="2434205"/>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Input</a:t>
            </a:r>
            <a:endParaRPr sz="1200"/>
          </a:p>
        </p:txBody>
      </p:sp>
      <p:sp>
        <p:nvSpPr>
          <p:cNvPr id="6502" name="Google Shape;6502;p67"/>
          <p:cNvSpPr/>
          <p:nvPr/>
        </p:nvSpPr>
        <p:spPr>
          <a:xfrm rot="5400000">
            <a:off x="349775"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03" name="Google Shape;6503;p67"/>
          <p:cNvSpPr/>
          <p:nvPr/>
        </p:nvSpPr>
        <p:spPr>
          <a:xfrm rot="5400000">
            <a:off x="692425"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04" name="Google Shape;6504;p67"/>
          <p:cNvCxnSpPr>
            <a:stCxn id="6501" idx="0"/>
            <a:endCxn id="6502" idx="2"/>
          </p:cNvCxnSpPr>
          <p:nvPr/>
        </p:nvCxnSpPr>
        <p:spPr>
          <a:xfrm>
            <a:off x="56177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05" name="Google Shape;6505;p67"/>
          <p:cNvCxnSpPr>
            <a:stCxn id="6503" idx="0"/>
            <a:endCxn id="6503"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6" name="Google Shape;6506;p67"/>
          <p:cNvCxnSpPr>
            <a:stCxn id="6503" idx="0"/>
            <a:endCxn id="6503"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7" name="Google Shape;6507;p67"/>
          <p:cNvCxnSpPr>
            <a:stCxn id="6503" idx="0"/>
            <a:endCxn id="6503"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sp>
        <p:nvSpPr>
          <p:cNvPr id="6508" name="Google Shape;6508;p67"/>
          <p:cNvSpPr/>
          <p:nvPr/>
        </p:nvSpPr>
        <p:spPr>
          <a:xfrm rot="5400000">
            <a:off x="2062750"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09" name="Google Shape;6509;p67"/>
          <p:cNvCxnSpPr>
            <a:stCxn id="6508" idx="0"/>
            <a:endCxn id="6508"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0" name="Google Shape;6510;p67"/>
          <p:cNvCxnSpPr>
            <a:stCxn id="6508" idx="0"/>
            <a:endCxn id="6508"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1" name="Google Shape;6511;p67"/>
          <p:cNvCxnSpPr>
            <a:stCxn id="6508" idx="0"/>
            <a:endCxn id="6508"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sp>
        <p:nvSpPr>
          <p:cNvPr id="6512" name="Google Shape;6512;p67"/>
          <p:cNvSpPr/>
          <p:nvPr/>
        </p:nvSpPr>
        <p:spPr>
          <a:xfrm rot="5400000">
            <a:off x="3090850"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13" name="Google Shape;6513;p67"/>
          <p:cNvCxnSpPr>
            <a:stCxn id="6512" idx="0"/>
            <a:endCxn id="6512"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4" name="Google Shape;6514;p67"/>
          <p:cNvCxnSpPr>
            <a:stCxn id="6512" idx="0"/>
            <a:endCxn id="6512"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5" name="Google Shape;6515;p67"/>
          <p:cNvCxnSpPr>
            <a:stCxn id="6512" idx="0"/>
            <a:endCxn id="6512"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sp>
        <p:nvSpPr>
          <p:cNvPr id="6516" name="Google Shape;6516;p67"/>
          <p:cNvSpPr/>
          <p:nvPr/>
        </p:nvSpPr>
        <p:spPr>
          <a:xfrm rot="5400000">
            <a:off x="2405450"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17" name="Google Shape;6517;p67"/>
          <p:cNvSpPr/>
          <p:nvPr/>
        </p:nvSpPr>
        <p:spPr>
          <a:xfrm rot="5400000">
            <a:off x="2748150"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18" name="Google Shape;6518;p67"/>
          <p:cNvSpPr/>
          <p:nvPr/>
        </p:nvSpPr>
        <p:spPr>
          <a:xfrm rot="5400000">
            <a:off x="5166736"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19" name="Google Shape;6519;p67"/>
          <p:cNvCxnSpPr>
            <a:stCxn id="6518" idx="0"/>
            <a:endCxn id="6518"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0" name="Google Shape;6520;p67"/>
          <p:cNvCxnSpPr>
            <a:stCxn id="6518" idx="0"/>
            <a:endCxn id="6518"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1" name="Google Shape;6521;p67"/>
          <p:cNvCxnSpPr>
            <a:stCxn id="6518" idx="0"/>
            <a:endCxn id="6518"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2" name="Google Shape;6522;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3" name="Google Shape;6523;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4" name="Google Shape;6524;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5" name="Google Shape;6525;p67"/>
          <p:cNvCxnSpPr/>
          <p:nvPr/>
        </p:nvCxnSpPr>
        <p:spPr>
          <a:xfrm>
            <a:off x="9720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6" name="Google Shape;6526;p67"/>
          <p:cNvCxnSpPr>
            <a:stCxn id="6527" idx="0"/>
            <a:endCxn id="6508" idx="2"/>
          </p:cNvCxnSpPr>
          <p:nvPr/>
        </p:nvCxnSpPr>
        <p:spPr>
          <a:xfrm>
            <a:off x="22748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8" name="Google Shape;6528;p67"/>
          <p:cNvCxnSpPr>
            <a:stCxn id="6508" idx="0"/>
            <a:endCxn id="6516" idx="2"/>
          </p:cNvCxnSpPr>
          <p:nvPr/>
        </p:nvCxnSpPr>
        <p:spPr>
          <a:xfrm>
            <a:off x="26174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9" name="Google Shape;6529;p67"/>
          <p:cNvCxnSpPr>
            <a:stCxn id="6516" idx="0"/>
            <a:endCxn id="6517" idx="2"/>
          </p:cNvCxnSpPr>
          <p:nvPr/>
        </p:nvCxnSpPr>
        <p:spPr>
          <a:xfrm>
            <a:off x="29601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0" name="Google Shape;6530;p67"/>
          <p:cNvCxnSpPr/>
          <p:nvPr/>
        </p:nvCxnSpPr>
        <p:spPr>
          <a:xfrm rot="10800000">
            <a:off x="5378736"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1" name="Google Shape;6531;p67"/>
          <p:cNvCxnSpPr/>
          <p:nvPr/>
        </p:nvCxnSpPr>
        <p:spPr>
          <a:xfrm>
            <a:off x="12471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2" name="Google Shape;6532;p67"/>
          <p:cNvCxnSpPr/>
          <p:nvPr/>
        </p:nvCxnSpPr>
        <p:spPr>
          <a:xfrm>
            <a:off x="9720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3" name="Google Shape;6533;p67"/>
          <p:cNvCxnSpPr>
            <a:stCxn id="6503" idx="2"/>
            <a:endCxn id="6534" idx="0"/>
          </p:cNvCxnSpPr>
          <p:nvPr/>
        </p:nvCxnSpPr>
        <p:spPr>
          <a:xfrm rot="10800000">
            <a:off x="90452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5" name="Google Shape;6535;p67"/>
          <p:cNvCxnSpPr>
            <a:stCxn id="6534" idx="2"/>
            <a:endCxn id="6502" idx="0"/>
          </p:cNvCxnSpPr>
          <p:nvPr/>
        </p:nvCxnSpPr>
        <p:spPr>
          <a:xfrm rot="10800000">
            <a:off x="904475" y="2571755"/>
            <a:ext cx="67500" cy="0"/>
          </a:xfrm>
          <a:prstGeom prst="straightConnector1">
            <a:avLst/>
          </a:prstGeom>
          <a:noFill/>
          <a:ln w="9525" cap="flat" cmpd="sng">
            <a:solidFill>
              <a:schemeClr val="dk2"/>
            </a:solidFill>
            <a:prstDash val="solid"/>
            <a:round/>
            <a:headEnd type="none" w="med" len="med"/>
            <a:tailEnd type="none" w="med" len="med"/>
          </a:ln>
        </p:spPr>
      </p:cxnSp>
      <p:sp>
        <p:nvSpPr>
          <p:cNvPr id="6536" name="Google Shape;6536;p67"/>
          <p:cNvSpPr/>
          <p:nvPr/>
        </p:nvSpPr>
        <p:spPr>
          <a:xfrm rot="5400000">
            <a:off x="1034925"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37" name="Google Shape;6537;p67"/>
          <p:cNvSpPr/>
          <p:nvPr/>
        </p:nvSpPr>
        <p:spPr>
          <a:xfrm rot="5400000">
            <a:off x="1377575"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38" name="Google Shape;6538;p67"/>
          <p:cNvCxnSpPr>
            <a:stCxn id="6537" idx="0"/>
            <a:endCxn id="6537"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9" name="Google Shape;6539;p67"/>
          <p:cNvCxnSpPr>
            <a:stCxn id="6537" idx="0"/>
            <a:endCxn id="6537"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40" name="Google Shape;6540;p67"/>
          <p:cNvCxnSpPr>
            <a:stCxn id="6537" idx="0"/>
            <a:endCxn id="6537"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41" name="Google Shape;6541;p67"/>
          <p:cNvCxnSpPr/>
          <p:nvPr/>
        </p:nvCxnSpPr>
        <p:spPr>
          <a:xfrm>
            <a:off x="11244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2" name="Google Shape;6542;p67"/>
          <p:cNvCxnSpPr/>
          <p:nvPr/>
        </p:nvCxnSpPr>
        <p:spPr>
          <a:xfrm>
            <a:off x="13995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3" name="Google Shape;6543;p67"/>
          <p:cNvCxnSpPr/>
          <p:nvPr/>
        </p:nvCxnSpPr>
        <p:spPr>
          <a:xfrm>
            <a:off x="11244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4" name="Google Shape;6544;p67"/>
          <p:cNvCxnSpPr>
            <a:stCxn id="6537" idx="2"/>
          </p:cNvCxnSpPr>
          <p:nvPr/>
        </p:nvCxnSpPr>
        <p:spPr>
          <a:xfrm rot="10800000">
            <a:off x="158967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45" name="Google Shape;6545;p67"/>
          <p:cNvCxnSpPr>
            <a:endCxn id="6536" idx="0"/>
          </p:cNvCxnSpPr>
          <p:nvPr/>
        </p:nvCxnSpPr>
        <p:spPr>
          <a:xfrm rot="10800000">
            <a:off x="1589625" y="2571755"/>
            <a:ext cx="67500" cy="0"/>
          </a:xfrm>
          <a:prstGeom prst="straightConnector1">
            <a:avLst/>
          </a:prstGeom>
          <a:noFill/>
          <a:ln w="9525" cap="flat" cmpd="sng">
            <a:solidFill>
              <a:schemeClr val="dk2"/>
            </a:solidFill>
            <a:prstDash val="solid"/>
            <a:round/>
            <a:headEnd type="none" w="med" len="med"/>
            <a:tailEnd type="none" w="med" len="med"/>
          </a:ln>
        </p:spPr>
      </p:cxnSp>
      <p:sp>
        <p:nvSpPr>
          <p:cNvPr id="6546" name="Google Shape;6546;p67"/>
          <p:cNvSpPr/>
          <p:nvPr/>
        </p:nvSpPr>
        <p:spPr>
          <a:xfrm rot="5400000">
            <a:off x="1720150"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47" name="Google Shape;6547;p67"/>
          <p:cNvSpPr/>
          <p:nvPr/>
        </p:nvSpPr>
        <p:spPr>
          <a:xfrm rot="5400000">
            <a:off x="34512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48" name="Google Shape;6548;p67"/>
          <p:cNvSpPr/>
          <p:nvPr/>
        </p:nvSpPr>
        <p:spPr>
          <a:xfrm rot="5400000">
            <a:off x="37939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49" name="Google Shape;6549;p67"/>
          <p:cNvSpPr/>
          <p:nvPr/>
        </p:nvSpPr>
        <p:spPr>
          <a:xfrm rot="5400000">
            <a:off x="41366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50" name="Google Shape;6550;p67"/>
          <p:cNvSpPr/>
          <p:nvPr/>
        </p:nvSpPr>
        <p:spPr>
          <a:xfrm rot="5400000">
            <a:off x="44793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51" name="Google Shape;6551;p67"/>
          <p:cNvSpPr/>
          <p:nvPr/>
        </p:nvSpPr>
        <p:spPr>
          <a:xfrm rot="5400000">
            <a:off x="48220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cxnSp>
        <p:nvCxnSpPr>
          <p:cNvPr id="6552" name="Google Shape;6552;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cxnSp>
        <p:nvCxnSpPr>
          <p:cNvPr id="6553" name="Google Shape;6553;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cxnSp>
        <p:nvCxnSpPr>
          <p:cNvPr id="6554" name="Google Shape;6554;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sp>
        <p:nvSpPr>
          <p:cNvPr id="6555" name="Google Shape;6555;p67"/>
          <p:cNvSpPr/>
          <p:nvPr/>
        </p:nvSpPr>
        <p:spPr>
          <a:xfrm rot="5400000">
            <a:off x="5514583" y="2434193"/>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56" name="Google Shape;6556;p67"/>
          <p:cNvSpPr/>
          <p:nvPr/>
        </p:nvSpPr>
        <p:spPr>
          <a:xfrm rot="5400000">
            <a:off x="5857283" y="2434193"/>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cxnSp>
        <p:nvCxnSpPr>
          <p:cNvPr id="6557" name="Google Shape;6557;p67"/>
          <p:cNvCxnSpPr>
            <a:stCxn id="6558" idx="0"/>
            <a:endCxn id="6555" idx="2"/>
          </p:cNvCxnSpPr>
          <p:nvPr/>
        </p:nvCxnSpPr>
        <p:spPr>
          <a:xfrm>
            <a:off x="5726683" y="2571743"/>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59" name="Google Shape;6559;p67"/>
          <p:cNvCxnSpPr>
            <a:stCxn id="6555" idx="0"/>
            <a:endCxn id="6556" idx="2"/>
          </p:cNvCxnSpPr>
          <p:nvPr/>
        </p:nvCxnSpPr>
        <p:spPr>
          <a:xfrm>
            <a:off x="6069283" y="2571743"/>
            <a:ext cx="67500" cy="0"/>
          </a:xfrm>
          <a:prstGeom prst="straightConnector1">
            <a:avLst/>
          </a:prstGeom>
          <a:noFill/>
          <a:ln w="9525" cap="flat" cmpd="sng">
            <a:solidFill>
              <a:schemeClr val="dk2"/>
            </a:solidFill>
            <a:prstDash val="solid"/>
            <a:round/>
            <a:headEnd type="none" w="med" len="med"/>
            <a:tailEnd type="none" w="med" len="med"/>
          </a:ln>
        </p:spPr>
      </p:cxnSp>
      <p:sp>
        <p:nvSpPr>
          <p:cNvPr id="6560" name="Google Shape;6560;p67"/>
          <p:cNvSpPr/>
          <p:nvPr/>
        </p:nvSpPr>
        <p:spPr>
          <a:xfrm rot="5400000">
            <a:off x="4141729" y="3386155"/>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sp>
        <p:nvSpPr>
          <p:cNvPr id="6561" name="Google Shape;6561;p67"/>
          <p:cNvSpPr/>
          <p:nvPr/>
        </p:nvSpPr>
        <p:spPr>
          <a:xfrm rot="5400000">
            <a:off x="4486204" y="338615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62" name="Google Shape;6562;p67"/>
          <p:cNvSpPr/>
          <p:nvPr/>
        </p:nvSpPr>
        <p:spPr>
          <a:xfrm rot="5400000">
            <a:off x="4830683" y="338615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563" name="Google Shape;6563;p67"/>
          <p:cNvSpPr/>
          <p:nvPr/>
        </p:nvSpPr>
        <p:spPr>
          <a:xfrm rot="5400000">
            <a:off x="5180257" y="338615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cxnSp>
        <p:nvCxnSpPr>
          <p:cNvPr id="6564" name="Google Shape;6564;p67"/>
          <p:cNvCxnSpPr>
            <a:stCxn id="6562" idx="0"/>
            <a:endCxn id="6563" idx="2"/>
          </p:cNvCxnSpPr>
          <p:nvPr/>
        </p:nvCxnSpPr>
        <p:spPr>
          <a:xfrm>
            <a:off x="5385383" y="3523705"/>
            <a:ext cx="74400" cy="0"/>
          </a:xfrm>
          <a:prstGeom prst="straightConnector1">
            <a:avLst/>
          </a:prstGeom>
          <a:noFill/>
          <a:ln w="9525" cap="flat" cmpd="sng">
            <a:solidFill>
              <a:schemeClr val="dk2"/>
            </a:solidFill>
            <a:prstDash val="solid"/>
            <a:round/>
            <a:headEnd type="none" w="med" len="med"/>
            <a:tailEnd type="none" w="med" len="med"/>
          </a:ln>
        </p:spPr>
      </p:cxnSp>
      <p:sp>
        <p:nvSpPr>
          <p:cNvPr id="6565" name="Google Shape;6565;p67"/>
          <p:cNvSpPr/>
          <p:nvPr/>
        </p:nvSpPr>
        <p:spPr>
          <a:xfrm rot="5400000">
            <a:off x="5529829" y="3386155"/>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Softmax</a:t>
            </a:r>
            <a:endParaRPr sz="1200"/>
          </a:p>
        </p:txBody>
      </p:sp>
      <p:cxnSp>
        <p:nvCxnSpPr>
          <p:cNvPr id="6566" name="Google Shape;6566;p67"/>
          <p:cNvCxnSpPr>
            <a:stCxn id="6548" idx="3"/>
            <a:endCxn id="6560" idx="2"/>
          </p:cNvCxnSpPr>
          <p:nvPr/>
        </p:nvCxnSpPr>
        <p:spPr>
          <a:xfrm rot="-5400000" flipH="1">
            <a:off x="4048775" y="3151205"/>
            <a:ext cx="534900" cy="210300"/>
          </a:xfrm>
          <a:prstGeom prst="bentConnector2">
            <a:avLst/>
          </a:prstGeom>
          <a:noFill/>
          <a:ln w="9525" cap="flat" cmpd="sng">
            <a:solidFill>
              <a:schemeClr val="dk2"/>
            </a:solidFill>
            <a:prstDash val="solid"/>
            <a:round/>
            <a:headEnd type="none" w="med" len="med"/>
            <a:tailEnd type="none" w="med" len="med"/>
          </a:ln>
        </p:spPr>
      </p:cxnSp>
      <p:sp>
        <p:nvSpPr>
          <p:cNvPr id="6567" name="Google Shape;6567;p67"/>
          <p:cNvSpPr/>
          <p:nvPr/>
        </p:nvSpPr>
        <p:spPr>
          <a:xfrm rot="5400000">
            <a:off x="6199978" y="2434205"/>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sp>
        <p:nvSpPr>
          <p:cNvPr id="6568" name="Google Shape;6568;p67"/>
          <p:cNvSpPr/>
          <p:nvPr/>
        </p:nvSpPr>
        <p:spPr>
          <a:xfrm rot="5400000">
            <a:off x="6544453"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69" name="Google Shape;6569;p67"/>
          <p:cNvSpPr/>
          <p:nvPr/>
        </p:nvSpPr>
        <p:spPr>
          <a:xfrm rot="5400000">
            <a:off x="6888932" y="243420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570" name="Google Shape;6570;p67"/>
          <p:cNvSpPr/>
          <p:nvPr/>
        </p:nvSpPr>
        <p:spPr>
          <a:xfrm rot="5400000">
            <a:off x="7233403" y="2434205"/>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Softmax</a:t>
            </a:r>
            <a:endParaRPr sz="1200"/>
          </a:p>
        </p:txBody>
      </p:sp>
      <p:sp>
        <p:nvSpPr>
          <p:cNvPr id="6571" name="Google Shape;6571;p67"/>
          <p:cNvSpPr/>
          <p:nvPr/>
        </p:nvSpPr>
        <p:spPr>
          <a:xfrm rot="5400000">
            <a:off x="5163226" y="1482243"/>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sp>
        <p:nvSpPr>
          <p:cNvPr id="6572" name="Google Shape;6572;p67"/>
          <p:cNvSpPr/>
          <p:nvPr/>
        </p:nvSpPr>
        <p:spPr>
          <a:xfrm rot="5400000">
            <a:off x="5507701" y="1482243"/>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73" name="Google Shape;6573;p67"/>
          <p:cNvSpPr/>
          <p:nvPr/>
        </p:nvSpPr>
        <p:spPr>
          <a:xfrm rot="5400000">
            <a:off x="5852180" y="1482243"/>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574" name="Google Shape;6574;p67"/>
          <p:cNvSpPr/>
          <p:nvPr/>
        </p:nvSpPr>
        <p:spPr>
          <a:xfrm rot="5400000">
            <a:off x="6201754" y="1482243"/>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575" name="Google Shape;6575;p67"/>
          <p:cNvSpPr/>
          <p:nvPr/>
        </p:nvSpPr>
        <p:spPr>
          <a:xfrm rot="5400000">
            <a:off x="6551326" y="1482243"/>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Softmax</a:t>
            </a:r>
            <a:endParaRPr sz="1200"/>
          </a:p>
        </p:txBody>
      </p:sp>
      <p:cxnSp>
        <p:nvCxnSpPr>
          <p:cNvPr id="6576" name="Google Shape;6576;p67"/>
          <p:cNvCxnSpPr>
            <a:stCxn id="6551" idx="1"/>
            <a:endCxn id="6571" idx="2"/>
          </p:cNvCxnSpPr>
          <p:nvPr/>
        </p:nvCxnSpPr>
        <p:spPr>
          <a:xfrm rot="-5400000">
            <a:off x="5073575" y="1785305"/>
            <a:ext cx="534900" cy="203700"/>
          </a:xfrm>
          <a:prstGeom prst="bentConnector2">
            <a:avLst/>
          </a:prstGeom>
          <a:noFill/>
          <a:ln w="9525" cap="flat" cmpd="sng">
            <a:solidFill>
              <a:schemeClr val="dk2"/>
            </a:solidFill>
            <a:prstDash val="solid"/>
            <a:round/>
            <a:headEnd type="none" w="med" len="med"/>
            <a:tailEnd type="none" w="med" len="med"/>
          </a:ln>
        </p:spPr>
      </p:cxnSp>
      <p:cxnSp>
        <p:nvCxnSpPr>
          <p:cNvPr id="6577" name="Google Shape;6577;p67"/>
          <p:cNvCxnSpPr>
            <a:stCxn id="6536" idx="2"/>
            <a:endCxn id="6503" idx="0"/>
          </p:cNvCxnSpPr>
          <p:nvPr/>
        </p:nvCxnSpPr>
        <p:spPr>
          <a:xfrm flipH="1">
            <a:off x="1247025" y="2571755"/>
            <a:ext cx="675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578" name="Google Shape;6578;p67"/>
          <p:cNvCxnSpPr>
            <a:stCxn id="6546" idx="2"/>
            <a:endCxn id="6537" idx="0"/>
          </p:cNvCxnSpPr>
          <p:nvPr/>
        </p:nvCxnSpPr>
        <p:spPr>
          <a:xfrm flipH="1">
            <a:off x="1932250" y="2571755"/>
            <a:ext cx="67500" cy="600"/>
          </a:xfrm>
          <a:prstGeom prst="bentConnector3">
            <a:avLst>
              <a:gd name="adj1" fmla="val 49981"/>
            </a:avLst>
          </a:prstGeom>
          <a:noFill/>
          <a:ln w="9525" cap="flat" cmpd="sng">
            <a:solidFill>
              <a:schemeClr val="dk2"/>
            </a:solidFill>
            <a:prstDash val="solid"/>
            <a:round/>
            <a:headEnd type="none" w="med" len="med"/>
            <a:tailEnd type="none" w="med" len="med"/>
          </a:ln>
        </p:spPr>
      </p:cxnSp>
      <p:cxnSp>
        <p:nvCxnSpPr>
          <p:cNvPr id="6579" name="Google Shape;6579;p67"/>
          <p:cNvCxnSpPr>
            <a:stCxn id="6517" idx="0"/>
            <a:endCxn id="6512" idx="2"/>
          </p:cNvCxnSpPr>
          <p:nvPr/>
        </p:nvCxnSpPr>
        <p:spPr>
          <a:xfrm>
            <a:off x="3302850"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0" name="Google Shape;6580;p67"/>
          <p:cNvCxnSpPr>
            <a:stCxn id="6512" idx="0"/>
            <a:endCxn id="6547" idx="2"/>
          </p:cNvCxnSpPr>
          <p:nvPr/>
        </p:nvCxnSpPr>
        <p:spPr>
          <a:xfrm>
            <a:off x="3645550" y="2571755"/>
            <a:ext cx="85200" cy="600"/>
          </a:xfrm>
          <a:prstGeom prst="bentConnector3">
            <a:avLst>
              <a:gd name="adj1" fmla="val 50044"/>
            </a:avLst>
          </a:prstGeom>
          <a:noFill/>
          <a:ln w="9525" cap="flat" cmpd="sng">
            <a:solidFill>
              <a:schemeClr val="dk2"/>
            </a:solidFill>
            <a:prstDash val="solid"/>
            <a:round/>
            <a:headEnd type="none" w="med" len="med"/>
            <a:tailEnd type="none" w="med" len="med"/>
          </a:ln>
        </p:spPr>
      </p:cxnSp>
      <p:cxnSp>
        <p:nvCxnSpPr>
          <p:cNvPr id="6581" name="Google Shape;6581;p67"/>
          <p:cNvCxnSpPr>
            <a:stCxn id="6547" idx="0"/>
            <a:endCxn id="6548" idx="2"/>
          </p:cNvCxnSpPr>
          <p:nvPr/>
        </p:nvCxnSpPr>
        <p:spPr>
          <a:xfrm>
            <a:off x="40059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2" name="Google Shape;6582;p67"/>
          <p:cNvCxnSpPr>
            <a:stCxn id="6548" idx="0"/>
            <a:endCxn id="6549" idx="2"/>
          </p:cNvCxnSpPr>
          <p:nvPr/>
        </p:nvCxnSpPr>
        <p:spPr>
          <a:xfrm>
            <a:off x="43486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3" name="Google Shape;6583;p67"/>
          <p:cNvCxnSpPr>
            <a:stCxn id="6549" idx="0"/>
            <a:endCxn id="6550" idx="2"/>
          </p:cNvCxnSpPr>
          <p:nvPr/>
        </p:nvCxnSpPr>
        <p:spPr>
          <a:xfrm>
            <a:off x="46913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4" name="Google Shape;6584;p67"/>
          <p:cNvCxnSpPr>
            <a:stCxn id="6550" idx="0"/>
            <a:endCxn id="6551" idx="2"/>
          </p:cNvCxnSpPr>
          <p:nvPr/>
        </p:nvCxnSpPr>
        <p:spPr>
          <a:xfrm>
            <a:off x="50340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5" name="Google Shape;6585;p67"/>
          <p:cNvCxnSpPr>
            <a:stCxn id="6556" idx="0"/>
            <a:endCxn id="6567" idx="2"/>
          </p:cNvCxnSpPr>
          <p:nvPr/>
        </p:nvCxnSpPr>
        <p:spPr>
          <a:xfrm>
            <a:off x="6411983" y="2571743"/>
            <a:ext cx="67500" cy="600"/>
          </a:xfrm>
          <a:prstGeom prst="bentConnector3">
            <a:avLst>
              <a:gd name="adj1" fmla="val 50070"/>
            </a:avLst>
          </a:prstGeom>
          <a:noFill/>
          <a:ln w="9525" cap="flat" cmpd="sng">
            <a:solidFill>
              <a:schemeClr val="dk2"/>
            </a:solidFill>
            <a:prstDash val="solid"/>
            <a:round/>
            <a:headEnd type="none" w="med" len="med"/>
            <a:tailEnd type="none" w="med" len="med"/>
          </a:ln>
        </p:spPr>
      </p:cxnSp>
      <p:cxnSp>
        <p:nvCxnSpPr>
          <p:cNvPr id="6586" name="Google Shape;6586;p67"/>
          <p:cNvCxnSpPr>
            <a:stCxn id="6571" idx="0"/>
            <a:endCxn id="6572" idx="2"/>
          </p:cNvCxnSpPr>
          <p:nvPr/>
        </p:nvCxnSpPr>
        <p:spPr>
          <a:xfrm>
            <a:off x="5717926" y="1619793"/>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87" name="Google Shape;6587;p67"/>
          <p:cNvCxnSpPr>
            <a:stCxn id="6572" idx="0"/>
            <a:endCxn id="6573" idx="2"/>
          </p:cNvCxnSpPr>
          <p:nvPr/>
        </p:nvCxnSpPr>
        <p:spPr>
          <a:xfrm>
            <a:off x="6062401" y="1619793"/>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88" name="Google Shape;6588;p67"/>
          <p:cNvCxnSpPr>
            <a:stCxn id="6573" idx="0"/>
            <a:endCxn id="6574" idx="2"/>
          </p:cNvCxnSpPr>
          <p:nvPr/>
        </p:nvCxnSpPr>
        <p:spPr>
          <a:xfrm>
            <a:off x="6406880" y="1619793"/>
            <a:ext cx="74400" cy="600"/>
          </a:xfrm>
          <a:prstGeom prst="bentConnector3">
            <a:avLst>
              <a:gd name="adj1" fmla="val 50050"/>
            </a:avLst>
          </a:prstGeom>
          <a:noFill/>
          <a:ln w="9525" cap="flat" cmpd="sng">
            <a:solidFill>
              <a:schemeClr val="dk2"/>
            </a:solidFill>
            <a:prstDash val="solid"/>
            <a:round/>
            <a:headEnd type="none" w="med" len="med"/>
            <a:tailEnd type="none" w="med" len="med"/>
          </a:ln>
        </p:spPr>
      </p:cxnSp>
      <p:cxnSp>
        <p:nvCxnSpPr>
          <p:cNvPr id="6589" name="Google Shape;6589;p67"/>
          <p:cNvCxnSpPr>
            <a:stCxn id="6574" idx="0"/>
            <a:endCxn id="6575" idx="2"/>
          </p:cNvCxnSpPr>
          <p:nvPr/>
        </p:nvCxnSpPr>
        <p:spPr>
          <a:xfrm>
            <a:off x="6756454" y="1619793"/>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cxnSp>
        <p:nvCxnSpPr>
          <p:cNvPr id="6590" name="Google Shape;6590;p67"/>
          <p:cNvCxnSpPr>
            <a:stCxn id="6567" idx="0"/>
            <a:endCxn id="6568" idx="2"/>
          </p:cNvCxnSpPr>
          <p:nvPr/>
        </p:nvCxnSpPr>
        <p:spPr>
          <a:xfrm>
            <a:off x="6754678" y="2571755"/>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1" name="Google Shape;6591;p67"/>
          <p:cNvCxnSpPr>
            <a:stCxn id="6568" idx="0"/>
            <a:endCxn id="6569" idx="2"/>
          </p:cNvCxnSpPr>
          <p:nvPr/>
        </p:nvCxnSpPr>
        <p:spPr>
          <a:xfrm>
            <a:off x="7099153" y="2571755"/>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2" name="Google Shape;6592;p67"/>
          <p:cNvCxnSpPr>
            <a:stCxn id="6569" idx="0"/>
            <a:endCxn id="6570" idx="2"/>
          </p:cNvCxnSpPr>
          <p:nvPr/>
        </p:nvCxnSpPr>
        <p:spPr>
          <a:xfrm>
            <a:off x="7443632" y="2571755"/>
            <a:ext cx="69300" cy="600"/>
          </a:xfrm>
          <a:prstGeom prst="bentConnector3">
            <a:avLst>
              <a:gd name="adj1" fmla="val 50051"/>
            </a:avLst>
          </a:prstGeom>
          <a:noFill/>
          <a:ln w="9525" cap="flat" cmpd="sng">
            <a:solidFill>
              <a:schemeClr val="dk2"/>
            </a:solidFill>
            <a:prstDash val="solid"/>
            <a:round/>
            <a:headEnd type="none" w="med" len="med"/>
            <a:tailEnd type="none" w="med" len="med"/>
          </a:ln>
        </p:spPr>
      </p:cxnSp>
      <p:cxnSp>
        <p:nvCxnSpPr>
          <p:cNvPr id="6593" name="Google Shape;6593;p67"/>
          <p:cNvCxnSpPr>
            <a:stCxn id="6560" idx="0"/>
            <a:endCxn id="6561" idx="2"/>
          </p:cNvCxnSpPr>
          <p:nvPr/>
        </p:nvCxnSpPr>
        <p:spPr>
          <a:xfrm>
            <a:off x="4696429" y="3523705"/>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4" name="Google Shape;6594;p67"/>
          <p:cNvCxnSpPr>
            <a:stCxn id="6561" idx="0"/>
            <a:endCxn id="6562" idx="2"/>
          </p:cNvCxnSpPr>
          <p:nvPr/>
        </p:nvCxnSpPr>
        <p:spPr>
          <a:xfrm>
            <a:off x="5040904" y="3523705"/>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5" name="Google Shape;6595;p67"/>
          <p:cNvCxnSpPr>
            <a:stCxn id="6563" idx="0"/>
            <a:endCxn id="6565" idx="2"/>
          </p:cNvCxnSpPr>
          <p:nvPr/>
        </p:nvCxnSpPr>
        <p:spPr>
          <a:xfrm>
            <a:off x="5734957" y="3523705"/>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sp>
        <p:nvSpPr>
          <p:cNvPr id="6596" name="Google Shape;6596;p67"/>
          <p:cNvSpPr txBox="1"/>
          <p:nvPr/>
        </p:nvSpPr>
        <p:spPr>
          <a:xfrm>
            <a:off x="6392800" y="3361850"/>
            <a:ext cx="1471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Auxiliary Classifier</a:t>
            </a:r>
            <a:endParaRPr sz="1100"/>
          </a:p>
        </p:txBody>
      </p:sp>
      <p:cxnSp>
        <p:nvCxnSpPr>
          <p:cNvPr id="6597" name="Google Shape;6597;p67"/>
          <p:cNvCxnSpPr/>
          <p:nvPr/>
        </p:nvCxnSpPr>
        <p:spPr>
          <a:xfrm flipH="1">
            <a:off x="6187475" y="3523100"/>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598" name="Google Shape;6598;p67"/>
          <p:cNvSpPr txBox="1"/>
          <p:nvPr/>
        </p:nvSpPr>
        <p:spPr>
          <a:xfrm>
            <a:off x="7385825" y="1476458"/>
            <a:ext cx="1471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Auxiliary Classifier</a:t>
            </a:r>
            <a:endParaRPr sz="1100"/>
          </a:p>
        </p:txBody>
      </p:sp>
      <p:cxnSp>
        <p:nvCxnSpPr>
          <p:cNvPr id="6599" name="Google Shape;6599;p67"/>
          <p:cNvCxnSpPr/>
          <p:nvPr/>
        </p:nvCxnSpPr>
        <p:spPr>
          <a:xfrm flipH="1">
            <a:off x="7180500" y="1637708"/>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600" name="Google Shape;6600;p67"/>
          <p:cNvSpPr/>
          <p:nvPr/>
        </p:nvSpPr>
        <p:spPr>
          <a:xfrm rot="5400000">
            <a:off x="64062" y="3693950"/>
            <a:ext cx="1453500" cy="39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Input</a:t>
            </a:r>
            <a:endParaRPr sz="1200"/>
          </a:p>
        </p:txBody>
      </p:sp>
      <p:sp>
        <p:nvSpPr>
          <p:cNvPr id="6601" name="Google Shape;6601;p67"/>
          <p:cNvSpPr/>
          <p:nvPr/>
        </p:nvSpPr>
        <p:spPr>
          <a:xfrm rot="5400000">
            <a:off x="550620" y="3693950"/>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ConvTranspose2d</a:t>
            </a:r>
            <a:endParaRPr sz="1200"/>
          </a:p>
        </p:txBody>
      </p:sp>
      <p:sp>
        <p:nvSpPr>
          <p:cNvPr id="6602" name="Google Shape;6602;p67"/>
          <p:cNvSpPr/>
          <p:nvPr/>
        </p:nvSpPr>
        <p:spPr>
          <a:xfrm rot="5400000">
            <a:off x="1037106" y="3693950"/>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603" name="Google Shape;6603;p67"/>
          <p:cNvCxnSpPr>
            <a:stCxn id="6600" idx="0"/>
            <a:endCxn id="6601" idx="2"/>
          </p:cNvCxnSpPr>
          <p:nvPr/>
        </p:nvCxnSpPr>
        <p:spPr>
          <a:xfrm>
            <a:off x="986112" y="3889250"/>
            <a:ext cx="96000" cy="0"/>
          </a:xfrm>
          <a:prstGeom prst="straightConnector1">
            <a:avLst/>
          </a:prstGeom>
          <a:noFill/>
          <a:ln w="9525" cap="flat" cmpd="sng">
            <a:solidFill>
              <a:schemeClr val="dk2"/>
            </a:solidFill>
            <a:prstDash val="solid"/>
            <a:round/>
            <a:headEnd type="none" w="med" len="med"/>
            <a:tailEnd type="none" w="med" len="med"/>
          </a:ln>
        </p:spPr>
      </p:cxnSp>
      <p:cxnSp>
        <p:nvCxnSpPr>
          <p:cNvPr id="6604" name="Google Shape;6604;p67"/>
          <p:cNvCxnSpPr>
            <a:stCxn id="6602" idx="0"/>
            <a:endCxn id="6602"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5" name="Google Shape;6605;p67"/>
          <p:cNvCxnSpPr>
            <a:stCxn id="6602" idx="0"/>
            <a:endCxn id="6602"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6" name="Google Shape;6606;p67"/>
          <p:cNvCxnSpPr>
            <a:stCxn id="6602" idx="0"/>
            <a:endCxn id="6602"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7" name="Google Shape;6607;p67"/>
          <p:cNvCxnSpPr/>
          <p:nvPr/>
        </p:nvCxnSpPr>
        <p:spPr>
          <a:xfrm>
            <a:off x="1568646"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8" name="Google Shape;6608;p67"/>
          <p:cNvCxnSpPr/>
          <p:nvPr/>
        </p:nvCxnSpPr>
        <p:spPr>
          <a:xfrm>
            <a:off x="1959227"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9" name="Google Shape;6609;p67"/>
          <p:cNvCxnSpPr/>
          <p:nvPr/>
        </p:nvCxnSpPr>
        <p:spPr>
          <a:xfrm>
            <a:off x="1568646"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10" name="Google Shape;6610;p67"/>
          <p:cNvCxnSpPr>
            <a:stCxn id="6602" idx="2"/>
          </p:cNvCxnSpPr>
          <p:nvPr/>
        </p:nvCxnSpPr>
        <p:spPr>
          <a:xfrm rot="10800000">
            <a:off x="1472856"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11" name="Google Shape;6611;p67"/>
          <p:cNvCxnSpPr>
            <a:endCxn id="6601" idx="0"/>
          </p:cNvCxnSpPr>
          <p:nvPr/>
        </p:nvCxnSpPr>
        <p:spPr>
          <a:xfrm rot="10800000">
            <a:off x="1472670" y="3889250"/>
            <a:ext cx="95700" cy="0"/>
          </a:xfrm>
          <a:prstGeom prst="straightConnector1">
            <a:avLst/>
          </a:prstGeom>
          <a:noFill/>
          <a:ln w="9525" cap="flat" cmpd="sng">
            <a:solidFill>
              <a:schemeClr val="dk2"/>
            </a:solidFill>
            <a:prstDash val="solid"/>
            <a:round/>
            <a:headEnd type="none" w="med" len="med"/>
            <a:tailEnd type="none" w="med" len="med"/>
          </a:ln>
        </p:spPr>
      </p:cxnSp>
      <p:sp>
        <p:nvSpPr>
          <p:cNvPr id="6612" name="Google Shape;6612;p67"/>
          <p:cNvSpPr/>
          <p:nvPr/>
        </p:nvSpPr>
        <p:spPr>
          <a:xfrm rot="5400000">
            <a:off x="1523379" y="3693950"/>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613" name="Google Shape;6613;p67"/>
          <p:cNvSpPr/>
          <p:nvPr/>
        </p:nvSpPr>
        <p:spPr>
          <a:xfrm rot="5400000">
            <a:off x="2009866" y="3693950"/>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614" name="Google Shape;6614;p67"/>
          <p:cNvCxnSpPr>
            <a:stCxn id="6613" idx="0"/>
            <a:endCxn id="6613"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5" name="Google Shape;6615;p67"/>
          <p:cNvCxnSpPr>
            <a:stCxn id="6613" idx="0"/>
            <a:endCxn id="6613"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6" name="Google Shape;6616;p67"/>
          <p:cNvCxnSpPr>
            <a:stCxn id="6613" idx="0"/>
            <a:endCxn id="6613"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7" name="Google Shape;6617;p67"/>
          <p:cNvCxnSpPr/>
          <p:nvPr/>
        </p:nvCxnSpPr>
        <p:spPr>
          <a:xfrm>
            <a:off x="1785020"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8" name="Google Shape;6618;p67"/>
          <p:cNvCxnSpPr/>
          <p:nvPr/>
        </p:nvCxnSpPr>
        <p:spPr>
          <a:xfrm>
            <a:off x="2175601"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9" name="Google Shape;6619;p67"/>
          <p:cNvCxnSpPr/>
          <p:nvPr/>
        </p:nvCxnSpPr>
        <p:spPr>
          <a:xfrm>
            <a:off x="1785020"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20" name="Google Shape;6620;p67"/>
          <p:cNvCxnSpPr>
            <a:stCxn id="6613" idx="2"/>
          </p:cNvCxnSpPr>
          <p:nvPr/>
        </p:nvCxnSpPr>
        <p:spPr>
          <a:xfrm rot="10800000">
            <a:off x="2445616"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1" name="Google Shape;6621;p67"/>
          <p:cNvCxnSpPr>
            <a:endCxn id="6612" idx="0"/>
          </p:cNvCxnSpPr>
          <p:nvPr/>
        </p:nvCxnSpPr>
        <p:spPr>
          <a:xfrm rot="10800000">
            <a:off x="2445429"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2" name="Google Shape;6622;p67"/>
          <p:cNvCxnSpPr>
            <a:stCxn id="6612" idx="2"/>
            <a:endCxn id="6602" idx="0"/>
          </p:cNvCxnSpPr>
          <p:nvPr/>
        </p:nvCxnSpPr>
        <p:spPr>
          <a:xfrm flipH="1">
            <a:off x="1959129" y="3889250"/>
            <a:ext cx="957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623" name="Google Shape;6623;p67"/>
          <p:cNvCxnSpPr>
            <a:endCxn id="6613" idx="0"/>
          </p:cNvCxnSpPr>
          <p:nvPr/>
        </p:nvCxnSpPr>
        <p:spPr>
          <a:xfrm flipH="1">
            <a:off x="2931916" y="3888050"/>
            <a:ext cx="95700" cy="1200"/>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627"/>
        <p:cNvGrpSpPr/>
        <p:nvPr/>
      </p:nvGrpSpPr>
      <p:grpSpPr>
        <a:xfrm>
          <a:off x="0" y="0"/>
          <a:ext cx="0" cy="0"/>
          <a:chOff x="0" y="0"/>
          <a:chExt cx="0" cy="0"/>
        </a:xfrm>
      </p:grpSpPr>
      <p:sp>
        <p:nvSpPr>
          <p:cNvPr id="6628" name="Google Shape;6628;p68"/>
          <p:cNvSpPr/>
          <p:nvPr/>
        </p:nvSpPr>
        <p:spPr>
          <a:xfrm>
            <a:off x="1786400" y="340147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layer</a:t>
            </a:r>
            <a:endParaRPr sz="1000"/>
          </a:p>
        </p:txBody>
      </p:sp>
      <p:sp>
        <p:nvSpPr>
          <p:cNvPr id="6629" name="Google Shape;6629;p68"/>
          <p:cNvSpPr/>
          <p:nvPr/>
        </p:nvSpPr>
        <p:spPr>
          <a:xfrm>
            <a:off x="1083513" y="2410100"/>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30" name="Google Shape;6630;p68"/>
          <p:cNvSpPr/>
          <p:nvPr/>
        </p:nvSpPr>
        <p:spPr>
          <a:xfrm>
            <a:off x="2475263" y="2702150"/>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31" name="Google Shape;6631;p68"/>
          <p:cNvSpPr/>
          <p:nvPr/>
        </p:nvSpPr>
        <p:spPr>
          <a:xfrm>
            <a:off x="2475263" y="2131525"/>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a:t>
            </a:r>
            <a:endParaRPr sz="1000"/>
          </a:p>
        </p:txBody>
      </p:sp>
      <p:sp>
        <p:nvSpPr>
          <p:cNvPr id="6632" name="Google Shape;6632;p68"/>
          <p:cNvSpPr/>
          <p:nvPr/>
        </p:nvSpPr>
        <p:spPr>
          <a:xfrm>
            <a:off x="3171138" y="2688788"/>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33" name="Google Shape;6633;p68"/>
          <p:cNvSpPr/>
          <p:nvPr/>
        </p:nvSpPr>
        <p:spPr>
          <a:xfrm>
            <a:off x="3171138" y="213151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a:t>
            </a:r>
            <a:endParaRPr sz="1000"/>
          </a:p>
        </p:txBody>
      </p:sp>
      <p:sp>
        <p:nvSpPr>
          <p:cNvPr id="6634" name="Google Shape;6634;p68"/>
          <p:cNvSpPr/>
          <p:nvPr/>
        </p:nvSpPr>
        <p:spPr>
          <a:xfrm>
            <a:off x="1779388" y="2716675"/>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Pool</a:t>
            </a:r>
            <a:endParaRPr sz="1000"/>
          </a:p>
        </p:txBody>
      </p:sp>
      <p:sp>
        <p:nvSpPr>
          <p:cNvPr id="6635" name="Google Shape;6635;p68"/>
          <p:cNvSpPr/>
          <p:nvPr/>
        </p:nvSpPr>
        <p:spPr>
          <a:xfrm>
            <a:off x="1779388" y="2131525"/>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36" name="Google Shape;6636;p68"/>
          <p:cNvSpPr/>
          <p:nvPr/>
        </p:nvSpPr>
        <p:spPr>
          <a:xfrm>
            <a:off x="1797302" y="94022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Filter concatenation</a:t>
            </a:r>
            <a:endParaRPr sz="1000"/>
          </a:p>
        </p:txBody>
      </p:sp>
      <p:cxnSp>
        <p:nvCxnSpPr>
          <p:cNvPr id="6637" name="Google Shape;6637;p68"/>
          <p:cNvCxnSpPr>
            <a:stCxn id="6628" idx="0"/>
            <a:endCxn id="6630" idx="2"/>
          </p:cNvCxnSpPr>
          <p:nvPr/>
        </p:nvCxnSpPr>
        <p:spPr>
          <a:xfrm rot="-5400000">
            <a:off x="2428400" y="3075075"/>
            <a:ext cx="304500" cy="348300"/>
          </a:xfrm>
          <a:prstGeom prst="curvedConnector3">
            <a:avLst>
              <a:gd name="adj1" fmla="val 50004"/>
            </a:avLst>
          </a:prstGeom>
          <a:noFill/>
          <a:ln w="9525" cap="flat" cmpd="sng">
            <a:solidFill>
              <a:schemeClr val="dk2"/>
            </a:solidFill>
            <a:prstDash val="solid"/>
            <a:round/>
            <a:headEnd type="none" w="med" len="med"/>
            <a:tailEnd type="triangle" w="med" len="med"/>
          </a:ln>
        </p:spPr>
      </p:cxnSp>
      <p:cxnSp>
        <p:nvCxnSpPr>
          <p:cNvPr id="6638" name="Google Shape;6638;p68"/>
          <p:cNvCxnSpPr>
            <a:stCxn id="6628" idx="0"/>
            <a:endCxn id="6629" idx="2"/>
          </p:cNvCxnSpPr>
          <p:nvPr/>
        </p:nvCxnSpPr>
        <p:spPr>
          <a:xfrm rot="5400000" flipH="1">
            <a:off x="1586450" y="2581425"/>
            <a:ext cx="596700" cy="1043400"/>
          </a:xfrm>
          <a:prstGeom prst="curvedConnector3">
            <a:avLst>
              <a:gd name="adj1" fmla="val 27149"/>
            </a:avLst>
          </a:prstGeom>
          <a:noFill/>
          <a:ln w="9525" cap="flat" cmpd="sng">
            <a:solidFill>
              <a:schemeClr val="dk2"/>
            </a:solidFill>
            <a:prstDash val="solid"/>
            <a:round/>
            <a:headEnd type="none" w="med" len="med"/>
            <a:tailEnd type="triangle" w="med" len="med"/>
          </a:ln>
        </p:spPr>
      </p:cxnSp>
      <p:cxnSp>
        <p:nvCxnSpPr>
          <p:cNvPr id="6639" name="Google Shape;6639;p68"/>
          <p:cNvCxnSpPr>
            <a:stCxn id="6628" idx="0"/>
            <a:endCxn id="6632" idx="2"/>
          </p:cNvCxnSpPr>
          <p:nvPr/>
        </p:nvCxnSpPr>
        <p:spPr>
          <a:xfrm rot="-5400000">
            <a:off x="2769650" y="2720325"/>
            <a:ext cx="318000" cy="1044300"/>
          </a:xfrm>
          <a:prstGeom prst="curvedConnector3">
            <a:avLst>
              <a:gd name="adj1" fmla="val 49982"/>
            </a:avLst>
          </a:prstGeom>
          <a:noFill/>
          <a:ln w="9525" cap="flat" cmpd="sng">
            <a:solidFill>
              <a:schemeClr val="dk2"/>
            </a:solidFill>
            <a:prstDash val="solid"/>
            <a:round/>
            <a:headEnd type="none" w="med" len="med"/>
            <a:tailEnd type="triangle" w="med" len="med"/>
          </a:ln>
        </p:spPr>
      </p:cxnSp>
      <p:cxnSp>
        <p:nvCxnSpPr>
          <p:cNvPr id="6640" name="Google Shape;6640;p68"/>
          <p:cNvCxnSpPr>
            <a:stCxn id="6628" idx="0"/>
            <a:endCxn id="6634" idx="2"/>
          </p:cNvCxnSpPr>
          <p:nvPr/>
        </p:nvCxnSpPr>
        <p:spPr>
          <a:xfrm rot="5400000" flipH="1">
            <a:off x="2087750" y="3082725"/>
            <a:ext cx="290100" cy="347400"/>
          </a:xfrm>
          <a:prstGeom prst="curvedConnector3">
            <a:avLst>
              <a:gd name="adj1" fmla="val 49983"/>
            </a:avLst>
          </a:prstGeom>
          <a:noFill/>
          <a:ln w="9525" cap="flat" cmpd="sng">
            <a:solidFill>
              <a:schemeClr val="dk2"/>
            </a:solidFill>
            <a:prstDash val="solid"/>
            <a:round/>
            <a:headEnd type="none" w="med" len="med"/>
            <a:tailEnd type="triangle" w="med" len="med"/>
          </a:ln>
        </p:spPr>
      </p:cxnSp>
      <p:cxnSp>
        <p:nvCxnSpPr>
          <p:cNvPr id="6641" name="Google Shape;6641;p68"/>
          <p:cNvCxnSpPr>
            <a:stCxn id="6630" idx="0"/>
            <a:endCxn id="6631" idx="2"/>
          </p:cNvCxnSpPr>
          <p:nvPr/>
        </p:nvCxnSpPr>
        <p:spPr>
          <a:xfrm rot="-5400000">
            <a:off x="2667263" y="2613950"/>
            <a:ext cx="175800" cy="6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642" name="Google Shape;6642;p68"/>
          <p:cNvCxnSpPr>
            <a:stCxn id="6632" idx="0"/>
            <a:endCxn id="6633" idx="2"/>
          </p:cNvCxnSpPr>
          <p:nvPr/>
        </p:nvCxnSpPr>
        <p:spPr>
          <a:xfrm rot="-5400000">
            <a:off x="3369738" y="2607188"/>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43" name="Google Shape;6643;p68"/>
          <p:cNvCxnSpPr>
            <a:stCxn id="6634" idx="0"/>
            <a:endCxn id="6635" idx="2"/>
          </p:cNvCxnSpPr>
          <p:nvPr/>
        </p:nvCxnSpPr>
        <p:spPr>
          <a:xfrm rot="-5400000">
            <a:off x="1964038" y="2621125"/>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44" name="Google Shape;6644;p68"/>
          <p:cNvCxnSpPr>
            <a:stCxn id="6629" idx="0"/>
            <a:endCxn id="6636" idx="2"/>
          </p:cNvCxnSpPr>
          <p:nvPr/>
        </p:nvCxnSpPr>
        <p:spPr>
          <a:xfrm rot="-5400000">
            <a:off x="1352613" y="1345400"/>
            <a:ext cx="1075200" cy="1054200"/>
          </a:xfrm>
          <a:prstGeom prst="curvedConnector3">
            <a:avLst>
              <a:gd name="adj1" fmla="val 76353"/>
            </a:avLst>
          </a:prstGeom>
          <a:noFill/>
          <a:ln w="9525" cap="flat" cmpd="sng">
            <a:solidFill>
              <a:schemeClr val="dk2"/>
            </a:solidFill>
            <a:prstDash val="solid"/>
            <a:round/>
            <a:headEnd type="none" w="med" len="med"/>
            <a:tailEnd type="triangle" w="med" len="med"/>
          </a:ln>
        </p:spPr>
      </p:cxnSp>
      <p:cxnSp>
        <p:nvCxnSpPr>
          <p:cNvPr id="6645" name="Google Shape;6645;p68"/>
          <p:cNvCxnSpPr>
            <a:stCxn id="6631" idx="0"/>
            <a:endCxn id="6636" idx="2"/>
          </p:cNvCxnSpPr>
          <p:nvPr/>
        </p:nvCxnSpPr>
        <p:spPr>
          <a:xfrm rot="5400000" flipH="1">
            <a:off x="2187863" y="1564525"/>
            <a:ext cx="796500" cy="3375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46" name="Google Shape;6646;p68"/>
          <p:cNvCxnSpPr>
            <a:stCxn id="6633" idx="0"/>
            <a:endCxn id="6647" idx="2"/>
          </p:cNvCxnSpPr>
          <p:nvPr/>
        </p:nvCxnSpPr>
        <p:spPr>
          <a:xfrm rot="-5400000">
            <a:off x="3378138" y="2047813"/>
            <a:ext cx="156300" cy="11100"/>
          </a:xfrm>
          <a:prstGeom prst="curvedConnector3">
            <a:avLst>
              <a:gd name="adj1" fmla="val 50025"/>
            </a:avLst>
          </a:prstGeom>
          <a:noFill/>
          <a:ln w="9525" cap="flat" cmpd="sng">
            <a:solidFill>
              <a:schemeClr val="dk2"/>
            </a:solidFill>
            <a:prstDash val="solid"/>
            <a:round/>
            <a:headEnd type="none" w="med" len="med"/>
            <a:tailEnd type="triangle" w="med" len="med"/>
          </a:ln>
        </p:spPr>
      </p:cxnSp>
      <p:cxnSp>
        <p:nvCxnSpPr>
          <p:cNvPr id="6648" name="Google Shape;6648;p68"/>
          <p:cNvCxnSpPr>
            <a:stCxn id="6635" idx="0"/>
            <a:endCxn id="6636" idx="2"/>
          </p:cNvCxnSpPr>
          <p:nvPr/>
        </p:nvCxnSpPr>
        <p:spPr>
          <a:xfrm rot="-5400000">
            <a:off x="1839988" y="1554025"/>
            <a:ext cx="796500" cy="3585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6647" name="Google Shape;6647;p68"/>
          <p:cNvSpPr/>
          <p:nvPr/>
        </p:nvSpPr>
        <p:spPr>
          <a:xfrm>
            <a:off x="3182138" y="158033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a:t>
            </a:r>
            <a:endParaRPr sz="1000"/>
          </a:p>
        </p:txBody>
      </p:sp>
      <p:cxnSp>
        <p:nvCxnSpPr>
          <p:cNvPr id="6649" name="Google Shape;6649;p68"/>
          <p:cNvCxnSpPr>
            <a:stCxn id="6647" idx="0"/>
            <a:endCxn id="6636" idx="2"/>
          </p:cNvCxnSpPr>
          <p:nvPr/>
        </p:nvCxnSpPr>
        <p:spPr>
          <a:xfrm rot="5400000" flipH="1">
            <a:off x="2816888" y="935483"/>
            <a:ext cx="245400" cy="1044300"/>
          </a:xfrm>
          <a:prstGeom prst="curvedConnector3">
            <a:avLst>
              <a:gd name="adj1" fmla="val 49981"/>
            </a:avLst>
          </a:prstGeom>
          <a:noFill/>
          <a:ln w="9525" cap="flat" cmpd="sng">
            <a:solidFill>
              <a:schemeClr val="dk2"/>
            </a:solidFill>
            <a:prstDash val="solid"/>
            <a:round/>
            <a:headEnd type="none" w="med" len="med"/>
            <a:tailEnd type="triangle" w="med" len="med"/>
          </a:ln>
        </p:spPr>
      </p:cxnSp>
      <p:sp>
        <p:nvSpPr>
          <p:cNvPr id="6650" name="Google Shape;6650;p68"/>
          <p:cNvSpPr/>
          <p:nvPr/>
        </p:nvSpPr>
        <p:spPr>
          <a:xfrm>
            <a:off x="5289700" y="340147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layer</a:t>
            </a:r>
            <a:endParaRPr sz="1000"/>
          </a:p>
        </p:txBody>
      </p:sp>
      <p:sp>
        <p:nvSpPr>
          <p:cNvPr id="6651" name="Google Shape;6651;p68"/>
          <p:cNvSpPr/>
          <p:nvPr/>
        </p:nvSpPr>
        <p:spPr>
          <a:xfrm>
            <a:off x="4137888" y="247891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52" name="Google Shape;6652;p68"/>
          <p:cNvSpPr/>
          <p:nvPr/>
        </p:nvSpPr>
        <p:spPr>
          <a:xfrm>
            <a:off x="5820408" y="2770913"/>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53" name="Google Shape;6653;p68"/>
          <p:cNvSpPr/>
          <p:nvPr/>
        </p:nvSpPr>
        <p:spPr>
          <a:xfrm>
            <a:off x="7032008" y="2718276"/>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54" name="Google Shape;6654;p68"/>
          <p:cNvSpPr/>
          <p:nvPr/>
        </p:nvSpPr>
        <p:spPr>
          <a:xfrm>
            <a:off x="7032008" y="2161001"/>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a:t>
            </a:r>
            <a:endParaRPr sz="1000"/>
          </a:p>
        </p:txBody>
      </p:sp>
      <p:sp>
        <p:nvSpPr>
          <p:cNvPr id="6655" name="Google Shape;6655;p68"/>
          <p:cNvSpPr/>
          <p:nvPr/>
        </p:nvSpPr>
        <p:spPr>
          <a:xfrm>
            <a:off x="4833763" y="2785488"/>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Pool</a:t>
            </a:r>
            <a:endParaRPr sz="1000"/>
          </a:p>
        </p:txBody>
      </p:sp>
      <p:sp>
        <p:nvSpPr>
          <p:cNvPr id="6656" name="Google Shape;6656;p68"/>
          <p:cNvSpPr/>
          <p:nvPr/>
        </p:nvSpPr>
        <p:spPr>
          <a:xfrm>
            <a:off x="4833763" y="2200338"/>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57" name="Google Shape;6657;p68"/>
          <p:cNvSpPr/>
          <p:nvPr/>
        </p:nvSpPr>
        <p:spPr>
          <a:xfrm>
            <a:off x="5300602" y="94022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Filter concatenation</a:t>
            </a:r>
            <a:endParaRPr sz="1000"/>
          </a:p>
        </p:txBody>
      </p:sp>
      <p:cxnSp>
        <p:nvCxnSpPr>
          <p:cNvPr id="6658" name="Google Shape;6658;p68"/>
          <p:cNvCxnSpPr>
            <a:stCxn id="6650" idx="0"/>
            <a:endCxn id="6652" idx="2"/>
          </p:cNvCxnSpPr>
          <p:nvPr/>
        </p:nvCxnSpPr>
        <p:spPr>
          <a:xfrm rot="-5400000">
            <a:off x="5887000" y="3188475"/>
            <a:ext cx="235800" cy="190200"/>
          </a:xfrm>
          <a:prstGeom prst="curvedConnector3">
            <a:avLst>
              <a:gd name="adj1" fmla="val 49992"/>
            </a:avLst>
          </a:prstGeom>
          <a:noFill/>
          <a:ln w="9525" cap="flat" cmpd="sng">
            <a:solidFill>
              <a:schemeClr val="dk2"/>
            </a:solidFill>
            <a:prstDash val="solid"/>
            <a:round/>
            <a:headEnd type="none" w="med" len="med"/>
            <a:tailEnd type="triangle" w="med" len="med"/>
          </a:ln>
        </p:spPr>
      </p:cxnSp>
      <p:cxnSp>
        <p:nvCxnSpPr>
          <p:cNvPr id="6659" name="Google Shape;6659;p68"/>
          <p:cNvCxnSpPr>
            <a:stCxn id="6650" idx="0"/>
            <a:endCxn id="6651" idx="2"/>
          </p:cNvCxnSpPr>
          <p:nvPr/>
        </p:nvCxnSpPr>
        <p:spPr>
          <a:xfrm rot="5400000" flipH="1">
            <a:off x="4899850" y="2391525"/>
            <a:ext cx="527700" cy="1492200"/>
          </a:xfrm>
          <a:prstGeom prst="curvedConnector3">
            <a:avLst>
              <a:gd name="adj1" fmla="val 13976"/>
            </a:avLst>
          </a:prstGeom>
          <a:noFill/>
          <a:ln w="9525" cap="flat" cmpd="sng">
            <a:solidFill>
              <a:schemeClr val="dk2"/>
            </a:solidFill>
            <a:prstDash val="solid"/>
            <a:round/>
            <a:headEnd type="none" w="med" len="med"/>
            <a:tailEnd type="triangle" w="med" len="med"/>
          </a:ln>
        </p:spPr>
      </p:cxnSp>
      <p:cxnSp>
        <p:nvCxnSpPr>
          <p:cNvPr id="6660" name="Google Shape;6660;p68"/>
          <p:cNvCxnSpPr>
            <a:stCxn id="6650" idx="0"/>
            <a:endCxn id="6653" idx="2"/>
          </p:cNvCxnSpPr>
          <p:nvPr/>
        </p:nvCxnSpPr>
        <p:spPr>
          <a:xfrm rot="-5400000">
            <a:off x="6466600" y="2556375"/>
            <a:ext cx="288300" cy="14019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61" name="Google Shape;6661;p68"/>
          <p:cNvCxnSpPr>
            <a:stCxn id="6650" idx="0"/>
            <a:endCxn id="6655" idx="2"/>
          </p:cNvCxnSpPr>
          <p:nvPr/>
        </p:nvCxnSpPr>
        <p:spPr>
          <a:xfrm rot="5400000" flipH="1">
            <a:off x="5401000" y="2892675"/>
            <a:ext cx="221100" cy="796500"/>
          </a:xfrm>
          <a:prstGeom prst="curvedConnector3">
            <a:avLst>
              <a:gd name="adj1" fmla="val 50020"/>
            </a:avLst>
          </a:prstGeom>
          <a:noFill/>
          <a:ln w="9525" cap="flat" cmpd="sng">
            <a:solidFill>
              <a:schemeClr val="dk2"/>
            </a:solidFill>
            <a:prstDash val="solid"/>
            <a:round/>
            <a:headEnd type="none" w="med" len="med"/>
            <a:tailEnd type="triangle" w="med" len="med"/>
          </a:ln>
        </p:spPr>
      </p:cxnSp>
      <p:cxnSp>
        <p:nvCxnSpPr>
          <p:cNvPr id="6662" name="Google Shape;6662;p68"/>
          <p:cNvCxnSpPr>
            <a:stCxn id="6652" idx="0"/>
            <a:endCxn id="6663" idx="2"/>
          </p:cNvCxnSpPr>
          <p:nvPr/>
        </p:nvCxnSpPr>
        <p:spPr>
          <a:xfrm rot="-5400000">
            <a:off x="6178308" y="2492213"/>
            <a:ext cx="200400" cy="357000"/>
          </a:xfrm>
          <a:prstGeom prst="curvedConnector3">
            <a:avLst>
              <a:gd name="adj1" fmla="val 49987"/>
            </a:avLst>
          </a:prstGeom>
          <a:noFill/>
          <a:ln w="9525" cap="flat" cmpd="sng">
            <a:solidFill>
              <a:schemeClr val="dk2"/>
            </a:solidFill>
            <a:prstDash val="solid"/>
            <a:round/>
            <a:headEnd type="none" w="med" len="med"/>
            <a:tailEnd type="triangle" w="med" len="med"/>
          </a:ln>
        </p:spPr>
      </p:cxnSp>
      <p:cxnSp>
        <p:nvCxnSpPr>
          <p:cNvPr id="6664" name="Google Shape;6664;p68"/>
          <p:cNvCxnSpPr>
            <a:stCxn id="6653" idx="0"/>
            <a:endCxn id="6654" idx="2"/>
          </p:cNvCxnSpPr>
          <p:nvPr/>
        </p:nvCxnSpPr>
        <p:spPr>
          <a:xfrm rot="-5400000">
            <a:off x="7230608" y="2636676"/>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65" name="Google Shape;6665;p68"/>
          <p:cNvCxnSpPr>
            <a:stCxn id="6655" idx="0"/>
            <a:endCxn id="6656" idx="2"/>
          </p:cNvCxnSpPr>
          <p:nvPr/>
        </p:nvCxnSpPr>
        <p:spPr>
          <a:xfrm rot="-5400000">
            <a:off x="5018413" y="2689938"/>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66" name="Google Shape;6666;p68"/>
          <p:cNvCxnSpPr>
            <a:stCxn id="6651" idx="0"/>
            <a:endCxn id="6657" idx="2"/>
          </p:cNvCxnSpPr>
          <p:nvPr/>
        </p:nvCxnSpPr>
        <p:spPr>
          <a:xfrm rot="-5400000">
            <a:off x="4597188" y="1155313"/>
            <a:ext cx="1143900" cy="1503300"/>
          </a:xfrm>
          <a:prstGeom prst="curvedConnector3">
            <a:avLst>
              <a:gd name="adj1" fmla="val 76581"/>
            </a:avLst>
          </a:prstGeom>
          <a:noFill/>
          <a:ln w="9525" cap="flat" cmpd="sng">
            <a:solidFill>
              <a:schemeClr val="dk2"/>
            </a:solidFill>
            <a:prstDash val="solid"/>
            <a:round/>
            <a:headEnd type="none" w="med" len="med"/>
            <a:tailEnd type="triangle" w="med" len="med"/>
          </a:ln>
        </p:spPr>
      </p:cxnSp>
      <p:cxnSp>
        <p:nvCxnSpPr>
          <p:cNvPr id="6667" name="Google Shape;6667;p68"/>
          <p:cNvCxnSpPr>
            <a:stCxn id="6654" idx="0"/>
            <a:endCxn id="6668" idx="2"/>
          </p:cNvCxnSpPr>
          <p:nvPr/>
        </p:nvCxnSpPr>
        <p:spPr>
          <a:xfrm rot="5400000" flipH="1">
            <a:off x="7036658" y="1886051"/>
            <a:ext cx="185700" cy="364200"/>
          </a:xfrm>
          <a:prstGeom prst="curvedConnector3">
            <a:avLst>
              <a:gd name="adj1" fmla="val 49967"/>
            </a:avLst>
          </a:prstGeom>
          <a:noFill/>
          <a:ln w="9525" cap="flat" cmpd="sng">
            <a:solidFill>
              <a:schemeClr val="dk2"/>
            </a:solidFill>
            <a:prstDash val="solid"/>
            <a:round/>
            <a:headEnd type="none" w="med" len="med"/>
            <a:tailEnd type="triangle" w="med" len="med"/>
          </a:ln>
        </p:spPr>
      </p:cxnSp>
      <p:cxnSp>
        <p:nvCxnSpPr>
          <p:cNvPr id="6669" name="Google Shape;6669;p68"/>
          <p:cNvCxnSpPr>
            <a:stCxn id="6656" idx="0"/>
            <a:endCxn id="6657" idx="2"/>
          </p:cNvCxnSpPr>
          <p:nvPr/>
        </p:nvCxnSpPr>
        <p:spPr>
          <a:xfrm rot="-5400000">
            <a:off x="5084413" y="1364088"/>
            <a:ext cx="865200" cy="807300"/>
          </a:xfrm>
          <a:prstGeom prst="curvedConnector3">
            <a:avLst>
              <a:gd name="adj1" fmla="val 50003"/>
            </a:avLst>
          </a:prstGeom>
          <a:noFill/>
          <a:ln w="9525" cap="flat" cmpd="sng">
            <a:solidFill>
              <a:schemeClr val="dk2"/>
            </a:solidFill>
            <a:prstDash val="solid"/>
            <a:round/>
            <a:headEnd type="none" w="med" len="med"/>
            <a:tailEnd type="triangle" w="med" len="med"/>
          </a:ln>
        </p:spPr>
      </p:cxnSp>
      <p:sp>
        <p:nvSpPr>
          <p:cNvPr id="6668" name="Google Shape;6668;p68"/>
          <p:cNvSpPr/>
          <p:nvPr/>
        </p:nvSpPr>
        <p:spPr>
          <a:xfrm>
            <a:off x="6667808" y="1580622"/>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1x3 conv.</a:t>
            </a:r>
            <a:endParaRPr sz="1000"/>
          </a:p>
        </p:txBody>
      </p:sp>
      <p:cxnSp>
        <p:nvCxnSpPr>
          <p:cNvPr id="6670" name="Google Shape;6670;p68"/>
          <p:cNvCxnSpPr>
            <a:stCxn id="6668" idx="0"/>
            <a:endCxn id="6657" idx="2"/>
          </p:cNvCxnSpPr>
          <p:nvPr/>
        </p:nvCxnSpPr>
        <p:spPr>
          <a:xfrm rot="5400000" flipH="1">
            <a:off x="6311258" y="944472"/>
            <a:ext cx="245700" cy="1026600"/>
          </a:xfrm>
          <a:prstGeom prst="curvedConnector3">
            <a:avLst>
              <a:gd name="adj1" fmla="val 49979"/>
            </a:avLst>
          </a:prstGeom>
          <a:noFill/>
          <a:ln w="9525" cap="flat" cmpd="sng">
            <a:solidFill>
              <a:schemeClr val="dk2"/>
            </a:solidFill>
            <a:prstDash val="solid"/>
            <a:round/>
            <a:headEnd type="none" w="med" len="med"/>
            <a:tailEnd type="triangle" w="med" len="med"/>
          </a:ln>
        </p:spPr>
      </p:cxnSp>
      <p:sp>
        <p:nvSpPr>
          <p:cNvPr id="6671" name="Google Shape;6671;p68"/>
          <p:cNvSpPr/>
          <p:nvPr/>
        </p:nvSpPr>
        <p:spPr>
          <a:xfrm>
            <a:off x="7357683" y="1583118"/>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3x1 conv.</a:t>
            </a:r>
            <a:endParaRPr sz="1000"/>
          </a:p>
        </p:txBody>
      </p:sp>
      <p:sp>
        <p:nvSpPr>
          <p:cNvPr id="6672" name="Google Shape;6672;p68"/>
          <p:cNvSpPr/>
          <p:nvPr/>
        </p:nvSpPr>
        <p:spPr>
          <a:xfrm>
            <a:off x="5505883" y="2184347"/>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1x3 conv.</a:t>
            </a:r>
            <a:endParaRPr sz="1000"/>
          </a:p>
        </p:txBody>
      </p:sp>
      <p:sp>
        <p:nvSpPr>
          <p:cNvPr id="6663" name="Google Shape;6663;p68"/>
          <p:cNvSpPr/>
          <p:nvPr/>
        </p:nvSpPr>
        <p:spPr>
          <a:xfrm>
            <a:off x="6177462" y="2175765"/>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3x1 conv.</a:t>
            </a:r>
            <a:endParaRPr sz="1000"/>
          </a:p>
        </p:txBody>
      </p:sp>
      <p:cxnSp>
        <p:nvCxnSpPr>
          <p:cNvPr id="6673" name="Google Shape;6673;p68"/>
          <p:cNvCxnSpPr>
            <a:stCxn id="6652" idx="0"/>
            <a:endCxn id="6672" idx="2"/>
          </p:cNvCxnSpPr>
          <p:nvPr/>
        </p:nvCxnSpPr>
        <p:spPr>
          <a:xfrm rot="5400000" flipH="1">
            <a:off x="5846958" y="2517863"/>
            <a:ext cx="191700" cy="3144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74" name="Google Shape;6674;p68"/>
          <p:cNvCxnSpPr>
            <a:stCxn id="6672" idx="0"/>
          </p:cNvCxnSpPr>
          <p:nvPr/>
        </p:nvCxnSpPr>
        <p:spPr>
          <a:xfrm rot="-5400000">
            <a:off x="5462833" y="1726397"/>
            <a:ext cx="780600" cy="1353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75" name="Google Shape;6675;p68"/>
          <p:cNvCxnSpPr>
            <a:stCxn id="6663" idx="0"/>
            <a:endCxn id="6657" idx="2"/>
          </p:cNvCxnSpPr>
          <p:nvPr/>
        </p:nvCxnSpPr>
        <p:spPr>
          <a:xfrm rot="5400000" flipH="1">
            <a:off x="5768562" y="1487265"/>
            <a:ext cx="840600" cy="536400"/>
          </a:xfrm>
          <a:prstGeom prst="curvedConnector3">
            <a:avLst>
              <a:gd name="adj1" fmla="val 50008"/>
            </a:avLst>
          </a:prstGeom>
          <a:noFill/>
          <a:ln w="9525" cap="flat" cmpd="sng">
            <a:solidFill>
              <a:schemeClr val="dk2"/>
            </a:solidFill>
            <a:prstDash val="solid"/>
            <a:round/>
            <a:headEnd type="none" w="med" len="med"/>
            <a:tailEnd type="triangle" w="med" len="med"/>
          </a:ln>
        </p:spPr>
      </p:cxnSp>
      <p:cxnSp>
        <p:nvCxnSpPr>
          <p:cNvPr id="6676" name="Google Shape;6676;p68"/>
          <p:cNvCxnSpPr>
            <a:stCxn id="6654" idx="0"/>
            <a:endCxn id="6671" idx="2"/>
          </p:cNvCxnSpPr>
          <p:nvPr/>
        </p:nvCxnSpPr>
        <p:spPr>
          <a:xfrm rot="-5400000">
            <a:off x="7383008" y="1906601"/>
            <a:ext cx="183000" cy="325800"/>
          </a:xfrm>
          <a:prstGeom prst="curvedConnector3">
            <a:avLst>
              <a:gd name="adj1" fmla="val 50023"/>
            </a:avLst>
          </a:prstGeom>
          <a:noFill/>
          <a:ln w="9525" cap="flat" cmpd="sng">
            <a:solidFill>
              <a:schemeClr val="dk2"/>
            </a:solidFill>
            <a:prstDash val="solid"/>
            <a:round/>
            <a:headEnd type="none" w="med" len="med"/>
            <a:tailEnd type="triangle" w="med" len="med"/>
          </a:ln>
        </p:spPr>
      </p:cxnSp>
      <p:cxnSp>
        <p:nvCxnSpPr>
          <p:cNvPr id="6677" name="Google Shape;6677;p68"/>
          <p:cNvCxnSpPr>
            <a:stCxn id="6671" idx="0"/>
            <a:endCxn id="6657" idx="2"/>
          </p:cNvCxnSpPr>
          <p:nvPr/>
        </p:nvCxnSpPr>
        <p:spPr>
          <a:xfrm rot="5400000" flipH="1">
            <a:off x="6654933" y="600768"/>
            <a:ext cx="248100" cy="1716600"/>
          </a:xfrm>
          <a:prstGeom prst="curvedConnector3">
            <a:avLst>
              <a:gd name="adj1" fmla="val 75632"/>
            </a:avLst>
          </a:prstGeom>
          <a:noFill/>
          <a:ln w="9525" cap="flat" cmpd="sng">
            <a:solidFill>
              <a:schemeClr val="dk2"/>
            </a:solidFill>
            <a:prstDash val="solid"/>
            <a:round/>
            <a:headEnd type="none" w="med" len="med"/>
            <a:tailEnd type="triangle" w="med" len="med"/>
          </a:ln>
        </p:spPr>
      </p:cxnSp>
      <p:sp>
        <p:nvSpPr>
          <p:cNvPr id="6678" name="Google Shape;6678;p68"/>
          <p:cNvSpPr txBox="1"/>
          <p:nvPr/>
        </p:nvSpPr>
        <p:spPr>
          <a:xfrm>
            <a:off x="2204246" y="3741267"/>
            <a:ext cx="426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6679" name="Google Shape;6679;p68"/>
          <p:cNvSpPr txBox="1"/>
          <p:nvPr/>
        </p:nvSpPr>
        <p:spPr>
          <a:xfrm>
            <a:off x="5771742" y="3728072"/>
            <a:ext cx="426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683"/>
        <p:cNvGrpSpPr/>
        <p:nvPr/>
      </p:nvGrpSpPr>
      <p:grpSpPr>
        <a:xfrm>
          <a:off x="0" y="0"/>
          <a:ext cx="0" cy="0"/>
          <a:chOff x="0" y="0"/>
          <a:chExt cx="0" cy="0"/>
        </a:xfrm>
      </p:grpSpPr>
      <p:sp>
        <p:nvSpPr>
          <p:cNvPr id="6684" name="Google Shape;6684;p69"/>
          <p:cNvSpPr/>
          <p:nvPr/>
        </p:nvSpPr>
        <p:spPr>
          <a:xfrm>
            <a:off x="15894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685" name="Google Shape;6685;p69"/>
          <p:cNvSpPr/>
          <p:nvPr/>
        </p:nvSpPr>
        <p:spPr>
          <a:xfrm>
            <a:off x="2326596"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R2</a:t>
            </a:r>
            <a:endParaRPr sz="1000"/>
          </a:p>
        </p:txBody>
      </p:sp>
      <p:sp>
        <p:nvSpPr>
          <p:cNvPr id="6686" name="Google Shape;6686;p69"/>
          <p:cNvSpPr/>
          <p:nvPr/>
        </p:nvSpPr>
        <p:spPr>
          <a:xfrm>
            <a:off x="30638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R3</a:t>
            </a:r>
            <a:endParaRPr sz="1000"/>
          </a:p>
        </p:txBody>
      </p:sp>
      <p:sp>
        <p:nvSpPr>
          <p:cNvPr id="6687" name="Google Shape;6687;p69"/>
          <p:cNvSpPr/>
          <p:nvPr/>
        </p:nvSpPr>
        <p:spPr>
          <a:xfrm>
            <a:off x="209463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69"/>
          <p:cNvSpPr/>
          <p:nvPr/>
        </p:nvSpPr>
        <p:spPr>
          <a:xfrm>
            <a:off x="284366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69"/>
          <p:cNvSpPr/>
          <p:nvPr/>
        </p:nvSpPr>
        <p:spPr>
          <a:xfrm>
            <a:off x="13788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0" name="Google Shape;6690;p69"/>
          <p:cNvCxnSpPr>
            <a:stCxn id="6689" idx="0"/>
            <a:endCxn id="6687" idx="0"/>
          </p:cNvCxnSpPr>
          <p:nvPr/>
        </p:nvCxnSpPr>
        <p:spPr>
          <a:xfrm rot="-5400000" flipH="1">
            <a:off x="1787850" y="4323150"/>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1" name="Google Shape;6691;p69"/>
          <p:cNvCxnSpPr>
            <a:stCxn id="6687" idx="0"/>
            <a:endCxn id="6688" idx="0"/>
          </p:cNvCxnSpPr>
          <p:nvPr/>
        </p:nvCxnSpPr>
        <p:spPr>
          <a:xfrm rot="-5400000" flipH="1">
            <a:off x="2520335" y="4306500"/>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692" name="Google Shape;6692;p69"/>
          <p:cNvSpPr/>
          <p:nvPr/>
        </p:nvSpPr>
        <p:spPr>
          <a:xfrm>
            <a:off x="36021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3" name="Google Shape;6693;p69"/>
          <p:cNvCxnSpPr>
            <a:stCxn id="6688" idx="0"/>
            <a:endCxn id="6692" idx="0"/>
          </p:cNvCxnSpPr>
          <p:nvPr/>
        </p:nvCxnSpPr>
        <p:spPr>
          <a:xfrm rot="-5400000" flipH="1">
            <a:off x="3274015" y="4301850"/>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4" name="Google Shape;6694;p69"/>
          <p:cNvCxnSpPr>
            <a:stCxn id="6689" idx="6"/>
            <a:endCxn id="6684" idx="1"/>
          </p:cNvCxnSpPr>
          <p:nvPr/>
        </p:nvCxnSpPr>
        <p:spPr>
          <a:xfrm>
            <a:off x="1481700" y="4732200"/>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695" name="Google Shape;6695;p69"/>
          <p:cNvCxnSpPr>
            <a:stCxn id="6684" idx="3"/>
            <a:endCxn id="6687" idx="2"/>
          </p:cNvCxnSpPr>
          <p:nvPr/>
        </p:nvCxnSpPr>
        <p:spPr>
          <a:xfrm>
            <a:off x="1992600" y="4732200"/>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696" name="Google Shape;6696;p69"/>
          <p:cNvCxnSpPr>
            <a:stCxn id="6687" idx="6"/>
            <a:endCxn id="6685" idx="1"/>
          </p:cNvCxnSpPr>
          <p:nvPr/>
        </p:nvCxnSpPr>
        <p:spPr>
          <a:xfrm>
            <a:off x="2197535" y="4732200"/>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697" name="Google Shape;6697;p69"/>
          <p:cNvCxnSpPr>
            <a:stCxn id="6685" idx="3"/>
            <a:endCxn id="6688" idx="2"/>
          </p:cNvCxnSpPr>
          <p:nvPr/>
        </p:nvCxnSpPr>
        <p:spPr>
          <a:xfrm>
            <a:off x="2729796" y="473220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698" name="Google Shape;6698;p69"/>
          <p:cNvCxnSpPr>
            <a:stCxn id="6688" idx="6"/>
            <a:endCxn id="6686" idx="1"/>
          </p:cNvCxnSpPr>
          <p:nvPr/>
        </p:nvCxnSpPr>
        <p:spPr>
          <a:xfrm>
            <a:off x="2946565" y="4732200"/>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699" name="Google Shape;6699;p69"/>
          <p:cNvCxnSpPr>
            <a:stCxn id="6686" idx="3"/>
            <a:endCxn id="6692" idx="2"/>
          </p:cNvCxnSpPr>
          <p:nvPr/>
        </p:nvCxnSpPr>
        <p:spPr>
          <a:xfrm>
            <a:off x="3467000" y="4732200"/>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700" name="Google Shape;6700;p69"/>
          <p:cNvCxnSpPr>
            <a:stCxn id="6692" idx="6"/>
          </p:cNvCxnSpPr>
          <p:nvPr/>
        </p:nvCxnSpPr>
        <p:spPr>
          <a:xfrm rot="10800000" flipH="1">
            <a:off x="3705000" y="4724400"/>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01" name="Google Shape;6701;p69"/>
          <p:cNvSpPr/>
          <p:nvPr/>
        </p:nvSpPr>
        <p:spPr>
          <a:xfrm>
            <a:off x="48263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702" name="Google Shape;6702;p69"/>
          <p:cNvSpPr/>
          <p:nvPr/>
        </p:nvSpPr>
        <p:spPr>
          <a:xfrm>
            <a:off x="5563496"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R2</a:t>
            </a:r>
            <a:endParaRPr sz="1000"/>
          </a:p>
        </p:txBody>
      </p:sp>
      <p:sp>
        <p:nvSpPr>
          <p:cNvPr id="6703" name="Google Shape;6703;p69"/>
          <p:cNvSpPr/>
          <p:nvPr/>
        </p:nvSpPr>
        <p:spPr>
          <a:xfrm>
            <a:off x="63007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R3</a:t>
            </a:r>
            <a:endParaRPr sz="1000"/>
          </a:p>
        </p:txBody>
      </p:sp>
      <p:sp>
        <p:nvSpPr>
          <p:cNvPr id="6704" name="Google Shape;6704;p69"/>
          <p:cNvSpPr/>
          <p:nvPr/>
        </p:nvSpPr>
        <p:spPr>
          <a:xfrm>
            <a:off x="533153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69"/>
          <p:cNvSpPr/>
          <p:nvPr/>
        </p:nvSpPr>
        <p:spPr>
          <a:xfrm>
            <a:off x="608056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69"/>
          <p:cNvSpPr/>
          <p:nvPr/>
        </p:nvSpPr>
        <p:spPr>
          <a:xfrm>
            <a:off x="46157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07" name="Google Shape;6707;p69"/>
          <p:cNvCxnSpPr>
            <a:stCxn id="6706" idx="0"/>
            <a:endCxn id="6704" idx="0"/>
          </p:cNvCxnSpPr>
          <p:nvPr/>
        </p:nvCxnSpPr>
        <p:spPr>
          <a:xfrm rot="-5400000" flipH="1">
            <a:off x="5024750" y="4323150"/>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08" name="Google Shape;6708;p69"/>
          <p:cNvCxnSpPr>
            <a:stCxn id="6704" idx="0"/>
            <a:endCxn id="6705" idx="0"/>
          </p:cNvCxnSpPr>
          <p:nvPr/>
        </p:nvCxnSpPr>
        <p:spPr>
          <a:xfrm rot="-5400000" flipH="1">
            <a:off x="5757235" y="4306500"/>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709" name="Google Shape;6709;p69"/>
          <p:cNvSpPr/>
          <p:nvPr/>
        </p:nvSpPr>
        <p:spPr>
          <a:xfrm>
            <a:off x="68390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10" name="Google Shape;6710;p69"/>
          <p:cNvCxnSpPr>
            <a:stCxn id="6705" idx="0"/>
            <a:endCxn id="6709" idx="0"/>
          </p:cNvCxnSpPr>
          <p:nvPr/>
        </p:nvCxnSpPr>
        <p:spPr>
          <a:xfrm rot="-5400000" flipH="1">
            <a:off x="6510915" y="4301850"/>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11" name="Google Shape;6711;p69"/>
          <p:cNvCxnSpPr>
            <a:stCxn id="6706" idx="6"/>
            <a:endCxn id="6701" idx="1"/>
          </p:cNvCxnSpPr>
          <p:nvPr/>
        </p:nvCxnSpPr>
        <p:spPr>
          <a:xfrm>
            <a:off x="4718600" y="4732200"/>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712" name="Google Shape;6712;p69"/>
          <p:cNvCxnSpPr>
            <a:stCxn id="6701" idx="3"/>
            <a:endCxn id="6704" idx="2"/>
          </p:cNvCxnSpPr>
          <p:nvPr/>
        </p:nvCxnSpPr>
        <p:spPr>
          <a:xfrm>
            <a:off x="5229500" y="4732200"/>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13" name="Google Shape;6713;p69"/>
          <p:cNvCxnSpPr>
            <a:stCxn id="6704" idx="6"/>
            <a:endCxn id="6702" idx="1"/>
          </p:cNvCxnSpPr>
          <p:nvPr/>
        </p:nvCxnSpPr>
        <p:spPr>
          <a:xfrm>
            <a:off x="5434435" y="4732200"/>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14" name="Google Shape;6714;p69"/>
          <p:cNvCxnSpPr>
            <a:stCxn id="6702" idx="3"/>
            <a:endCxn id="6705" idx="2"/>
          </p:cNvCxnSpPr>
          <p:nvPr/>
        </p:nvCxnSpPr>
        <p:spPr>
          <a:xfrm>
            <a:off x="5966696" y="473220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15" name="Google Shape;6715;p69"/>
          <p:cNvCxnSpPr>
            <a:stCxn id="6705" idx="6"/>
            <a:endCxn id="6703" idx="1"/>
          </p:cNvCxnSpPr>
          <p:nvPr/>
        </p:nvCxnSpPr>
        <p:spPr>
          <a:xfrm>
            <a:off x="6183465" y="4732200"/>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716" name="Google Shape;6716;p69"/>
          <p:cNvCxnSpPr>
            <a:stCxn id="6703" idx="3"/>
            <a:endCxn id="6709" idx="2"/>
          </p:cNvCxnSpPr>
          <p:nvPr/>
        </p:nvCxnSpPr>
        <p:spPr>
          <a:xfrm>
            <a:off x="6703900" y="4732200"/>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717" name="Google Shape;6717;p69"/>
          <p:cNvCxnSpPr>
            <a:stCxn id="6709" idx="6"/>
          </p:cNvCxnSpPr>
          <p:nvPr/>
        </p:nvCxnSpPr>
        <p:spPr>
          <a:xfrm rot="10800000" flipH="1">
            <a:off x="6941900" y="4724400"/>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18" name="Google Shape;6718;p69"/>
          <p:cNvSpPr/>
          <p:nvPr/>
        </p:nvSpPr>
        <p:spPr>
          <a:xfrm>
            <a:off x="4826300" y="412927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719" name="Google Shape;6719;p69"/>
          <p:cNvSpPr/>
          <p:nvPr/>
        </p:nvSpPr>
        <p:spPr>
          <a:xfrm>
            <a:off x="5331535" y="4209075"/>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20" name="Google Shape;6720;p69"/>
          <p:cNvCxnSpPr>
            <a:stCxn id="6718" idx="3"/>
            <a:endCxn id="6719" idx="2"/>
          </p:cNvCxnSpPr>
          <p:nvPr/>
        </p:nvCxnSpPr>
        <p:spPr>
          <a:xfrm>
            <a:off x="5229500" y="4260525"/>
            <a:ext cx="102000" cy="0"/>
          </a:xfrm>
          <a:prstGeom prst="straightConnector1">
            <a:avLst/>
          </a:prstGeom>
          <a:noFill/>
          <a:ln w="9525" cap="flat" cmpd="sng">
            <a:solidFill>
              <a:schemeClr val="dk2"/>
            </a:solidFill>
            <a:prstDash val="solid"/>
            <a:round/>
            <a:headEnd type="none" w="med" len="med"/>
            <a:tailEnd type="none" w="med" len="med"/>
          </a:ln>
        </p:spPr>
      </p:cxnSp>
      <p:sp>
        <p:nvSpPr>
          <p:cNvPr id="6721" name="Google Shape;6721;p69"/>
          <p:cNvSpPr/>
          <p:nvPr/>
        </p:nvSpPr>
        <p:spPr>
          <a:xfrm>
            <a:off x="4826300" y="370550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722" name="Google Shape;6722;p69"/>
          <p:cNvSpPr/>
          <p:nvPr/>
        </p:nvSpPr>
        <p:spPr>
          <a:xfrm>
            <a:off x="5331535" y="3785305"/>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23" name="Google Shape;6723;p69"/>
          <p:cNvCxnSpPr>
            <a:stCxn id="6721" idx="3"/>
            <a:endCxn id="6722" idx="2"/>
          </p:cNvCxnSpPr>
          <p:nvPr/>
        </p:nvCxnSpPr>
        <p:spPr>
          <a:xfrm>
            <a:off x="5229500" y="3836755"/>
            <a:ext cx="102000" cy="0"/>
          </a:xfrm>
          <a:prstGeom prst="straightConnector1">
            <a:avLst/>
          </a:prstGeom>
          <a:noFill/>
          <a:ln w="9525" cap="flat" cmpd="sng">
            <a:solidFill>
              <a:schemeClr val="dk2"/>
            </a:solidFill>
            <a:prstDash val="solid"/>
            <a:round/>
            <a:headEnd type="none" w="med" len="med"/>
            <a:tailEnd type="none" w="med" len="med"/>
          </a:ln>
        </p:spPr>
      </p:cxnSp>
      <p:sp>
        <p:nvSpPr>
          <p:cNvPr id="6724" name="Google Shape;6724;p69"/>
          <p:cNvSpPr/>
          <p:nvPr/>
        </p:nvSpPr>
        <p:spPr>
          <a:xfrm>
            <a:off x="4826288" y="3214668"/>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725" name="Google Shape;6725;p69"/>
          <p:cNvSpPr/>
          <p:nvPr/>
        </p:nvSpPr>
        <p:spPr>
          <a:xfrm>
            <a:off x="5331523" y="3294468"/>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26" name="Google Shape;6726;p69"/>
          <p:cNvCxnSpPr>
            <a:stCxn id="6724" idx="3"/>
            <a:endCxn id="6725" idx="2"/>
          </p:cNvCxnSpPr>
          <p:nvPr/>
        </p:nvCxnSpPr>
        <p:spPr>
          <a:xfrm>
            <a:off x="5229488" y="3345918"/>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27" name="Google Shape;6727;p69"/>
          <p:cNvCxnSpPr>
            <a:endCxn id="6719" idx="0"/>
          </p:cNvCxnSpPr>
          <p:nvPr/>
        </p:nvCxnSpPr>
        <p:spPr>
          <a:xfrm rot="10800000" flipH="1">
            <a:off x="4665085" y="4209075"/>
            <a:ext cx="717900" cy="477000"/>
          </a:xfrm>
          <a:prstGeom prst="bentConnector4">
            <a:avLst>
              <a:gd name="adj1" fmla="val 444"/>
              <a:gd name="adj2" fmla="val 136567"/>
            </a:avLst>
          </a:prstGeom>
          <a:noFill/>
          <a:ln w="9525" cap="flat" cmpd="sng">
            <a:solidFill>
              <a:schemeClr val="dk2"/>
            </a:solidFill>
            <a:prstDash val="solid"/>
            <a:round/>
            <a:headEnd type="none" w="med" len="med"/>
            <a:tailEnd type="none" w="med" len="med"/>
          </a:ln>
        </p:spPr>
      </p:cxnSp>
      <p:cxnSp>
        <p:nvCxnSpPr>
          <p:cNvPr id="6728" name="Google Shape;6728;p69"/>
          <p:cNvCxnSpPr>
            <a:stCxn id="6706" idx="0"/>
            <a:endCxn id="6722" idx="0"/>
          </p:cNvCxnSpPr>
          <p:nvPr/>
        </p:nvCxnSpPr>
        <p:spPr>
          <a:xfrm rot="-5400000">
            <a:off x="4577300" y="3875100"/>
            <a:ext cx="895500" cy="715800"/>
          </a:xfrm>
          <a:prstGeom prst="bentConnector3">
            <a:avLst>
              <a:gd name="adj1" fmla="val 126585"/>
            </a:avLst>
          </a:prstGeom>
          <a:noFill/>
          <a:ln w="9525" cap="flat" cmpd="sng">
            <a:solidFill>
              <a:schemeClr val="dk2"/>
            </a:solidFill>
            <a:prstDash val="solid"/>
            <a:round/>
            <a:headEnd type="none" w="med" len="med"/>
            <a:tailEnd type="none" w="med" len="med"/>
          </a:ln>
        </p:spPr>
      </p:cxnSp>
      <p:cxnSp>
        <p:nvCxnSpPr>
          <p:cNvPr id="6729" name="Google Shape;6729;p69"/>
          <p:cNvCxnSpPr>
            <a:stCxn id="6706" idx="0"/>
            <a:endCxn id="6725" idx="0"/>
          </p:cNvCxnSpPr>
          <p:nvPr/>
        </p:nvCxnSpPr>
        <p:spPr>
          <a:xfrm rot="-5400000">
            <a:off x="4331900" y="3629700"/>
            <a:ext cx="1386300" cy="715800"/>
          </a:xfrm>
          <a:prstGeom prst="bentConnector3">
            <a:avLst>
              <a:gd name="adj1" fmla="val 117176"/>
            </a:avLst>
          </a:prstGeom>
          <a:noFill/>
          <a:ln w="9525" cap="flat" cmpd="sng">
            <a:solidFill>
              <a:schemeClr val="dk2"/>
            </a:solidFill>
            <a:prstDash val="solid"/>
            <a:round/>
            <a:headEnd type="none" w="med" len="med"/>
            <a:tailEnd type="none" w="med" len="med"/>
          </a:ln>
        </p:spPr>
      </p:cxnSp>
      <p:sp>
        <p:nvSpPr>
          <p:cNvPr id="6730" name="Google Shape;6730;p69"/>
          <p:cNvSpPr/>
          <p:nvPr/>
        </p:nvSpPr>
        <p:spPr>
          <a:xfrm>
            <a:off x="5563496" y="370550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R2</a:t>
            </a:r>
            <a:endParaRPr sz="1000"/>
          </a:p>
        </p:txBody>
      </p:sp>
      <p:sp>
        <p:nvSpPr>
          <p:cNvPr id="6731" name="Google Shape;6731;p69"/>
          <p:cNvSpPr/>
          <p:nvPr/>
        </p:nvSpPr>
        <p:spPr>
          <a:xfrm>
            <a:off x="6080565" y="378530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32" name="Google Shape;6732;p69"/>
          <p:cNvCxnSpPr>
            <a:stCxn id="6719" idx="6"/>
            <a:endCxn id="6705" idx="0"/>
          </p:cNvCxnSpPr>
          <p:nvPr/>
        </p:nvCxnSpPr>
        <p:spPr>
          <a:xfrm>
            <a:off x="5434435" y="4260525"/>
            <a:ext cx="697500" cy="420300"/>
          </a:xfrm>
          <a:prstGeom prst="curvedConnector2">
            <a:avLst/>
          </a:prstGeom>
          <a:noFill/>
          <a:ln w="9525" cap="flat" cmpd="sng">
            <a:solidFill>
              <a:schemeClr val="dk2"/>
            </a:solidFill>
            <a:prstDash val="solid"/>
            <a:round/>
            <a:headEnd type="none" w="med" len="med"/>
            <a:tailEnd type="none" w="med" len="med"/>
          </a:ln>
        </p:spPr>
      </p:cxnSp>
      <p:cxnSp>
        <p:nvCxnSpPr>
          <p:cNvPr id="6733" name="Google Shape;6733;p69"/>
          <p:cNvCxnSpPr>
            <a:stCxn id="6722" idx="6"/>
            <a:endCxn id="6730" idx="1"/>
          </p:cNvCxnSpPr>
          <p:nvPr/>
        </p:nvCxnSpPr>
        <p:spPr>
          <a:xfrm>
            <a:off x="5434435" y="3836755"/>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34" name="Google Shape;6734;p69"/>
          <p:cNvCxnSpPr>
            <a:stCxn id="6730" idx="3"/>
            <a:endCxn id="6731" idx="2"/>
          </p:cNvCxnSpPr>
          <p:nvPr/>
        </p:nvCxnSpPr>
        <p:spPr>
          <a:xfrm>
            <a:off x="5966696" y="383675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35" name="Google Shape;6735;p69"/>
          <p:cNvCxnSpPr>
            <a:stCxn id="6725" idx="6"/>
            <a:endCxn id="6731" idx="0"/>
          </p:cNvCxnSpPr>
          <p:nvPr/>
        </p:nvCxnSpPr>
        <p:spPr>
          <a:xfrm>
            <a:off x="5434423" y="3345918"/>
            <a:ext cx="697500" cy="439500"/>
          </a:xfrm>
          <a:prstGeom prst="curvedConnector2">
            <a:avLst/>
          </a:prstGeom>
          <a:noFill/>
          <a:ln w="9525" cap="flat" cmpd="sng">
            <a:solidFill>
              <a:schemeClr val="dk2"/>
            </a:solidFill>
            <a:prstDash val="solid"/>
            <a:round/>
            <a:headEnd type="none" w="med" len="med"/>
            <a:tailEnd type="none" w="med" len="med"/>
          </a:ln>
        </p:spPr>
      </p:cxnSp>
      <p:cxnSp>
        <p:nvCxnSpPr>
          <p:cNvPr id="6736" name="Google Shape;6736;p69"/>
          <p:cNvCxnSpPr>
            <a:stCxn id="6731" idx="6"/>
            <a:endCxn id="6709" idx="0"/>
          </p:cNvCxnSpPr>
          <p:nvPr/>
        </p:nvCxnSpPr>
        <p:spPr>
          <a:xfrm>
            <a:off x="6183465" y="3836750"/>
            <a:ext cx="707100" cy="843900"/>
          </a:xfrm>
          <a:prstGeom prst="curvedConnector2">
            <a:avLst/>
          </a:prstGeom>
          <a:noFill/>
          <a:ln w="9525" cap="flat" cmpd="sng">
            <a:solidFill>
              <a:schemeClr val="dk2"/>
            </a:solidFill>
            <a:prstDash val="solid"/>
            <a:round/>
            <a:headEnd type="none" w="med" len="med"/>
            <a:tailEnd type="none" w="med" len="med"/>
          </a:ln>
        </p:spPr>
      </p:cxnSp>
      <p:cxnSp>
        <p:nvCxnSpPr>
          <p:cNvPr id="6737" name="Google Shape;6737;p69"/>
          <p:cNvCxnSpPr>
            <a:stCxn id="6706" idx="0"/>
            <a:endCxn id="6718" idx="1"/>
          </p:cNvCxnSpPr>
          <p:nvPr/>
        </p:nvCxnSpPr>
        <p:spPr>
          <a:xfrm rot="-5400000">
            <a:off x="4536650" y="4390950"/>
            <a:ext cx="420300" cy="159300"/>
          </a:xfrm>
          <a:prstGeom prst="curvedConnector2">
            <a:avLst/>
          </a:prstGeom>
          <a:noFill/>
          <a:ln w="9525" cap="flat" cmpd="sng">
            <a:solidFill>
              <a:schemeClr val="dk2"/>
            </a:solidFill>
            <a:prstDash val="solid"/>
            <a:round/>
            <a:headEnd type="none" w="med" len="med"/>
            <a:tailEnd type="none" w="med" len="med"/>
          </a:ln>
        </p:spPr>
      </p:cxnSp>
      <p:cxnSp>
        <p:nvCxnSpPr>
          <p:cNvPr id="6738" name="Google Shape;6738;p69"/>
          <p:cNvCxnSpPr>
            <a:stCxn id="6706" idx="0"/>
            <a:endCxn id="6721" idx="1"/>
          </p:cNvCxnSpPr>
          <p:nvPr/>
        </p:nvCxnSpPr>
        <p:spPr>
          <a:xfrm rot="-5400000">
            <a:off x="4324850" y="4179150"/>
            <a:ext cx="843900" cy="159300"/>
          </a:xfrm>
          <a:prstGeom prst="curvedConnector2">
            <a:avLst/>
          </a:prstGeom>
          <a:noFill/>
          <a:ln w="9525" cap="flat" cmpd="sng">
            <a:solidFill>
              <a:schemeClr val="dk2"/>
            </a:solidFill>
            <a:prstDash val="solid"/>
            <a:round/>
            <a:headEnd type="none" w="med" len="med"/>
            <a:tailEnd type="none" w="med" len="med"/>
          </a:ln>
        </p:spPr>
      </p:cxnSp>
      <p:cxnSp>
        <p:nvCxnSpPr>
          <p:cNvPr id="6739" name="Google Shape;6739;p69"/>
          <p:cNvCxnSpPr>
            <a:stCxn id="6706" idx="0"/>
            <a:endCxn id="6724" idx="1"/>
          </p:cNvCxnSpPr>
          <p:nvPr/>
        </p:nvCxnSpPr>
        <p:spPr>
          <a:xfrm rot="-5400000">
            <a:off x="4079300" y="3933900"/>
            <a:ext cx="1334700" cy="159000"/>
          </a:xfrm>
          <a:prstGeom prst="curvedConnector2">
            <a:avLst/>
          </a:prstGeom>
          <a:noFill/>
          <a:ln w="9525" cap="flat" cmpd="sng">
            <a:solidFill>
              <a:schemeClr val="dk2"/>
            </a:solidFill>
            <a:prstDash val="solid"/>
            <a:round/>
            <a:headEnd type="none" w="med" len="med"/>
            <a:tailEnd type="none" w="med" len="med"/>
          </a:ln>
        </p:spPr>
      </p:cxnSp>
      <p:sp>
        <p:nvSpPr>
          <p:cNvPr id="6740" name="Google Shape;6740;p69"/>
          <p:cNvSpPr/>
          <p:nvPr/>
        </p:nvSpPr>
        <p:spPr>
          <a:xfrm>
            <a:off x="1800124" y="1077492"/>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Stacked layers</a:t>
            </a:r>
            <a:endParaRPr sz="1000"/>
          </a:p>
        </p:txBody>
      </p:sp>
      <p:cxnSp>
        <p:nvCxnSpPr>
          <p:cNvPr id="6741" name="Google Shape;6741;p69"/>
          <p:cNvCxnSpPr>
            <a:endCxn id="6740" idx="0"/>
          </p:cNvCxnSpPr>
          <p:nvPr/>
        </p:nvCxnSpPr>
        <p:spPr>
          <a:xfrm>
            <a:off x="2350324" y="721392"/>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2" name="Google Shape;6742;p69"/>
          <p:cNvSpPr/>
          <p:nvPr/>
        </p:nvSpPr>
        <p:spPr>
          <a:xfrm>
            <a:off x="1770563" y="326542"/>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input</a:t>
            </a:r>
            <a:endParaRPr sz="1000"/>
          </a:p>
        </p:txBody>
      </p:sp>
      <p:sp>
        <p:nvSpPr>
          <p:cNvPr id="6743" name="Google Shape;6743;p69"/>
          <p:cNvSpPr txBox="1"/>
          <p:nvPr/>
        </p:nvSpPr>
        <p:spPr>
          <a:xfrm>
            <a:off x="2104070" y="674592"/>
            <a:ext cx="2061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x</a:t>
            </a:r>
            <a:endParaRPr sz="1200"/>
          </a:p>
        </p:txBody>
      </p:sp>
      <p:sp>
        <p:nvSpPr>
          <p:cNvPr id="6744" name="Google Shape;6744;p69"/>
          <p:cNvSpPr txBox="1"/>
          <p:nvPr/>
        </p:nvSpPr>
        <p:spPr>
          <a:xfrm>
            <a:off x="1374112" y="1070308"/>
            <a:ext cx="8997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F(x)</a:t>
            </a:r>
            <a:endParaRPr sz="1200"/>
          </a:p>
        </p:txBody>
      </p:sp>
      <p:cxnSp>
        <p:nvCxnSpPr>
          <p:cNvPr id="6745" name="Google Shape;6745;p69"/>
          <p:cNvCxnSpPr/>
          <p:nvPr/>
        </p:nvCxnSpPr>
        <p:spPr>
          <a:xfrm>
            <a:off x="2350313" y="1476008"/>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6" name="Google Shape;6746;p69"/>
          <p:cNvSpPr txBox="1"/>
          <p:nvPr/>
        </p:nvSpPr>
        <p:spPr>
          <a:xfrm>
            <a:off x="1900462" y="1752233"/>
            <a:ext cx="8997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y=F(x)</a:t>
            </a:r>
            <a:endParaRPr sz="1200"/>
          </a:p>
        </p:txBody>
      </p:sp>
      <p:sp>
        <p:nvSpPr>
          <p:cNvPr id="6747" name="Google Shape;6747;p69"/>
          <p:cNvSpPr/>
          <p:nvPr/>
        </p:nvSpPr>
        <p:spPr>
          <a:xfrm>
            <a:off x="4479740" y="1066850"/>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Stacked layers</a:t>
            </a:r>
            <a:endParaRPr sz="1000"/>
          </a:p>
        </p:txBody>
      </p:sp>
      <p:cxnSp>
        <p:nvCxnSpPr>
          <p:cNvPr id="6748" name="Google Shape;6748;p69"/>
          <p:cNvCxnSpPr>
            <a:endCxn id="6747" idx="0"/>
          </p:cNvCxnSpPr>
          <p:nvPr/>
        </p:nvCxnSpPr>
        <p:spPr>
          <a:xfrm>
            <a:off x="5029940" y="710750"/>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9" name="Google Shape;6749;p69"/>
          <p:cNvSpPr/>
          <p:nvPr/>
        </p:nvSpPr>
        <p:spPr>
          <a:xfrm>
            <a:off x="4450179" y="315900"/>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input</a:t>
            </a:r>
            <a:endParaRPr sz="1000"/>
          </a:p>
        </p:txBody>
      </p:sp>
      <p:sp>
        <p:nvSpPr>
          <p:cNvPr id="6750" name="Google Shape;6750;p69"/>
          <p:cNvSpPr txBox="1"/>
          <p:nvPr/>
        </p:nvSpPr>
        <p:spPr>
          <a:xfrm>
            <a:off x="4783687" y="678667"/>
            <a:ext cx="2061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x</a:t>
            </a:r>
            <a:endParaRPr sz="1200"/>
          </a:p>
        </p:txBody>
      </p:sp>
      <p:sp>
        <p:nvSpPr>
          <p:cNvPr id="6751" name="Google Shape;6751;p69"/>
          <p:cNvSpPr txBox="1"/>
          <p:nvPr/>
        </p:nvSpPr>
        <p:spPr>
          <a:xfrm>
            <a:off x="4053729" y="1059667"/>
            <a:ext cx="8997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F(x)</a:t>
            </a:r>
            <a:endParaRPr sz="1200"/>
          </a:p>
        </p:txBody>
      </p:sp>
      <p:cxnSp>
        <p:nvCxnSpPr>
          <p:cNvPr id="6752" name="Google Shape;6752;p69"/>
          <p:cNvCxnSpPr/>
          <p:nvPr/>
        </p:nvCxnSpPr>
        <p:spPr>
          <a:xfrm flipH="1">
            <a:off x="5028729" y="1465367"/>
            <a:ext cx="1200" cy="163800"/>
          </a:xfrm>
          <a:prstGeom prst="straightConnector1">
            <a:avLst/>
          </a:prstGeom>
          <a:noFill/>
          <a:ln w="9525" cap="flat" cmpd="sng">
            <a:solidFill>
              <a:schemeClr val="dk2"/>
            </a:solidFill>
            <a:prstDash val="solid"/>
            <a:round/>
            <a:headEnd type="none" w="med" len="med"/>
            <a:tailEnd type="triangle" w="med" len="med"/>
          </a:ln>
        </p:spPr>
      </p:cxnSp>
      <p:sp>
        <p:nvSpPr>
          <p:cNvPr id="6753" name="Google Shape;6753;p69"/>
          <p:cNvSpPr txBox="1"/>
          <p:nvPr/>
        </p:nvSpPr>
        <p:spPr>
          <a:xfrm>
            <a:off x="4580079" y="1994400"/>
            <a:ext cx="8997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y=F(x)+x</a:t>
            </a:r>
            <a:endParaRPr sz="1200"/>
          </a:p>
        </p:txBody>
      </p:sp>
      <p:sp>
        <p:nvSpPr>
          <p:cNvPr id="6754" name="Google Shape;6754;p69"/>
          <p:cNvSpPr/>
          <p:nvPr/>
        </p:nvSpPr>
        <p:spPr>
          <a:xfrm>
            <a:off x="4909563" y="1627100"/>
            <a:ext cx="252000" cy="25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5" name="Google Shape;6755;p69"/>
          <p:cNvCxnSpPr/>
          <p:nvPr/>
        </p:nvCxnSpPr>
        <p:spPr>
          <a:xfrm>
            <a:off x="5043488" y="863800"/>
            <a:ext cx="868200" cy="0"/>
          </a:xfrm>
          <a:prstGeom prst="straightConnector1">
            <a:avLst/>
          </a:prstGeom>
          <a:noFill/>
          <a:ln w="9525" cap="flat" cmpd="sng">
            <a:solidFill>
              <a:schemeClr val="dk2"/>
            </a:solidFill>
            <a:prstDash val="solid"/>
            <a:round/>
            <a:headEnd type="none" w="med" len="med"/>
            <a:tailEnd type="none" w="med" len="med"/>
          </a:ln>
        </p:spPr>
      </p:cxnSp>
      <p:cxnSp>
        <p:nvCxnSpPr>
          <p:cNvPr id="6756" name="Google Shape;6756;p69"/>
          <p:cNvCxnSpPr/>
          <p:nvPr/>
        </p:nvCxnSpPr>
        <p:spPr>
          <a:xfrm>
            <a:off x="5911779" y="856433"/>
            <a:ext cx="0" cy="902400"/>
          </a:xfrm>
          <a:prstGeom prst="straightConnector1">
            <a:avLst/>
          </a:prstGeom>
          <a:noFill/>
          <a:ln w="9525" cap="flat" cmpd="sng">
            <a:solidFill>
              <a:schemeClr val="dk2"/>
            </a:solidFill>
            <a:prstDash val="solid"/>
            <a:round/>
            <a:headEnd type="none" w="med" len="med"/>
            <a:tailEnd type="none" w="med" len="med"/>
          </a:ln>
        </p:spPr>
      </p:cxnSp>
      <p:cxnSp>
        <p:nvCxnSpPr>
          <p:cNvPr id="6757" name="Google Shape;6757;p69"/>
          <p:cNvCxnSpPr/>
          <p:nvPr/>
        </p:nvCxnSpPr>
        <p:spPr>
          <a:xfrm>
            <a:off x="5161563" y="1759700"/>
            <a:ext cx="756600" cy="0"/>
          </a:xfrm>
          <a:prstGeom prst="straightConnector1">
            <a:avLst/>
          </a:prstGeom>
          <a:noFill/>
          <a:ln w="9525" cap="flat" cmpd="sng">
            <a:solidFill>
              <a:schemeClr val="dk2"/>
            </a:solidFill>
            <a:prstDash val="solid"/>
            <a:round/>
            <a:headEnd type="triangle" w="med" len="med"/>
            <a:tailEnd type="none" w="med" len="med"/>
          </a:ln>
        </p:spPr>
      </p:cxnSp>
      <p:sp>
        <p:nvSpPr>
          <p:cNvPr id="6758" name="Google Shape;6758;p69"/>
          <p:cNvSpPr txBox="1"/>
          <p:nvPr/>
        </p:nvSpPr>
        <p:spPr>
          <a:xfrm>
            <a:off x="5855142" y="1082500"/>
            <a:ext cx="19257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x </a:t>
            </a:r>
            <a:endParaRPr sz="1200"/>
          </a:p>
          <a:p>
            <a:pPr marL="0" lvl="0" indent="0" algn="l" rtl="0">
              <a:spcBef>
                <a:spcPts val="0"/>
              </a:spcBef>
              <a:spcAft>
                <a:spcPts val="0"/>
              </a:spcAft>
              <a:buNone/>
            </a:pPr>
            <a:r>
              <a:rPr lang="en" sz="1200"/>
              <a:t>identity</a:t>
            </a:r>
            <a:endParaRPr sz="1200"/>
          </a:p>
        </p:txBody>
      </p:sp>
      <p:cxnSp>
        <p:nvCxnSpPr>
          <p:cNvPr id="6759" name="Google Shape;6759;p69"/>
          <p:cNvCxnSpPr>
            <a:stCxn id="6754" idx="4"/>
          </p:cNvCxnSpPr>
          <p:nvPr/>
        </p:nvCxnSpPr>
        <p:spPr>
          <a:xfrm>
            <a:off x="5035563" y="1879100"/>
            <a:ext cx="0" cy="198900"/>
          </a:xfrm>
          <a:prstGeom prst="straightConnector1">
            <a:avLst/>
          </a:prstGeom>
          <a:noFill/>
          <a:ln w="9525" cap="flat" cmpd="sng">
            <a:solidFill>
              <a:schemeClr val="dk2"/>
            </a:solidFill>
            <a:prstDash val="solid"/>
            <a:round/>
            <a:headEnd type="none" w="med" len="med"/>
            <a:tailEnd type="triangle" w="med" len="med"/>
          </a:ln>
        </p:spPr>
      </p:cxnSp>
      <p:sp>
        <p:nvSpPr>
          <p:cNvPr id="6760" name="Google Shape;6760;p69"/>
          <p:cNvSpPr txBox="1"/>
          <p:nvPr/>
        </p:nvSpPr>
        <p:spPr>
          <a:xfrm>
            <a:off x="4751751" y="1569730"/>
            <a:ext cx="574200" cy="2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a:t>
            </a:r>
            <a:endParaRPr sz="12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764"/>
        <p:cNvGrpSpPr/>
        <p:nvPr/>
      </p:nvGrpSpPr>
      <p:grpSpPr>
        <a:xfrm>
          <a:off x="0" y="0"/>
          <a:ext cx="0" cy="0"/>
          <a:chOff x="0" y="0"/>
          <a:chExt cx="0" cy="0"/>
        </a:xfrm>
      </p:grpSpPr>
      <p:sp>
        <p:nvSpPr>
          <p:cNvPr id="6765" name="Google Shape;6765;p70"/>
          <p:cNvSpPr/>
          <p:nvPr/>
        </p:nvSpPr>
        <p:spPr>
          <a:xfrm rot="5400000">
            <a:off x="452075" y="2452330"/>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Input</a:t>
            </a:r>
            <a:endParaRPr sz="1200"/>
          </a:p>
        </p:txBody>
      </p:sp>
      <p:sp>
        <p:nvSpPr>
          <p:cNvPr id="6766" name="Google Shape;6766;p70"/>
          <p:cNvSpPr/>
          <p:nvPr/>
        </p:nvSpPr>
        <p:spPr>
          <a:xfrm rot="5400000">
            <a:off x="816925" y="2453330"/>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767" name="Google Shape;6767;p70"/>
          <p:cNvSpPr/>
          <p:nvPr/>
        </p:nvSpPr>
        <p:spPr>
          <a:xfrm rot="5400000">
            <a:off x="3111696" y="24444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cxnSp>
        <p:nvCxnSpPr>
          <p:cNvPr id="6768" name="Google Shape;6768;p70"/>
          <p:cNvCxnSpPr>
            <a:stCxn id="6765" idx="0"/>
            <a:endCxn id="6766" idx="2"/>
          </p:cNvCxnSpPr>
          <p:nvPr/>
        </p:nvCxnSpPr>
        <p:spPr>
          <a:xfrm>
            <a:off x="1006775" y="2589880"/>
            <a:ext cx="89700" cy="900"/>
          </a:xfrm>
          <a:prstGeom prst="straightConnector1">
            <a:avLst/>
          </a:prstGeom>
          <a:noFill/>
          <a:ln w="9525" cap="flat" cmpd="sng">
            <a:solidFill>
              <a:schemeClr val="dk2"/>
            </a:solidFill>
            <a:prstDash val="solid"/>
            <a:round/>
            <a:headEnd type="none" w="med" len="med"/>
            <a:tailEnd type="none" w="med" len="med"/>
          </a:ln>
        </p:spPr>
      </p:cxnSp>
      <p:cxnSp>
        <p:nvCxnSpPr>
          <p:cNvPr id="6769" name="Google Shape;6769;p70"/>
          <p:cNvCxnSpPr>
            <a:stCxn id="6767" idx="0"/>
            <a:endCxn id="6767"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0" name="Google Shape;6770;p70"/>
          <p:cNvCxnSpPr>
            <a:stCxn id="6767" idx="0"/>
            <a:endCxn id="6767"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1" name="Google Shape;6771;p70"/>
          <p:cNvCxnSpPr>
            <a:stCxn id="6767" idx="0"/>
            <a:endCxn id="6767"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2" name="Google Shape;6772;p70"/>
          <p:cNvCxnSpPr/>
          <p:nvPr/>
        </p:nvCxnSpPr>
        <p:spPr>
          <a:xfrm>
            <a:off x="3129275" y="2560030"/>
            <a:ext cx="0" cy="0"/>
          </a:xfrm>
          <a:prstGeom prst="straightConnector1">
            <a:avLst/>
          </a:prstGeom>
          <a:noFill/>
          <a:ln w="9525" cap="flat" cmpd="sng">
            <a:solidFill>
              <a:schemeClr val="dk2"/>
            </a:solidFill>
            <a:prstDash val="solid"/>
            <a:round/>
            <a:headEnd type="none" w="med" len="med"/>
            <a:tailEnd type="none" w="med" len="med"/>
          </a:ln>
        </p:spPr>
      </p:cxnSp>
      <p:cxnSp>
        <p:nvCxnSpPr>
          <p:cNvPr id="6773" name="Google Shape;6773;p70"/>
          <p:cNvCxnSpPr/>
          <p:nvPr/>
        </p:nvCxnSpPr>
        <p:spPr>
          <a:xfrm>
            <a:off x="3129275" y="2560030"/>
            <a:ext cx="0" cy="0"/>
          </a:xfrm>
          <a:prstGeom prst="straightConnector1">
            <a:avLst/>
          </a:prstGeom>
          <a:noFill/>
          <a:ln w="9525" cap="flat" cmpd="sng">
            <a:solidFill>
              <a:schemeClr val="dk2"/>
            </a:solidFill>
            <a:prstDash val="solid"/>
            <a:round/>
            <a:headEnd type="none" w="med" len="med"/>
            <a:tailEnd type="none" w="med" len="med"/>
          </a:ln>
        </p:spPr>
      </p:cxnSp>
      <p:cxnSp>
        <p:nvCxnSpPr>
          <p:cNvPr id="6774" name="Google Shape;6774;p70"/>
          <p:cNvCxnSpPr>
            <a:stCxn id="6767" idx="2"/>
          </p:cNvCxnSpPr>
          <p:nvPr/>
        </p:nvCxnSpPr>
        <p:spPr>
          <a:xfrm rot="10800000">
            <a:off x="3323796" y="25819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5" name="Google Shape;6775;p70"/>
          <p:cNvCxnSpPr>
            <a:endCxn id="6766" idx="0"/>
          </p:cNvCxnSpPr>
          <p:nvPr/>
        </p:nvCxnSpPr>
        <p:spPr>
          <a:xfrm rot="10800000">
            <a:off x="1371625" y="2590880"/>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6" name="Google Shape;6776;p70"/>
          <p:cNvCxnSpPr/>
          <p:nvPr/>
        </p:nvCxnSpPr>
        <p:spPr>
          <a:xfrm>
            <a:off x="3281675" y="2712430"/>
            <a:ext cx="0" cy="0"/>
          </a:xfrm>
          <a:prstGeom prst="straightConnector1">
            <a:avLst/>
          </a:prstGeom>
          <a:noFill/>
          <a:ln w="9525" cap="flat" cmpd="sng">
            <a:solidFill>
              <a:schemeClr val="dk2"/>
            </a:solidFill>
            <a:prstDash val="solid"/>
            <a:round/>
            <a:headEnd type="none" w="med" len="med"/>
            <a:tailEnd type="none" w="med" len="med"/>
          </a:ln>
        </p:spPr>
      </p:cxnSp>
      <p:cxnSp>
        <p:nvCxnSpPr>
          <p:cNvPr id="6777" name="Google Shape;6777;p70"/>
          <p:cNvCxnSpPr/>
          <p:nvPr/>
        </p:nvCxnSpPr>
        <p:spPr>
          <a:xfrm>
            <a:off x="3281675" y="2712430"/>
            <a:ext cx="0" cy="0"/>
          </a:xfrm>
          <a:prstGeom prst="straightConnector1">
            <a:avLst/>
          </a:prstGeom>
          <a:noFill/>
          <a:ln w="9525" cap="flat" cmpd="sng">
            <a:solidFill>
              <a:schemeClr val="dk2"/>
            </a:solidFill>
            <a:prstDash val="solid"/>
            <a:round/>
            <a:headEnd type="none" w="med" len="med"/>
            <a:tailEnd type="none" w="med" len="med"/>
          </a:ln>
        </p:spPr>
      </p:cxnSp>
      <p:sp>
        <p:nvSpPr>
          <p:cNvPr id="6778" name="Google Shape;6778;p70"/>
          <p:cNvSpPr/>
          <p:nvPr/>
        </p:nvSpPr>
        <p:spPr>
          <a:xfrm>
            <a:off x="3749972" y="216480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Dense Block 2</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779" name="Google Shape;6779;p70"/>
          <p:cNvSpPr/>
          <p:nvPr/>
        </p:nvSpPr>
        <p:spPr>
          <a:xfrm>
            <a:off x="3825233" y="2467577"/>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70"/>
          <p:cNvSpPr/>
          <p:nvPr/>
        </p:nvSpPr>
        <p:spPr>
          <a:xfrm>
            <a:off x="4141781"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70"/>
          <p:cNvSpPr/>
          <p:nvPr/>
        </p:nvSpPr>
        <p:spPr>
          <a:xfrm>
            <a:off x="4458328"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70"/>
          <p:cNvSpPr/>
          <p:nvPr/>
        </p:nvSpPr>
        <p:spPr>
          <a:xfrm>
            <a:off x="4774876"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70"/>
          <p:cNvSpPr/>
          <p:nvPr/>
        </p:nvSpPr>
        <p:spPr>
          <a:xfrm>
            <a:off x="5091424"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84" name="Google Shape;6784;p70"/>
          <p:cNvCxnSpPr>
            <a:stCxn id="6779" idx="6"/>
            <a:endCxn id="6780" idx="2"/>
          </p:cNvCxnSpPr>
          <p:nvPr/>
        </p:nvCxnSpPr>
        <p:spPr>
          <a:xfrm>
            <a:off x="3919433" y="2514677"/>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785" name="Google Shape;6785;p70"/>
          <p:cNvCxnSpPr>
            <a:stCxn id="6780" idx="6"/>
            <a:endCxn id="6781" idx="2"/>
          </p:cNvCxnSpPr>
          <p:nvPr/>
        </p:nvCxnSpPr>
        <p:spPr>
          <a:xfrm>
            <a:off x="4235981"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6" name="Google Shape;6786;p70"/>
          <p:cNvCxnSpPr>
            <a:stCxn id="6781" idx="6"/>
            <a:endCxn id="6782" idx="2"/>
          </p:cNvCxnSpPr>
          <p:nvPr/>
        </p:nvCxnSpPr>
        <p:spPr>
          <a:xfrm>
            <a:off x="4552528"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7" name="Google Shape;6787;p70"/>
          <p:cNvCxnSpPr>
            <a:stCxn id="6782" idx="6"/>
            <a:endCxn id="6783" idx="2"/>
          </p:cNvCxnSpPr>
          <p:nvPr/>
        </p:nvCxnSpPr>
        <p:spPr>
          <a:xfrm>
            <a:off x="4869076"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8" name="Google Shape;6788;p70"/>
          <p:cNvCxnSpPr>
            <a:stCxn id="6779" idx="4"/>
            <a:endCxn id="6781" idx="2"/>
          </p:cNvCxnSpPr>
          <p:nvPr/>
        </p:nvCxnSpPr>
        <p:spPr>
          <a:xfrm rot="-5400000">
            <a:off x="4142183" y="2245727"/>
            <a:ext cx="46200" cy="585900"/>
          </a:xfrm>
          <a:prstGeom prst="curvedConnector4">
            <a:avLst>
              <a:gd name="adj1" fmla="val -334140"/>
              <a:gd name="adj2" fmla="val 54028"/>
            </a:avLst>
          </a:prstGeom>
          <a:noFill/>
          <a:ln w="9525" cap="flat" cmpd="sng">
            <a:solidFill>
              <a:schemeClr val="dk2"/>
            </a:solidFill>
            <a:prstDash val="solid"/>
            <a:round/>
            <a:headEnd type="none" w="med" len="med"/>
            <a:tailEnd type="stealth" w="med" len="med"/>
          </a:ln>
        </p:spPr>
      </p:cxnSp>
      <p:cxnSp>
        <p:nvCxnSpPr>
          <p:cNvPr id="6789" name="Google Shape;6789;p70"/>
          <p:cNvCxnSpPr>
            <a:stCxn id="6779" idx="4"/>
            <a:endCxn id="6782" idx="2"/>
          </p:cNvCxnSpPr>
          <p:nvPr/>
        </p:nvCxnSpPr>
        <p:spPr>
          <a:xfrm rot="-5400000">
            <a:off x="4300433" y="2087477"/>
            <a:ext cx="46200" cy="902400"/>
          </a:xfrm>
          <a:prstGeom prst="curvedConnector4">
            <a:avLst>
              <a:gd name="adj1" fmla="val -676456"/>
              <a:gd name="adj2" fmla="val 52618"/>
            </a:avLst>
          </a:prstGeom>
          <a:noFill/>
          <a:ln w="9525" cap="flat" cmpd="sng">
            <a:solidFill>
              <a:schemeClr val="dk2"/>
            </a:solidFill>
            <a:prstDash val="solid"/>
            <a:round/>
            <a:headEnd type="none" w="med" len="med"/>
            <a:tailEnd type="stealth" w="med" len="med"/>
          </a:ln>
        </p:spPr>
      </p:cxnSp>
      <p:cxnSp>
        <p:nvCxnSpPr>
          <p:cNvPr id="6790" name="Google Shape;6790;p70"/>
          <p:cNvCxnSpPr>
            <a:stCxn id="6779" idx="4"/>
            <a:endCxn id="6783" idx="2"/>
          </p:cNvCxnSpPr>
          <p:nvPr/>
        </p:nvCxnSpPr>
        <p:spPr>
          <a:xfrm rot="-5400000">
            <a:off x="4458833" y="1929077"/>
            <a:ext cx="46200" cy="1219200"/>
          </a:xfrm>
          <a:prstGeom prst="curvedConnector4">
            <a:avLst>
              <a:gd name="adj1" fmla="val -780677"/>
              <a:gd name="adj2" fmla="val 51927"/>
            </a:avLst>
          </a:prstGeom>
          <a:noFill/>
          <a:ln w="9525" cap="flat" cmpd="sng">
            <a:solidFill>
              <a:schemeClr val="dk2"/>
            </a:solidFill>
            <a:prstDash val="solid"/>
            <a:round/>
            <a:headEnd type="none" w="med" len="med"/>
            <a:tailEnd type="stealth" w="med" len="med"/>
          </a:ln>
        </p:spPr>
      </p:cxnSp>
      <p:cxnSp>
        <p:nvCxnSpPr>
          <p:cNvPr id="6791" name="Google Shape;6791;p70"/>
          <p:cNvCxnSpPr>
            <a:stCxn id="6780" idx="4"/>
            <a:endCxn id="6782" idx="2"/>
          </p:cNvCxnSpPr>
          <p:nvPr/>
        </p:nvCxnSpPr>
        <p:spPr>
          <a:xfrm rot="-5400000">
            <a:off x="4458281" y="2246285"/>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cxnSp>
        <p:nvCxnSpPr>
          <p:cNvPr id="6792" name="Google Shape;6792;p70"/>
          <p:cNvCxnSpPr>
            <a:stCxn id="6780" idx="4"/>
            <a:endCxn id="6783" idx="2"/>
          </p:cNvCxnSpPr>
          <p:nvPr/>
        </p:nvCxnSpPr>
        <p:spPr>
          <a:xfrm rot="-5400000">
            <a:off x="4616531" y="2088035"/>
            <a:ext cx="47100" cy="902400"/>
          </a:xfrm>
          <a:prstGeom prst="curvedConnector4">
            <a:avLst>
              <a:gd name="adj1" fmla="val -632197"/>
              <a:gd name="adj2" fmla="val 52618"/>
            </a:avLst>
          </a:prstGeom>
          <a:noFill/>
          <a:ln w="9525" cap="flat" cmpd="sng">
            <a:solidFill>
              <a:schemeClr val="dk2"/>
            </a:solidFill>
            <a:prstDash val="solid"/>
            <a:round/>
            <a:headEnd type="none" w="med" len="med"/>
            <a:tailEnd type="stealth" w="med" len="med"/>
          </a:ln>
        </p:spPr>
      </p:cxnSp>
      <p:cxnSp>
        <p:nvCxnSpPr>
          <p:cNvPr id="6793" name="Google Shape;6793;p70"/>
          <p:cNvCxnSpPr>
            <a:stCxn id="6781" idx="4"/>
            <a:endCxn id="6783" idx="2"/>
          </p:cNvCxnSpPr>
          <p:nvPr/>
        </p:nvCxnSpPr>
        <p:spPr>
          <a:xfrm rot="-5400000">
            <a:off x="4774828" y="2246285"/>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sp>
        <p:nvSpPr>
          <p:cNvPr id="6794" name="Google Shape;6794;p70"/>
          <p:cNvSpPr/>
          <p:nvPr/>
        </p:nvSpPr>
        <p:spPr>
          <a:xfrm>
            <a:off x="6042557" y="2160564"/>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Dense Block 3</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795" name="Google Shape;6795;p70"/>
          <p:cNvSpPr/>
          <p:nvPr/>
        </p:nvSpPr>
        <p:spPr>
          <a:xfrm>
            <a:off x="6117817" y="2463342"/>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70"/>
          <p:cNvSpPr/>
          <p:nvPr/>
        </p:nvSpPr>
        <p:spPr>
          <a:xfrm>
            <a:off x="6434365"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70"/>
          <p:cNvSpPr/>
          <p:nvPr/>
        </p:nvSpPr>
        <p:spPr>
          <a:xfrm>
            <a:off x="6750913"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70"/>
          <p:cNvSpPr/>
          <p:nvPr/>
        </p:nvSpPr>
        <p:spPr>
          <a:xfrm>
            <a:off x="7067461"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70"/>
          <p:cNvSpPr/>
          <p:nvPr/>
        </p:nvSpPr>
        <p:spPr>
          <a:xfrm>
            <a:off x="7384008"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00" name="Google Shape;6800;p70"/>
          <p:cNvCxnSpPr>
            <a:stCxn id="6795" idx="6"/>
            <a:endCxn id="6796" idx="2"/>
          </p:cNvCxnSpPr>
          <p:nvPr/>
        </p:nvCxnSpPr>
        <p:spPr>
          <a:xfrm>
            <a:off x="6212017" y="2510442"/>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01" name="Google Shape;6801;p70"/>
          <p:cNvCxnSpPr>
            <a:stCxn id="6796" idx="6"/>
            <a:endCxn id="6797" idx="2"/>
          </p:cNvCxnSpPr>
          <p:nvPr/>
        </p:nvCxnSpPr>
        <p:spPr>
          <a:xfrm>
            <a:off x="6528565"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2" name="Google Shape;6802;p70"/>
          <p:cNvCxnSpPr>
            <a:stCxn id="6797" idx="6"/>
            <a:endCxn id="6798" idx="2"/>
          </p:cNvCxnSpPr>
          <p:nvPr/>
        </p:nvCxnSpPr>
        <p:spPr>
          <a:xfrm>
            <a:off x="6845113"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3" name="Google Shape;6803;p70"/>
          <p:cNvCxnSpPr>
            <a:stCxn id="6798" idx="6"/>
            <a:endCxn id="6799" idx="2"/>
          </p:cNvCxnSpPr>
          <p:nvPr/>
        </p:nvCxnSpPr>
        <p:spPr>
          <a:xfrm>
            <a:off x="7161661"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4" name="Google Shape;6804;p70"/>
          <p:cNvCxnSpPr>
            <a:stCxn id="6795" idx="4"/>
            <a:endCxn id="6797" idx="2"/>
          </p:cNvCxnSpPr>
          <p:nvPr/>
        </p:nvCxnSpPr>
        <p:spPr>
          <a:xfrm rot="-5400000">
            <a:off x="6434767" y="2241492"/>
            <a:ext cx="46200" cy="585900"/>
          </a:xfrm>
          <a:prstGeom prst="curvedConnector4">
            <a:avLst>
              <a:gd name="adj1" fmla="val -352412"/>
              <a:gd name="adj2" fmla="val 54028"/>
            </a:avLst>
          </a:prstGeom>
          <a:noFill/>
          <a:ln w="9525" cap="flat" cmpd="sng">
            <a:solidFill>
              <a:schemeClr val="dk2"/>
            </a:solidFill>
            <a:prstDash val="solid"/>
            <a:round/>
            <a:headEnd type="none" w="med" len="med"/>
            <a:tailEnd type="stealth" w="med" len="med"/>
          </a:ln>
        </p:spPr>
      </p:cxnSp>
      <p:cxnSp>
        <p:nvCxnSpPr>
          <p:cNvPr id="6805" name="Google Shape;6805;p70"/>
          <p:cNvCxnSpPr>
            <a:stCxn id="6795" idx="4"/>
            <a:endCxn id="6798" idx="2"/>
          </p:cNvCxnSpPr>
          <p:nvPr/>
        </p:nvCxnSpPr>
        <p:spPr>
          <a:xfrm rot="-5400000">
            <a:off x="6593017" y="2083242"/>
            <a:ext cx="46200" cy="902400"/>
          </a:xfrm>
          <a:prstGeom prst="curvedConnector4">
            <a:avLst>
              <a:gd name="adj1" fmla="val -664967"/>
              <a:gd name="adj2" fmla="val 52618"/>
            </a:avLst>
          </a:prstGeom>
          <a:noFill/>
          <a:ln w="9525" cap="flat" cmpd="sng">
            <a:solidFill>
              <a:schemeClr val="dk2"/>
            </a:solidFill>
            <a:prstDash val="solid"/>
            <a:round/>
            <a:headEnd type="none" w="med" len="med"/>
            <a:tailEnd type="stealth" w="med" len="med"/>
          </a:ln>
        </p:spPr>
      </p:cxnSp>
      <p:cxnSp>
        <p:nvCxnSpPr>
          <p:cNvPr id="6806" name="Google Shape;6806;p70"/>
          <p:cNvCxnSpPr>
            <a:stCxn id="6795" idx="4"/>
            <a:endCxn id="6799" idx="2"/>
          </p:cNvCxnSpPr>
          <p:nvPr/>
        </p:nvCxnSpPr>
        <p:spPr>
          <a:xfrm rot="-5400000">
            <a:off x="6751417" y="1924842"/>
            <a:ext cx="46200" cy="1219200"/>
          </a:xfrm>
          <a:prstGeom prst="curvedConnector4">
            <a:avLst>
              <a:gd name="adj1" fmla="val -739371"/>
              <a:gd name="adj2" fmla="val 51927"/>
            </a:avLst>
          </a:prstGeom>
          <a:noFill/>
          <a:ln w="9525" cap="flat" cmpd="sng">
            <a:solidFill>
              <a:schemeClr val="dk2"/>
            </a:solidFill>
            <a:prstDash val="solid"/>
            <a:round/>
            <a:headEnd type="none" w="med" len="med"/>
            <a:tailEnd type="stealth" w="med" len="med"/>
          </a:ln>
        </p:spPr>
      </p:cxnSp>
      <p:cxnSp>
        <p:nvCxnSpPr>
          <p:cNvPr id="6807" name="Google Shape;6807;p70"/>
          <p:cNvCxnSpPr>
            <a:stCxn id="6796" idx="4"/>
            <a:endCxn id="6798" idx="2"/>
          </p:cNvCxnSpPr>
          <p:nvPr/>
        </p:nvCxnSpPr>
        <p:spPr>
          <a:xfrm rot="-5400000">
            <a:off x="6750865" y="2242050"/>
            <a:ext cx="47100" cy="585900"/>
          </a:xfrm>
          <a:prstGeom prst="curvedConnector4">
            <a:avLst>
              <a:gd name="adj1" fmla="val -372732"/>
              <a:gd name="adj2" fmla="val 54028"/>
            </a:avLst>
          </a:prstGeom>
          <a:noFill/>
          <a:ln w="9525" cap="flat" cmpd="sng">
            <a:solidFill>
              <a:schemeClr val="dk2"/>
            </a:solidFill>
            <a:prstDash val="solid"/>
            <a:round/>
            <a:headEnd type="none" w="med" len="med"/>
            <a:tailEnd type="stealth" w="med" len="med"/>
          </a:ln>
        </p:spPr>
      </p:cxnSp>
      <p:cxnSp>
        <p:nvCxnSpPr>
          <p:cNvPr id="6808" name="Google Shape;6808;p70"/>
          <p:cNvCxnSpPr>
            <a:stCxn id="6796" idx="4"/>
            <a:endCxn id="6799" idx="2"/>
          </p:cNvCxnSpPr>
          <p:nvPr/>
        </p:nvCxnSpPr>
        <p:spPr>
          <a:xfrm rot="-5400000">
            <a:off x="6909115" y="2083800"/>
            <a:ext cx="47100" cy="902400"/>
          </a:xfrm>
          <a:prstGeom prst="curvedConnector4">
            <a:avLst>
              <a:gd name="adj1" fmla="val -679313"/>
              <a:gd name="adj2" fmla="val 52618"/>
            </a:avLst>
          </a:prstGeom>
          <a:noFill/>
          <a:ln w="9525" cap="flat" cmpd="sng">
            <a:solidFill>
              <a:schemeClr val="dk2"/>
            </a:solidFill>
            <a:prstDash val="solid"/>
            <a:round/>
            <a:headEnd type="none" w="med" len="med"/>
            <a:tailEnd type="stealth" w="med" len="med"/>
          </a:ln>
        </p:spPr>
      </p:cxnSp>
      <p:cxnSp>
        <p:nvCxnSpPr>
          <p:cNvPr id="6809" name="Google Shape;6809;p70"/>
          <p:cNvCxnSpPr>
            <a:stCxn id="6797" idx="4"/>
            <a:endCxn id="6799" idx="2"/>
          </p:cNvCxnSpPr>
          <p:nvPr/>
        </p:nvCxnSpPr>
        <p:spPr>
          <a:xfrm rot="-5400000">
            <a:off x="7067413" y="2242050"/>
            <a:ext cx="47100" cy="585900"/>
          </a:xfrm>
          <a:prstGeom prst="curvedConnector4">
            <a:avLst>
              <a:gd name="adj1" fmla="val -328942"/>
              <a:gd name="adj2" fmla="val 54028"/>
            </a:avLst>
          </a:prstGeom>
          <a:noFill/>
          <a:ln w="9525" cap="flat" cmpd="sng">
            <a:solidFill>
              <a:schemeClr val="dk2"/>
            </a:solidFill>
            <a:prstDash val="solid"/>
            <a:round/>
            <a:headEnd type="none" w="med" len="med"/>
            <a:tailEnd type="stealth" w="med" len="med"/>
          </a:ln>
        </p:spPr>
      </p:cxnSp>
      <p:sp>
        <p:nvSpPr>
          <p:cNvPr id="6810" name="Google Shape;6810;p70"/>
          <p:cNvSpPr/>
          <p:nvPr/>
        </p:nvSpPr>
        <p:spPr>
          <a:xfrm rot="5400000">
            <a:off x="2772150" y="24444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811" name="Google Shape;6811;p70"/>
          <p:cNvSpPr/>
          <p:nvPr/>
        </p:nvSpPr>
        <p:spPr>
          <a:xfrm rot="5400000">
            <a:off x="5403018" y="2440772"/>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cxnSp>
        <p:nvCxnSpPr>
          <p:cNvPr id="6812" name="Google Shape;6812;p70"/>
          <p:cNvCxnSpPr/>
          <p:nvPr/>
        </p:nvCxnSpPr>
        <p:spPr>
          <a:xfrm>
            <a:off x="5420597" y="2538105"/>
            <a:ext cx="0" cy="0"/>
          </a:xfrm>
          <a:prstGeom prst="straightConnector1">
            <a:avLst/>
          </a:prstGeom>
          <a:noFill/>
          <a:ln w="9525" cap="flat" cmpd="sng">
            <a:solidFill>
              <a:schemeClr val="dk2"/>
            </a:solidFill>
            <a:prstDash val="solid"/>
            <a:round/>
            <a:headEnd type="none" w="med" len="med"/>
            <a:tailEnd type="none" w="med" len="med"/>
          </a:ln>
        </p:spPr>
      </p:cxnSp>
      <p:cxnSp>
        <p:nvCxnSpPr>
          <p:cNvPr id="6813" name="Google Shape;6813;p70"/>
          <p:cNvCxnSpPr/>
          <p:nvPr/>
        </p:nvCxnSpPr>
        <p:spPr>
          <a:xfrm>
            <a:off x="5420597" y="2538105"/>
            <a:ext cx="0" cy="0"/>
          </a:xfrm>
          <a:prstGeom prst="straightConnector1">
            <a:avLst/>
          </a:prstGeom>
          <a:noFill/>
          <a:ln w="9525" cap="flat" cmpd="sng">
            <a:solidFill>
              <a:schemeClr val="dk2"/>
            </a:solidFill>
            <a:prstDash val="solid"/>
            <a:round/>
            <a:headEnd type="none" w="med" len="med"/>
            <a:tailEnd type="none" w="med" len="med"/>
          </a:ln>
        </p:spPr>
      </p:cxnSp>
      <p:cxnSp>
        <p:nvCxnSpPr>
          <p:cNvPr id="6814" name="Google Shape;6814;p70"/>
          <p:cNvCxnSpPr>
            <a:stCxn id="6811" idx="2"/>
            <a:endCxn id="6815" idx="0"/>
          </p:cNvCxnSpPr>
          <p:nvPr/>
        </p:nvCxnSpPr>
        <p:spPr>
          <a:xfrm flipH="1">
            <a:off x="5618118" y="2578322"/>
            <a:ext cx="64500" cy="1200"/>
          </a:xfrm>
          <a:prstGeom prst="straightConnector1">
            <a:avLst/>
          </a:prstGeom>
          <a:noFill/>
          <a:ln w="9525" cap="flat" cmpd="sng">
            <a:solidFill>
              <a:schemeClr val="dk2"/>
            </a:solidFill>
            <a:prstDash val="solid"/>
            <a:round/>
            <a:headEnd type="none" w="med" len="med"/>
            <a:tailEnd type="none" w="med" len="med"/>
          </a:ln>
        </p:spPr>
      </p:cxnSp>
      <p:cxnSp>
        <p:nvCxnSpPr>
          <p:cNvPr id="6816" name="Google Shape;6816;p70"/>
          <p:cNvCxnSpPr/>
          <p:nvPr/>
        </p:nvCxnSpPr>
        <p:spPr>
          <a:xfrm>
            <a:off x="5586750" y="2690505"/>
            <a:ext cx="0" cy="0"/>
          </a:xfrm>
          <a:prstGeom prst="straightConnector1">
            <a:avLst/>
          </a:prstGeom>
          <a:noFill/>
          <a:ln w="9525" cap="flat" cmpd="sng">
            <a:solidFill>
              <a:schemeClr val="dk2"/>
            </a:solidFill>
            <a:prstDash val="solid"/>
            <a:round/>
            <a:headEnd type="none" w="med" len="med"/>
            <a:tailEnd type="none" w="med" len="med"/>
          </a:ln>
        </p:spPr>
      </p:cxnSp>
      <p:cxnSp>
        <p:nvCxnSpPr>
          <p:cNvPr id="6817" name="Google Shape;6817;p70"/>
          <p:cNvCxnSpPr/>
          <p:nvPr/>
        </p:nvCxnSpPr>
        <p:spPr>
          <a:xfrm>
            <a:off x="5586750" y="2690505"/>
            <a:ext cx="0" cy="0"/>
          </a:xfrm>
          <a:prstGeom prst="straightConnector1">
            <a:avLst/>
          </a:prstGeom>
          <a:noFill/>
          <a:ln w="9525" cap="flat" cmpd="sng">
            <a:solidFill>
              <a:schemeClr val="dk2"/>
            </a:solidFill>
            <a:prstDash val="solid"/>
            <a:round/>
            <a:headEnd type="none" w="med" len="med"/>
            <a:tailEnd type="none" w="med" len="med"/>
          </a:ln>
        </p:spPr>
      </p:cxnSp>
      <p:sp>
        <p:nvSpPr>
          <p:cNvPr id="6815" name="Google Shape;6815;p70"/>
          <p:cNvSpPr/>
          <p:nvPr/>
        </p:nvSpPr>
        <p:spPr>
          <a:xfrm rot="5400000">
            <a:off x="5063472" y="2441992"/>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818" name="Google Shape;6818;p70"/>
          <p:cNvSpPr/>
          <p:nvPr/>
        </p:nvSpPr>
        <p:spPr>
          <a:xfrm>
            <a:off x="1433072" y="216480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Dense Block 1</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819" name="Google Shape;6819;p70"/>
          <p:cNvSpPr/>
          <p:nvPr/>
        </p:nvSpPr>
        <p:spPr>
          <a:xfrm>
            <a:off x="1508333" y="2467577"/>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70"/>
          <p:cNvSpPr/>
          <p:nvPr/>
        </p:nvSpPr>
        <p:spPr>
          <a:xfrm>
            <a:off x="1824881"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70"/>
          <p:cNvSpPr/>
          <p:nvPr/>
        </p:nvSpPr>
        <p:spPr>
          <a:xfrm>
            <a:off x="2141428"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70"/>
          <p:cNvSpPr/>
          <p:nvPr/>
        </p:nvSpPr>
        <p:spPr>
          <a:xfrm>
            <a:off x="2457976"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70"/>
          <p:cNvSpPr/>
          <p:nvPr/>
        </p:nvSpPr>
        <p:spPr>
          <a:xfrm>
            <a:off x="2774524"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24" name="Google Shape;6824;p70"/>
          <p:cNvCxnSpPr>
            <a:stCxn id="6819" idx="6"/>
            <a:endCxn id="6820" idx="2"/>
          </p:cNvCxnSpPr>
          <p:nvPr/>
        </p:nvCxnSpPr>
        <p:spPr>
          <a:xfrm>
            <a:off x="1602533" y="2514677"/>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25" name="Google Shape;6825;p70"/>
          <p:cNvCxnSpPr>
            <a:stCxn id="6820" idx="6"/>
            <a:endCxn id="6821" idx="2"/>
          </p:cNvCxnSpPr>
          <p:nvPr/>
        </p:nvCxnSpPr>
        <p:spPr>
          <a:xfrm>
            <a:off x="1919081"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6" name="Google Shape;6826;p70"/>
          <p:cNvCxnSpPr>
            <a:stCxn id="6821" idx="6"/>
            <a:endCxn id="6822" idx="2"/>
          </p:cNvCxnSpPr>
          <p:nvPr/>
        </p:nvCxnSpPr>
        <p:spPr>
          <a:xfrm>
            <a:off x="2235628"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7" name="Google Shape;6827;p70"/>
          <p:cNvCxnSpPr>
            <a:stCxn id="6822" idx="6"/>
            <a:endCxn id="6823" idx="2"/>
          </p:cNvCxnSpPr>
          <p:nvPr/>
        </p:nvCxnSpPr>
        <p:spPr>
          <a:xfrm>
            <a:off x="2552176"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8" name="Google Shape;6828;p70"/>
          <p:cNvCxnSpPr>
            <a:stCxn id="6819" idx="4"/>
            <a:endCxn id="6821" idx="2"/>
          </p:cNvCxnSpPr>
          <p:nvPr/>
        </p:nvCxnSpPr>
        <p:spPr>
          <a:xfrm rot="-5400000">
            <a:off x="1825283" y="2245727"/>
            <a:ext cx="46200" cy="585900"/>
          </a:xfrm>
          <a:prstGeom prst="curvedConnector4">
            <a:avLst>
              <a:gd name="adj1" fmla="val -304378"/>
              <a:gd name="adj2" fmla="val 54028"/>
            </a:avLst>
          </a:prstGeom>
          <a:noFill/>
          <a:ln w="9525" cap="flat" cmpd="sng">
            <a:solidFill>
              <a:schemeClr val="dk2"/>
            </a:solidFill>
            <a:prstDash val="solid"/>
            <a:round/>
            <a:headEnd type="none" w="med" len="med"/>
            <a:tailEnd type="stealth" w="med" len="med"/>
          </a:ln>
        </p:spPr>
      </p:cxnSp>
      <p:cxnSp>
        <p:nvCxnSpPr>
          <p:cNvPr id="6829" name="Google Shape;6829;p70"/>
          <p:cNvCxnSpPr>
            <a:stCxn id="6819" idx="4"/>
            <a:endCxn id="6822" idx="2"/>
          </p:cNvCxnSpPr>
          <p:nvPr/>
        </p:nvCxnSpPr>
        <p:spPr>
          <a:xfrm rot="-5400000">
            <a:off x="1983533" y="2087477"/>
            <a:ext cx="46200" cy="902400"/>
          </a:xfrm>
          <a:prstGeom prst="curvedConnector4">
            <a:avLst>
              <a:gd name="adj1" fmla="val -602051"/>
              <a:gd name="adj2" fmla="val 52618"/>
            </a:avLst>
          </a:prstGeom>
          <a:noFill/>
          <a:ln w="9525" cap="flat" cmpd="sng">
            <a:solidFill>
              <a:schemeClr val="dk2"/>
            </a:solidFill>
            <a:prstDash val="solid"/>
            <a:round/>
            <a:headEnd type="none" w="med" len="med"/>
            <a:tailEnd type="stealth" w="med" len="med"/>
          </a:ln>
        </p:spPr>
      </p:cxnSp>
      <p:cxnSp>
        <p:nvCxnSpPr>
          <p:cNvPr id="6830" name="Google Shape;6830;p70"/>
          <p:cNvCxnSpPr>
            <a:stCxn id="6819" idx="4"/>
            <a:endCxn id="6823" idx="2"/>
          </p:cNvCxnSpPr>
          <p:nvPr/>
        </p:nvCxnSpPr>
        <p:spPr>
          <a:xfrm rot="-5400000">
            <a:off x="2141933" y="1929077"/>
            <a:ext cx="46200" cy="1219200"/>
          </a:xfrm>
          <a:prstGeom prst="curvedConnector4">
            <a:avLst>
              <a:gd name="adj1" fmla="val -691337"/>
              <a:gd name="adj2" fmla="val 51927"/>
            </a:avLst>
          </a:prstGeom>
          <a:noFill/>
          <a:ln w="9525" cap="flat" cmpd="sng">
            <a:solidFill>
              <a:schemeClr val="dk2"/>
            </a:solidFill>
            <a:prstDash val="solid"/>
            <a:round/>
            <a:headEnd type="none" w="med" len="med"/>
            <a:tailEnd type="stealth" w="med" len="med"/>
          </a:ln>
        </p:spPr>
      </p:cxnSp>
      <p:cxnSp>
        <p:nvCxnSpPr>
          <p:cNvPr id="6831" name="Google Shape;6831;p70"/>
          <p:cNvCxnSpPr>
            <a:stCxn id="6820" idx="4"/>
            <a:endCxn id="6822" idx="2"/>
          </p:cNvCxnSpPr>
          <p:nvPr/>
        </p:nvCxnSpPr>
        <p:spPr>
          <a:xfrm rot="-5400000">
            <a:off x="2141381" y="2246285"/>
            <a:ext cx="47100" cy="585900"/>
          </a:xfrm>
          <a:prstGeom prst="curvedConnector4">
            <a:avLst>
              <a:gd name="adj1" fmla="val -296422"/>
              <a:gd name="adj2" fmla="val 54028"/>
            </a:avLst>
          </a:prstGeom>
          <a:noFill/>
          <a:ln w="9525" cap="flat" cmpd="sng">
            <a:solidFill>
              <a:schemeClr val="dk2"/>
            </a:solidFill>
            <a:prstDash val="solid"/>
            <a:round/>
            <a:headEnd type="none" w="med" len="med"/>
            <a:tailEnd type="stealth" w="med" len="med"/>
          </a:ln>
        </p:spPr>
      </p:cxnSp>
      <p:cxnSp>
        <p:nvCxnSpPr>
          <p:cNvPr id="6832" name="Google Shape;6832;p70"/>
          <p:cNvCxnSpPr>
            <a:stCxn id="6820" idx="4"/>
            <a:endCxn id="6823" idx="2"/>
          </p:cNvCxnSpPr>
          <p:nvPr/>
        </p:nvCxnSpPr>
        <p:spPr>
          <a:xfrm rot="-5400000">
            <a:off x="2299631" y="2088035"/>
            <a:ext cx="47100" cy="902400"/>
          </a:xfrm>
          <a:prstGeom prst="curvedConnector4">
            <a:avLst>
              <a:gd name="adj1" fmla="val -661390"/>
              <a:gd name="adj2" fmla="val 52618"/>
            </a:avLst>
          </a:prstGeom>
          <a:noFill/>
          <a:ln w="9525" cap="flat" cmpd="sng">
            <a:solidFill>
              <a:schemeClr val="dk2"/>
            </a:solidFill>
            <a:prstDash val="solid"/>
            <a:round/>
            <a:headEnd type="none" w="med" len="med"/>
            <a:tailEnd type="stealth" w="med" len="med"/>
          </a:ln>
        </p:spPr>
      </p:cxnSp>
      <p:cxnSp>
        <p:nvCxnSpPr>
          <p:cNvPr id="6833" name="Google Shape;6833;p70"/>
          <p:cNvCxnSpPr>
            <a:stCxn id="6821" idx="4"/>
            <a:endCxn id="6823" idx="2"/>
          </p:cNvCxnSpPr>
          <p:nvPr/>
        </p:nvCxnSpPr>
        <p:spPr>
          <a:xfrm rot="-5400000">
            <a:off x="2457928" y="2246285"/>
            <a:ext cx="47100" cy="585900"/>
          </a:xfrm>
          <a:prstGeom prst="curvedConnector4">
            <a:avLst>
              <a:gd name="adj1" fmla="val -311018"/>
              <a:gd name="adj2" fmla="val 54028"/>
            </a:avLst>
          </a:prstGeom>
          <a:noFill/>
          <a:ln w="9525" cap="flat" cmpd="sng">
            <a:solidFill>
              <a:schemeClr val="dk2"/>
            </a:solidFill>
            <a:prstDash val="solid"/>
            <a:round/>
            <a:headEnd type="none" w="med" len="med"/>
            <a:tailEnd type="stealth" w="med" len="med"/>
          </a:ln>
        </p:spPr>
      </p:cxnSp>
      <p:cxnSp>
        <p:nvCxnSpPr>
          <p:cNvPr id="6834" name="Google Shape;6834;p70"/>
          <p:cNvCxnSpPr>
            <a:stCxn id="6818" idx="3"/>
            <a:endCxn id="6810" idx="2"/>
          </p:cNvCxnSpPr>
          <p:nvPr/>
        </p:nvCxnSpPr>
        <p:spPr>
          <a:xfrm>
            <a:off x="2945072" y="2581950"/>
            <a:ext cx="106800" cy="0"/>
          </a:xfrm>
          <a:prstGeom prst="straightConnector1">
            <a:avLst/>
          </a:prstGeom>
          <a:noFill/>
          <a:ln w="9525" cap="flat" cmpd="sng">
            <a:solidFill>
              <a:schemeClr val="dk2"/>
            </a:solidFill>
            <a:prstDash val="solid"/>
            <a:round/>
            <a:headEnd type="none" w="med" len="med"/>
            <a:tailEnd type="none" w="med" len="med"/>
          </a:ln>
        </p:spPr>
      </p:cxnSp>
      <p:cxnSp>
        <p:nvCxnSpPr>
          <p:cNvPr id="6835" name="Google Shape;6835;p70"/>
          <p:cNvCxnSpPr>
            <a:stCxn id="6778" idx="1"/>
            <a:endCxn id="6778" idx="1"/>
          </p:cNvCxnSpPr>
          <p:nvPr/>
        </p:nvCxnSpPr>
        <p:spPr>
          <a:xfrm>
            <a:off x="3749972" y="2581950"/>
            <a:ext cx="0" cy="0"/>
          </a:xfrm>
          <a:prstGeom prst="straightConnector1">
            <a:avLst/>
          </a:prstGeom>
          <a:noFill/>
          <a:ln w="9525" cap="flat" cmpd="sng">
            <a:solidFill>
              <a:schemeClr val="dk2"/>
            </a:solidFill>
            <a:prstDash val="solid"/>
            <a:round/>
            <a:headEnd type="none" w="med" len="med"/>
            <a:tailEnd type="none" w="med" len="med"/>
          </a:ln>
        </p:spPr>
      </p:cxnSp>
      <p:cxnSp>
        <p:nvCxnSpPr>
          <p:cNvPr id="6836" name="Google Shape;6836;p70"/>
          <p:cNvCxnSpPr>
            <a:stCxn id="6767" idx="0"/>
            <a:endCxn id="6778" idx="1"/>
          </p:cNvCxnSpPr>
          <p:nvPr/>
        </p:nvCxnSpPr>
        <p:spPr>
          <a:xfrm>
            <a:off x="3666396" y="2581955"/>
            <a:ext cx="83700" cy="0"/>
          </a:xfrm>
          <a:prstGeom prst="straightConnector1">
            <a:avLst/>
          </a:prstGeom>
          <a:noFill/>
          <a:ln w="9525" cap="flat" cmpd="sng">
            <a:solidFill>
              <a:schemeClr val="dk2"/>
            </a:solidFill>
            <a:prstDash val="solid"/>
            <a:round/>
            <a:headEnd type="none" w="med" len="med"/>
            <a:tailEnd type="none" w="med" len="med"/>
          </a:ln>
        </p:spPr>
      </p:cxnSp>
      <p:cxnSp>
        <p:nvCxnSpPr>
          <p:cNvPr id="6837" name="Google Shape;6837;p70"/>
          <p:cNvCxnSpPr>
            <a:stCxn id="6815" idx="2"/>
            <a:endCxn id="6778" idx="3"/>
          </p:cNvCxnSpPr>
          <p:nvPr/>
        </p:nvCxnSpPr>
        <p:spPr>
          <a:xfrm flipH="1">
            <a:off x="5262072" y="2579542"/>
            <a:ext cx="81000" cy="2400"/>
          </a:xfrm>
          <a:prstGeom prst="straightConnector1">
            <a:avLst/>
          </a:prstGeom>
          <a:noFill/>
          <a:ln w="9525" cap="flat" cmpd="sng">
            <a:solidFill>
              <a:schemeClr val="dk2"/>
            </a:solidFill>
            <a:prstDash val="solid"/>
            <a:round/>
            <a:headEnd type="none" w="med" len="med"/>
            <a:tailEnd type="none" w="med" len="med"/>
          </a:ln>
        </p:spPr>
      </p:cxnSp>
      <p:cxnSp>
        <p:nvCxnSpPr>
          <p:cNvPr id="6838" name="Google Shape;6838;p70"/>
          <p:cNvCxnSpPr>
            <a:stCxn id="6811" idx="0"/>
            <a:endCxn id="6794" idx="1"/>
          </p:cNvCxnSpPr>
          <p:nvPr/>
        </p:nvCxnSpPr>
        <p:spPr>
          <a:xfrm rot="10800000" flipH="1">
            <a:off x="5957718" y="2577722"/>
            <a:ext cx="84900" cy="600"/>
          </a:xfrm>
          <a:prstGeom prst="straightConnector1">
            <a:avLst/>
          </a:prstGeom>
          <a:noFill/>
          <a:ln w="9525" cap="flat" cmpd="sng">
            <a:solidFill>
              <a:schemeClr val="dk2"/>
            </a:solidFill>
            <a:prstDash val="solid"/>
            <a:round/>
            <a:headEnd type="none" w="med" len="med"/>
            <a:tailEnd type="none" w="med" len="med"/>
          </a:ln>
        </p:spPr>
      </p:cxnSp>
      <p:sp>
        <p:nvSpPr>
          <p:cNvPr id="6839" name="Google Shape;6839;p70"/>
          <p:cNvSpPr/>
          <p:nvPr/>
        </p:nvSpPr>
        <p:spPr>
          <a:xfrm rot="5400000">
            <a:off x="7359768" y="243884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sp>
        <p:nvSpPr>
          <p:cNvPr id="6840" name="Google Shape;6840;p70"/>
          <p:cNvSpPr/>
          <p:nvPr/>
        </p:nvSpPr>
        <p:spPr>
          <a:xfrm rot="5400000">
            <a:off x="7719707" y="2437404"/>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841" name="Google Shape;6841;p70"/>
          <p:cNvSpPr/>
          <p:nvPr/>
        </p:nvSpPr>
        <p:spPr>
          <a:xfrm rot="5400000">
            <a:off x="8079628" y="2436982"/>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Softmax</a:t>
            </a:r>
            <a:endParaRPr sz="1200"/>
          </a:p>
        </p:txBody>
      </p:sp>
      <p:cxnSp>
        <p:nvCxnSpPr>
          <p:cNvPr id="6842" name="Google Shape;6842;p70"/>
          <p:cNvCxnSpPr>
            <a:stCxn id="6794" idx="3"/>
            <a:endCxn id="6839" idx="2"/>
          </p:cNvCxnSpPr>
          <p:nvPr/>
        </p:nvCxnSpPr>
        <p:spPr>
          <a:xfrm rot="10800000" flipH="1">
            <a:off x="7554557" y="2576514"/>
            <a:ext cx="84900" cy="1200"/>
          </a:xfrm>
          <a:prstGeom prst="straightConnector1">
            <a:avLst/>
          </a:prstGeom>
          <a:noFill/>
          <a:ln w="9525" cap="flat" cmpd="sng">
            <a:solidFill>
              <a:schemeClr val="dk2"/>
            </a:solidFill>
            <a:prstDash val="solid"/>
            <a:round/>
            <a:headEnd type="none" w="med" len="med"/>
            <a:tailEnd type="none" w="med" len="med"/>
          </a:ln>
        </p:spPr>
      </p:cxnSp>
      <p:cxnSp>
        <p:nvCxnSpPr>
          <p:cNvPr id="6843" name="Google Shape;6843;p70"/>
          <p:cNvCxnSpPr>
            <a:stCxn id="6839" idx="0"/>
            <a:endCxn id="6840" idx="2"/>
          </p:cNvCxnSpPr>
          <p:nvPr/>
        </p:nvCxnSpPr>
        <p:spPr>
          <a:xfrm rot="10800000" flipH="1">
            <a:off x="7914468" y="2574895"/>
            <a:ext cx="84900" cy="1500"/>
          </a:xfrm>
          <a:prstGeom prst="straightConnector1">
            <a:avLst/>
          </a:prstGeom>
          <a:noFill/>
          <a:ln w="9525" cap="flat" cmpd="sng">
            <a:solidFill>
              <a:schemeClr val="dk2"/>
            </a:solidFill>
            <a:prstDash val="solid"/>
            <a:round/>
            <a:headEnd type="none" w="med" len="med"/>
            <a:tailEnd type="none" w="med" len="med"/>
          </a:ln>
        </p:spPr>
      </p:cxnSp>
      <p:cxnSp>
        <p:nvCxnSpPr>
          <p:cNvPr id="6844" name="Google Shape;6844;p70"/>
          <p:cNvCxnSpPr>
            <a:stCxn id="6840" idx="0"/>
            <a:endCxn id="6841" idx="2"/>
          </p:cNvCxnSpPr>
          <p:nvPr/>
        </p:nvCxnSpPr>
        <p:spPr>
          <a:xfrm rot="10800000" flipH="1">
            <a:off x="8274407" y="2574654"/>
            <a:ext cx="84900" cy="300"/>
          </a:xfrm>
          <a:prstGeom prst="straightConnector1">
            <a:avLst/>
          </a:prstGeom>
          <a:noFill/>
          <a:ln w="9525" cap="flat" cmpd="sng">
            <a:solidFill>
              <a:schemeClr val="dk2"/>
            </a:solidFill>
            <a:prstDash val="solid"/>
            <a:round/>
            <a:headEnd type="none" w="med" len="med"/>
            <a:tailEnd type="none" w="med" len="med"/>
          </a:ln>
        </p:spPr>
      </p:cxnSp>
      <p:cxnSp>
        <p:nvCxnSpPr>
          <p:cNvPr id="6845" name="Google Shape;6845;p70"/>
          <p:cNvCxnSpPr/>
          <p:nvPr/>
        </p:nvCxnSpPr>
        <p:spPr>
          <a:xfrm>
            <a:off x="3003200" y="3120100"/>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6" name="Google Shape;6846;p70"/>
          <p:cNvCxnSpPr/>
          <p:nvPr/>
        </p:nvCxnSpPr>
        <p:spPr>
          <a:xfrm rot="10800000">
            <a:off x="3007304" y="297867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7" name="Google Shape;6847;p70"/>
          <p:cNvCxnSpPr/>
          <p:nvPr/>
        </p:nvCxnSpPr>
        <p:spPr>
          <a:xfrm rot="10800000">
            <a:off x="3706711" y="297867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8" name="Google Shape;6848;p70"/>
          <p:cNvCxnSpPr/>
          <p:nvPr/>
        </p:nvCxnSpPr>
        <p:spPr>
          <a:xfrm>
            <a:off x="5298405" y="3120104"/>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9" name="Google Shape;6849;p70"/>
          <p:cNvCxnSpPr/>
          <p:nvPr/>
        </p:nvCxnSpPr>
        <p:spPr>
          <a:xfrm rot="10800000">
            <a:off x="5302509" y="2978679"/>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50" name="Google Shape;6850;p70"/>
          <p:cNvCxnSpPr/>
          <p:nvPr/>
        </p:nvCxnSpPr>
        <p:spPr>
          <a:xfrm rot="10800000">
            <a:off x="6001916" y="2978679"/>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51" name="Google Shape;6851;p70"/>
          <p:cNvCxnSpPr/>
          <p:nvPr/>
        </p:nvCxnSpPr>
        <p:spPr>
          <a:xfrm>
            <a:off x="3370500" y="3116043"/>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2" name="Google Shape;6852;p70"/>
          <p:cNvCxnSpPr/>
          <p:nvPr/>
        </p:nvCxnSpPr>
        <p:spPr>
          <a:xfrm>
            <a:off x="5656500" y="3116043"/>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3" name="Google Shape;6853;p70"/>
          <p:cNvCxnSpPr/>
          <p:nvPr/>
        </p:nvCxnSpPr>
        <p:spPr>
          <a:xfrm>
            <a:off x="3363693" y="3211275"/>
            <a:ext cx="2292900" cy="0"/>
          </a:xfrm>
          <a:prstGeom prst="straightConnector1">
            <a:avLst/>
          </a:prstGeom>
          <a:noFill/>
          <a:ln w="9525" cap="flat" cmpd="sng">
            <a:solidFill>
              <a:schemeClr val="dk2"/>
            </a:solidFill>
            <a:prstDash val="solid"/>
            <a:round/>
            <a:headEnd type="none" w="med" len="med"/>
            <a:tailEnd type="none" w="med" len="med"/>
          </a:ln>
        </p:spPr>
      </p:cxnSp>
      <p:sp>
        <p:nvSpPr>
          <p:cNvPr id="6854" name="Google Shape;6854;p70"/>
          <p:cNvSpPr txBox="1"/>
          <p:nvPr/>
        </p:nvSpPr>
        <p:spPr>
          <a:xfrm>
            <a:off x="3873950" y="3129643"/>
            <a:ext cx="3918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Transition layers</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sp>
        <p:nvSpPr>
          <p:cNvPr id="99" name="Google Shape;99;p18"/>
          <p:cNvSpPr/>
          <p:nvPr/>
        </p:nvSpPr>
        <p:spPr>
          <a:xfrm>
            <a:off x="393400" y="161200"/>
            <a:ext cx="811500" cy="7806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0" name="Google Shape;100;p18"/>
          <p:cNvSpPr/>
          <p:nvPr/>
        </p:nvSpPr>
        <p:spPr>
          <a:xfrm>
            <a:off x="1316700" y="161200"/>
            <a:ext cx="811500" cy="780600"/>
          </a:xfrm>
          <a:prstGeom prst="ellipse">
            <a:avLst/>
          </a:prstGeom>
          <a:gradFill>
            <a:gsLst>
              <a:gs pos="0">
                <a:srgbClr val="E9D4F7"/>
              </a:gs>
              <a:gs pos="100000">
                <a:srgbClr val="E8B7EA"/>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1" name="Google Shape;101;p18"/>
          <p:cNvSpPr/>
          <p:nvPr/>
        </p:nvSpPr>
        <p:spPr>
          <a:xfrm>
            <a:off x="2240000" y="161200"/>
            <a:ext cx="811500" cy="780600"/>
          </a:xfrm>
          <a:prstGeom prst="ellipse">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2" name="Google Shape;102;p18"/>
          <p:cNvSpPr/>
          <p:nvPr/>
        </p:nvSpPr>
        <p:spPr>
          <a:xfrm>
            <a:off x="3206900" y="161200"/>
            <a:ext cx="811500" cy="780600"/>
          </a:xfrm>
          <a:prstGeom prst="ellipse">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3" name="Google Shape;103;p18"/>
          <p:cNvSpPr/>
          <p:nvPr/>
        </p:nvSpPr>
        <p:spPr>
          <a:xfrm>
            <a:off x="4086600" y="161200"/>
            <a:ext cx="811500" cy="780600"/>
          </a:xfrm>
          <a:prstGeom prst="ellipse">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4" name="Google Shape;104;p18"/>
          <p:cNvSpPr/>
          <p:nvPr/>
        </p:nvSpPr>
        <p:spPr>
          <a:xfrm>
            <a:off x="5140700" y="161200"/>
            <a:ext cx="811500" cy="780600"/>
          </a:xfrm>
          <a:prstGeom prst="ellipse">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5" name="Google Shape;105;p18"/>
          <p:cNvSpPr/>
          <p:nvPr/>
        </p:nvSpPr>
        <p:spPr>
          <a:xfrm>
            <a:off x="6107600" y="161200"/>
            <a:ext cx="811500" cy="780600"/>
          </a:xfrm>
          <a:prstGeom prst="ellipse">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6" name="Google Shape;106;p18"/>
          <p:cNvSpPr/>
          <p:nvPr/>
        </p:nvSpPr>
        <p:spPr>
          <a:xfrm>
            <a:off x="7074500" y="161200"/>
            <a:ext cx="811500" cy="780600"/>
          </a:xfrm>
          <a:prstGeom prst="ellipse">
            <a:avLst/>
          </a:prstGeom>
          <a:gradFill>
            <a:gsLst>
              <a:gs pos="0">
                <a:srgbClr val="DE87F1">
                  <a:alpha val="39607"/>
                </a:srgbClr>
              </a:gs>
              <a:gs pos="100000">
                <a:srgbClr val="F1DD87"/>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7" name="Google Shape;107;p18"/>
          <p:cNvSpPr/>
          <p:nvPr/>
        </p:nvSpPr>
        <p:spPr>
          <a:xfrm>
            <a:off x="8041400" y="161200"/>
            <a:ext cx="811500" cy="780600"/>
          </a:xfrm>
          <a:prstGeom prst="ellipse">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8" name="Google Shape;108;p18"/>
          <p:cNvSpPr/>
          <p:nvPr/>
        </p:nvSpPr>
        <p:spPr>
          <a:xfrm>
            <a:off x="393400" y="1082025"/>
            <a:ext cx="811500" cy="780600"/>
          </a:xfrm>
          <a:prstGeom prst="ellipse">
            <a:avLst/>
          </a:prstGeom>
          <a:gradFill>
            <a:gsLst>
              <a:gs pos="0">
                <a:srgbClr val="E0EDBA">
                  <a:alpha val="79215"/>
                </a:srgbClr>
              </a:gs>
              <a:gs pos="100000">
                <a:srgbClr val="DE87F1">
                  <a:alpha val="48235"/>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9" name="Google Shape;109;p18"/>
          <p:cNvSpPr/>
          <p:nvPr/>
        </p:nvSpPr>
        <p:spPr>
          <a:xfrm>
            <a:off x="1576625" y="1954125"/>
            <a:ext cx="811500" cy="780600"/>
          </a:xfrm>
          <a:prstGeom prst="ellipse">
            <a:avLst/>
          </a:prstGeom>
          <a:gradFill>
            <a:gsLst>
              <a:gs pos="0">
                <a:srgbClr val="B6D7A8"/>
              </a:gs>
              <a:gs pos="64000">
                <a:srgbClr val="A4C2F4"/>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10" name="Google Shape;110;p18"/>
          <p:cNvSpPr/>
          <p:nvPr/>
        </p:nvSpPr>
        <p:spPr>
          <a:xfrm>
            <a:off x="393400" y="2977450"/>
            <a:ext cx="811500" cy="780600"/>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11" name="Google Shape;111;p18"/>
          <p:cNvSpPr/>
          <p:nvPr/>
        </p:nvSpPr>
        <p:spPr>
          <a:xfrm>
            <a:off x="393400" y="3898300"/>
            <a:ext cx="811500" cy="780600"/>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858"/>
        <p:cNvGrpSpPr/>
        <p:nvPr/>
      </p:nvGrpSpPr>
      <p:grpSpPr>
        <a:xfrm>
          <a:off x="0" y="0"/>
          <a:ext cx="0" cy="0"/>
          <a:chOff x="0" y="0"/>
          <a:chExt cx="0" cy="0"/>
        </a:xfrm>
      </p:grpSpPr>
      <p:sp>
        <p:nvSpPr>
          <p:cNvPr id="6859" name="Google Shape;6859;p71"/>
          <p:cNvSpPr/>
          <p:nvPr/>
        </p:nvSpPr>
        <p:spPr>
          <a:xfrm>
            <a:off x="926625"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conv</a:t>
            </a:r>
            <a:endParaRPr sz="900"/>
          </a:p>
        </p:txBody>
      </p:sp>
      <p:sp>
        <p:nvSpPr>
          <p:cNvPr id="6860" name="Google Shape;6860;p71"/>
          <p:cNvSpPr txBox="1"/>
          <p:nvPr/>
        </p:nvSpPr>
        <p:spPr>
          <a:xfrm>
            <a:off x="2534565" y="3953986"/>
            <a:ext cx="3840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6861" name="Google Shape;6861;p71"/>
          <p:cNvSpPr/>
          <p:nvPr/>
        </p:nvSpPr>
        <p:spPr>
          <a:xfrm>
            <a:off x="1096112"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862" name="Google Shape;6862;p71"/>
          <p:cNvSpPr/>
          <p:nvPr/>
        </p:nvSpPr>
        <p:spPr>
          <a:xfrm>
            <a:off x="1252437" y="2546700"/>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0000" rIns="0" bIns="91425" anchor="ctr" anchorCtr="0">
            <a:noAutofit/>
          </a:bodyPr>
          <a:lstStyle/>
          <a:p>
            <a:pPr marL="0" lvl="0" indent="0" algn="ctr" rtl="0">
              <a:spcBef>
                <a:spcPts val="0"/>
              </a:spcBef>
              <a:spcAft>
                <a:spcPts val="0"/>
              </a:spcAft>
              <a:buNone/>
            </a:pPr>
            <a:r>
              <a:rPr lang="en" sz="900"/>
              <a:t>identity</a:t>
            </a:r>
            <a:endParaRPr sz="900"/>
          </a:p>
        </p:txBody>
      </p:sp>
      <p:sp>
        <p:nvSpPr>
          <p:cNvPr id="6863" name="Google Shape;6863;p71"/>
          <p:cNvSpPr/>
          <p:nvPr/>
        </p:nvSpPr>
        <p:spPr>
          <a:xfrm>
            <a:off x="1702124"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conv</a:t>
            </a:r>
            <a:endParaRPr sz="900"/>
          </a:p>
        </p:txBody>
      </p:sp>
      <p:sp>
        <p:nvSpPr>
          <p:cNvPr id="6864" name="Google Shape;6864;p71"/>
          <p:cNvSpPr/>
          <p:nvPr/>
        </p:nvSpPr>
        <p:spPr>
          <a:xfrm>
            <a:off x="2025576"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5x5 conv</a:t>
            </a:r>
            <a:endParaRPr sz="900"/>
          </a:p>
        </p:txBody>
      </p:sp>
      <p:sp>
        <p:nvSpPr>
          <p:cNvPr id="6865" name="Google Shape;6865;p71"/>
          <p:cNvSpPr/>
          <p:nvPr/>
        </p:nvSpPr>
        <p:spPr>
          <a:xfrm>
            <a:off x="2375100" y="2546700"/>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866" name="Google Shape;6866;p71"/>
          <p:cNvSpPr/>
          <p:nvPr/>
        </p:nvSpPr>
        <p:spPr>
          <a:xfrm>
            <a:off x="2725625" y="2546700"/>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a:t>identity</a:t>
            </a:r>
            <a:endParaRPr sz="900"/>
          </a:p>
        </p:txBody>
      </p:sp>
      <p:sp>
        <p:nvSpPr>
          <p:cNvPr id="6867" name="Google Shape;6867;p71"/>
          <p:cNvSpPr/>
          <p:nvPr/>
        </p:nvSpPr>
        <p:spPr>
          <a:xfrm>
            <a:off x="3193967" y="2545788"/>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868" name="Google Shape;6868;p71"/>
          <p:cNvSpPr/>
          <p:nvPr/>
        </p:nvSpPr>
        <p:spPr>
          <a:xfrm>
            <a:off x="3510190" y="2545788"/>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869" name="Google Shape;6869;p71"/>
          <p:cNvSpPr/>
          <p:nvPr/>
        </p:nvSpPr>
        <p:spPr>
          <a:xfrm>
            <a:off x="3864510" y="25458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conv</a:t>
            </a:r>
            <a:endParaRPr sz="900"/>
          </a:p>
        </p:txBody>
      </p:sp>
      <p:sp>
        <p:nvSpPr>
          <p:cNvPr id="6870" name="Google Shape;6870;p71"/>
          <p:cNvSpPr/>
          <p:nvPr/>
        </p:nvSpPr>
        <p:spPr>
          <a:xfrm>
            <a:off x="4184387" y="25458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5x5 conv</a:t>
            </a:r>
            <a:endParaRPr sz="900"/>
          </a:p>
        </p:txBody>
      </p:sp>
      <p:sp>
        <p:nvSpPr>
          <p:cNvPr id="6871" name="Google Shape;6871;p71"/>
          <p:cNvSpPr/>
          <p:nvPr/>
        </p:nvSpPr>
        <p:spPr>
          <a:xfrm>
            <a:off x="1841625"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800"/>
              <a:t>add</a:t>
            </a:r>
            <a:endParaRPr sz="800"/>
          </a:p>
        </p:txBody>
      </p:sp>
      <p:sp>
        <p:nvSpPr>
          <p:cNvPr id="6872" name="Google Shape;6872;p71"/>
          <p:cNvSpPr/>
          <p:nvPr/>
        </p:nvSpPr>
        <p:spPr>
          <a:xfrm>
            <a:off x="2566242"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873" name="Google Shape;6873;p71"/>
          <p:cNvSpPr/>
          <p:nvPr/>
        </p:nvSpPr>
        <p:spPr>
          <a:xfrm>
            <a:off x="3359261" y="2152173"/>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874" name="Google Shape;6874;p71"/>
          <p:cNvSpPr/>
          <p:nvPr/>
        </p:nvSpPr>
        <p:spPr>
          <a:xfrm>
            <a:off x="4039875"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875" name="Google Shape;6875;p71"/>
          <p:cNvSpPr/>
          <p:nvPr/>
        </p:nvSpPr>
        <p:spPr>
          <a:xfrm>
            <a:off x="2309093" y="1762885"/>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Filter concatenation</a:t>
            </a:r>
            <a:endParaRPr sz="900"/>
          </a:p>
        </p:txBody>
      </p:sp>
      <p:sp>
        <p:nvSpPr>
          <p:cNvPr id="6876" name="Google Shape;6876;p71"/>
          <p:cNvSpPr/>
          <p:nvPr/>
        </p:nvSpPr>
        <p:spPr>
          <a:xfrm>
            <a:off x="2568350" y="3030375"/>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1000"/>
              <a:t>h</a:t>
            </a:r>
            <a:r>
              <a:rPr lang="en" sz="1000" baseline="-25000"/>
              <a:t>i</a:t>
            </a:r>
            <a:endParaRPr sz="1000" baseline="-25000"/>
          </a:p>
        </p:txBody>
      </p:sp>
      <p:sp>
        <p:nvSpPr>
          <p:cNvPr id="6877" name="Google Shape;6877;p71"/>
          <p:cNvSpPr/>
          <p:nvPr/>
        </p:nvSpPr>
        <p:spPr>
          <a:xfrm>
            <a:off x="2573649" y="3806400"/>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1000"/>
              <a:t>h</a:t>
            </a:r>
            <a:r>
              <a:rPr lang="en" sz="1000" baseline="-25000"/>
              <a:t>i-1</a:t>
            </a:r>
            <a:endParaRPr sz="1000" baseline="-25000"/>
          </a:p>
        </p:txBody>
      </p:sp>
      <p:sp>
        <p:nvSpPr>
          <p:cNvPr id="6878" name="Google Shape;6878;p71"/>
          <p:cNvSpPr/>
          <p:nvPr/>
        </p:nvSpPr>
        <p:spPr>
          <a:xfrm>
            <a:off x="2563132" y="3404323"/>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6879" name="Google Shape;6879;p71"/>
          <p:cNvSpPr txBox="1"/>
          <p:nvPr/>
        </p:nvSpPr>
        <p:spPr>
          <a:xfrm>
            <a:off x="2546093" y="3268471"/>
            <a:ext cx="511200" cy="1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sz="800"/>
          </a:p>
        </p:txBody>
      </p:sp>
      <p:cxnSp>
        <p:nvCxnSpPr>
          <p:cNvPr id="6880" name="Google Shape;6880;p71"/>
          <p:cNvCxnSpPr>
            <a:stCxn id="6877" idx="3"/>
            <a:endCxn id="6870" idx="2"/>
          </p:cNvCxnSpPr>
          <p:nvPr/>
        </p:nvCxnSpPr>
        <p:spPr>
          <a:xfrm rot="10800000" flipH="1">
            <a:off x="2858949" y="2832000"/>
            <a:ext cx="1455600" cy="1080600"/>
          </a:xfrm>
          <a:prstGeom prst="curvedConnector2">
            <a:avLst/>
          </a:prstGeom>
          <a:noFill/>
          <a:ln w="9525" cap="flat" cmpd="sng">
            <a:solidFill>
              <a:schemeClr val="dk2"/>
            </a:solidFill>
            <a:prstDash val="dot"/>
            <a:round/>
            <a:headEnd type="none" w="med" len="med"/>
            <a:tailEnd type="triangle" w="med" len="med"/>
          </a:ln>
        </p:spPr>
      </p:cxnSp>
      <p:cxnSp>
        <p:nvCxnSpPr>
          <p:cNvPr id="6881" name="Google Shape;6881;p71"/>
          <p:cNvCxnSpPr>
            <a:stCxn id="6877" idx="3"/>
            <a:endCxn id="6869" idx="2"/>
          </p:cNvCxnSpPr>
          <p:nvPr/>
        </p:nvCxnSpPr>
        <p:spPr>
          <a:xfrm rot="10800000" flipH="1">
            <a:off x="2858949" y="2832000"/>
            <a:ext cx="1135500" cy="1080600"/>
          </a:xfrm>
          <a:prstGeom prst="curvedConnector2">
            <a:avLst/>
          </a:prstGeom>
          <a:noFill/>
          <a:ln w="9525" cap="flat" cmpd="sng">
            <a:solidFill>
              <a:schemeClr val="dk2"/>
            </a:solidFill>
            <a:prstDash val="dot"/>
            <a:round/>
            <a:headEnd type="none" w="med" len="med"/>
            <a:tailEnd type="triangle" w="med" len="med"/>
          </a:ln>
        </p:spPr>
      </p:cxnSp>
      <p:cxnSp>
        <p:nvCxnSpPr>
          <p:cNvPr id="6882" name="Google Shape;6882;p71"/>
          <p:cNvCxnSpPr>
            <a:stCxn id="6877" idx="3"/>
            <a:endCxn id="6868" idx="2"/>
          </p:cNvCxnSpPr>
          <p:nvPr/>
        </p:nvCxnSpPr>
        <p:spPr>
          <a:xfrm rot="10800000" flipH="1">
            <a:off x="2858949" y="2832000"/>
            <a:ext cx="781200" cy="1080600"/>
          </a:xfrm>
          <a:prstGeom prst="curvedConnector2">
            <a:avLst/>
          </a:prstGeom>
          <a:noFill/>
          <a:ln w="9525" cap="flat" cmpd="sng">
            <a:solidFill>
              <a:schemeClr val="dk2"/>
            </a:solidFill>
            <a:prstDash val="dot"/>
            <a:round/>
            <a:headEnd type="none" w="med" len="med"/>
            <a:tailEnd type="triangle" w="med" len="med"/>
          </a:ln>
        </p:spPr>
      </p:cxnSp>
      <p:cxnSp>
        <p:nvCxnSpPr>
          <p:cNvPr id="6883" name="Google Shape;6883;p71"/>
          <p:cNvCxnSpPr>
            <a:stCxn id="6877" idx="3"/>
            <a:endCxn id="6867" idx="2"/>
          </p:cNvCxnSpPr>
          <p:nvPr/>
        </p:nvCxnSpPr>
        <p:spPr>
          <a:xfrm rot="10800000" flipH="1">
            <a:off x="2858949" y="2832000"/>
            <a:ext cx="465000" cy="1080600"/>
          </a:xfrm>
          <a:prstGeom prst="curvedConnector2">
            <a:avLst/>
          </a:prstGeom>
          <a:noFill/>
          <a:ln w="9525" cap="flat" cmpd="sng">
            <a:solidFill>
              <a:schemeClr val="dk2"/>
            </a:solidFill>
            <a:prstDash val="dot"/>
            <a:round/>
            <a:headEnd type="none" w="med" len="med"/>
            <a:tailEnd type="triangle" w="med" len="med"/>
          </a:ln>
        </p:spPr>
      </p:cxnSp>
      <p:cxnSp>
        <p:nvCxnSpPr>
          <p:cNvPr id="6884" name="Google Shape;6884;p71"/>
          <p:cNvCxnSpPr>
            <a:stCxn id="6877" idx="3"/>
            <a:endCxn id="6866" idx="2"/>
          </p:cNvCxnSpPr>
          <p:nvPr/>
        </p:nvCxnSpPr>
        <p:spPr>
          <a:xfrm rot="10800000" flipH="1">
            <a:off x="2858949" y="2832900"/>
            <a:ext cx="58800" cy="1079700"/>
          </a:xfrm>
          <a:prstGeom prst="curvedConnector2">
            <a:avLst/>
          </a:prstGeom>
          <a:noFill/>
          <a:ln w="9525" cap="flat" cmpd="sng">
            <a:solidFill>
              <a:schemeClr val="dk2"/>
            </a:solidFill>
            <a:prstDash val="dot"/>
            <a:round/>
            <a:headEnd type="none" w="med" len="med"/>
            <a:tailEnd type="triangle" w="med" len="med"/>
          </a:ln>
        </p:spPr>
      </p:cxnSp>
      <p:cxnSp>
        <p:nvCxnSpPr>
          <p:cNvPr id="6885" name="Google Shape;6885;p71"/>
          <p:cNvCxnSpPr>
            <a:stCxn id="6877" idx="1"/>
            <a:endCxn id="6863" idx="2"/>
          </p:cNvCxnSpPr>
          <p:nvPr/>
        </p:nvCxnSpPr>
        <p:spPr>
          <a:xfrm rot="10800000">
            <a:off x="1832049" y="2832900"/>
            <a:ext cx="741600" cy="1079700"/>
          </a:xfrm>
          <a:prstGeom prst="curvedConnector2">
            <a:avLst/>
          </a:prstGeom>
          <a:noFill/>
          <a:ln w="9525" cap="flat" cmpd="sng">
            <a:solidFill>
              <a:schemeClr val="dk2"/>
            </a:solidFill>
            <a:prstDash val="dot"/>
            <a:round/>
            <a:headEnd type="none" w="med" len="med"/>
            <a:tailEnd type="triangle" w="med" len="med"/>
          </a:ln>
        </p:spPr>
      </p:cxnSp>
      <p:cxnSp>
        <p:nvCxnSpPr>
          <p:cNvPr id="6886" name="Google Shape;6886;p71"/>
          <p:cNvCxnSpPr>
            <a:stCxn id="6877" idx="0"/>
            <a:endCxn id="6878" idx="1"/>
          </p:cNvCxnSpPr>
          <p:nvPr/>
        </p:nvCxnSpPr>
        <p:spPr>
          <a:xfrm rot="5400000" flipH="1">
            <a:off x="2634849" y="3724950"/>
            <a:ext cx="161700" cy="12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887" name="Google Shape;6887;p71"/>
          <p:cNvCxnSpPr>
            <a:stCxn id="6878" idx="3"/>
            <a:endCxn id="6876" idx="2"/>
          </p:cNvCxnSpPr>
          <p:nvPr/>
        </p:nvCxnSpPr>
        <p:spPr>
          <a:xfrm rot="5400000" flipH="1">
            <a:off x="2625388" y="3328374"/>
            <a:ext cx="175200" cy="4200"/>
          </a:xfrm>
          <a:prstGeom prst="curvedConnector3">
            <a:avLst>
              <a:gd name="adj1" fmla="val 53729"/>
            </a:avLst>
          </a:prstGeom>
          <a:noFill/>
          <a:ln w="9525" cap="flat" cmpd="sng">
            <a:solidFill>
              <a:schemeClr val="dk2"/>
            </a:solidFill>
            <a:prstDash val="dot"/>
            <a:round/>
            <a:headEnd type="none" w="med" len="med"/>
            <a:tailEnd type="triangle" w="med" len="med"/>
          </a:ln>
        </p:spPr>
      </p:cxnSp>
      <p:cxnSp>
        <p:nvCxnSpPr>
          <p:cNvPr id="6888" name="Google Shape;6888;p71"/>
          <p:cNvCxnSpPr>
            <a:stCxn id="6876" idx="1"/>
            <a:endCxn id="6865" idx="2"/>
          </p:cNvCxnSpPr>
          <p:nvPr/>
        </p:nvCxnSpPr>
        <p:spPr>
          <a:xfrm rot="10800000">
            <a:off x="2505050" y="2832975"/>
            <a:ext cx="63300" cy="303600"/>
          </a:xfrm>
          <a:prstGeom prst="curvedConnector2">
            <a:avLst/>
          </a:prstGeom>
          <a:noFill/>
          <a:ln w="9525" cap="flat" cmpd="sng">
            <a:solidFill>
              <a:schemeClr val="dk2"/>
            </a:solidFill>
            <a:prstDash val="solid"/>
            <a:round/>
            <a:headEnd type="none" w="med" len="med"/>
            <a:tailEnd type="triangle" w="med" len="med"/>
          </a:ln>
        </p:spPr>
      </p:cxnSp>
      <p:cxnSp>
        <p:nvCxnSpPr>
          <p:cNvPr id="6889" name="Google Shape;6889;p71"/>
          <p:cNvCxnSpPr>
            <a:stCxn id="6876" idx="1"/>
            <a:endCxn id="6864" idx="2"/>
          </p:cNvCxnSpPr>
          <p:nvPr/>
        </p:nvCxnSpPr>
        <p:spPr>
          <a:xfrm rot="10800000">
            <a:off x="2155550" y="2832975"/>
            <a:ext cx="412800" cy="303600"/>
          </a:xfrm>
          <a:prstGeom prst="curvedConnector2">
            <a:avLst/>
          </a:prstGeom>
          <a:noFill/>
          <a:ln w="9525" cap="flat" cmpd="sng">
            <a:solidFill>
              <a:schemeClr val="dk2"/>
            </a:solidFill>
            <a:prstDash val="solid"/>
            <a:round/>
            <a:headEnd type="none" w="med" len="med"/>
            <a:tailEnd type="triangle" w="med" len="med"/>
          </a:ln>
        </p:spPr>
      </p:cxnSp>
      <p:cxnSp>
        <p:nvCxnSpPr>
          <p:cNvPr id="6890" name="Google Shape;6890;p71"/>
          <p:cNvCxnSpPr>
            <a:stCxn id="6876" idx="1"/>
            <a:endCxn id="6862" idx="2"/>
          </p:cNvCxnSpPr>
          <p:nvPr/>
        </p:nvCxnSpPr>
        <p:spPr>
          <a:xfrm rot="10800000">
            <a:off x="1444550" y="2832975"/>
            <a:ext cx="1123800" cy="303600"/>
          </a:xfrm>
          <a:prstGeom prst="curvedConnector2">
            <a:avLst/>
          </a:prstGeom>
          <a:noFill/>
          <a:ln w="9525" cap="flat" cmpd="sng">
            <a:solidFill>
              <a:schemeClr val="dk2"/>
            </a:solidFill>
            <a:prstDash val="solid"/>
            <a:round/>
            <a:headEnd type="none" w="med" len="med"/>
            <a:tailEnd type="triangle" w="med" len="med"/>
          </a:ln>
        </p:spPr>
      </p:cxnSp>
      <p:cxnSp>
        <p:nvCxnSpPr>
          <p:cNvPr id="6891" name="Google Shape;6891;p71"/>
          <p:cNvCxnSpPr>
            <a:stCxn id="6876" idx="1"/>
            <a:endCxn id="6859" idx="2"/>
          </p:cNvCxnSpPr>
          <p:nvPr/>
        </p:nvCxnSpPr>
        <p:spPr>
          <a:xfrm rot="10800000">
            <a:off x="1056650" y="2832975"/>
            <a:ext cx="1511700" cy="303600"/>
          </a:xfrm>
          <a:prstGeom prst="curvedConnector2">
            <a:avLst/>
          </a:prstGeom>
          <a:noFill/>
          <a:ln w="9525" cap="flat" cmpd="sng">
            <a:solidFill>
              <a:schemeClr val="dk2"/>
            </a:solidFill>
            <a:prstDash val="solid"/>
            <a:round/>
            <a:headEnd type="none" w="med" len="med"/>
            <a:tailEnd type="triangle" w="med" len="med"/>
          </a:ln>
        </p:spPr>
      </p:cxnSp>
      <p:cxnSp>
        <p:nvCxnSpPr>
          <p:cNvPr id="6892" name="Google Shape;6892;p71"/>
          <p:cNvCxnSpPr>
            <a:stCxn id="6859" idx="0"/>
            <a:endCxn id="6861" idx="2"/>
          </p:cNvCxnSpPr>
          <p:nvPr/>
        </p:nvCxnSpPr>
        <p:spPr>
          <a:xfrm rot="-5400000">
            <a:off x="1052175" y="2378700"/>
            <a:ext cx="172500" cy="1635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3" name="Google Shape;6893;p71"/>
          <p:cNvCxnSpPr>
            <a:stCxn id="6862" idx="0"/>
            <a:endCxn id="6861" idx="2"/>
          </p:cNvCxnSpPr>
          <p:nvPr/>
        </p:nvCxnSpPr>
        <p:spPr>
          <a:xfrm rot="5400000" flipH="1">
            <a:off x="1245987" y="2348250"/>
            <a:ext cx="172500" cy="2244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4" name="Google Shape;6894;p71"/>
          <p:cNvCxnSpPr>
            <a:stCxn id="6864" idx="0"/>
            <a:endCxn id="6871" idx="2"/>
          </p:cNvCxnSpPr>
          <p:nvPr/>
        </p:nvCxnSpPr>
        <p:spPr>
          <a:xfrm rot="5400000" flipH="1">
            <a:off x="1974426" y="2365500"/>
            <a:ext cx="172500" cy="1899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5" name="Google Shape;6895;p71"/>
          <p:cNvCxnSpPr>
            <a:stCxn id="6865" idx="0"/>
            <a:endCxn id="6872" idx="2"/>
          </p:cNvCxnSpPr>
          <p:nvPr/>
        </p:nvCxnSpPr>
        <p:spPr>
          <a:xfrm rot="-5400000">
            <a:off x="2511450" y="2367900"/>
            <a:ext cx="172500" cy="1851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6" name="Google Shape;6896;p71"/>
          <p:cNvCxnSpPr>
            <a:stCxn id="6863" idx="0"/>
            <a:endCxn id="6871" idx="2"/>
          </p:cNvCxnSpPr>
          <p:nvPr/>
        </p:nvCxnSpPr>
        <p:spPr>
          <a:xfrm rot="-5400000">
            <a:off x="1812674" y="2393700"/>
            <a:ext cx="172500" cy="1335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7" name="Google Shape;6897;p71"/>
          <p:cNvCxnSpPr>
            <a:stCxn id="6866" idx="0"/>
            <a:endCxn id="6872" idx="2"/>
          </p:cNvCxnSpPr>
          <p:nvPr/>
        </p:nvCxnSpPr>
        <p:spPr>
          <a:xfrm rot="5400000" flipH="1">
            <a:off x="2717675" y="2346750"/>
            <a:ext cx="172500" cy="2274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8" name="Google Shape;6898;p71"/>
          <p:cNvCxnSpPr>
            <a:stCxn id="6867" idx="0"/>
            <a:endCxn id="6873" idx="2"/>
          </p:cNvCxnSpPr>
          <p:nvPr/>
        </p:nvCxnSpPr>
        <p:spPr>
          <a:xfrm rot="-5400000">
            <a:off x="3317417" y="2379888"/>
            <a:ext cx="172500" cy="1593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899" name="Google Shape;6899;p71"/>
          <p:cNvCxnSpPr>
            <a:stCxn id="6868" idx="0"/>
            <a:endCxn id="6873" idx="2"/>
          </p:cNvCxnSpPr>
          <p:nvPr/>
        </p:nvCxnSpPr>
        <p:spPr>
          <a:xfrm rot="5400000" flipH="1">
            <a:off x="3475540" y="2381088"/>
            <a:ext cx="172500" cy="1569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0" name="Google Shape;6900;p71"/>
          <p:cNvCxnSpPr>
            <a:stCxn id="6869" idx="0"/>
            <a:endCxn id="6874" idx="2"/>
          </p:cNvCxnSpPr>
          <p:nvPr/>
        </p:nvCxnSpPr>
        <p:spPr>
          <a:xfrm rot="-5400000">
            <a:off x="3993510" y="2375250"/>
            <a:ext cx="171600" cy="1695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1" name="Google Shape;6901;p71"/>
          <p:cNvCxnSpPr>
            <a:stCxn id="6870" idx="0"/>
            <a:endCxn id="6874" idx="2"/>
          </p:cNvCxnSpPr>
          <p:nvPr/>
        </p:nvCxnSpPr>
        <p:spPr>
          <a:xfrm rot="5400000" flipH="1">
            <a:off x="4153337" y="2384700"/>
            <a:ext cx="171600" cy="1506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2" name="Google Shape;6902;p71"/>
          <p:cNvCxnSpPr>
            <a:stCxn id="6861" idx="0"/>
            <a:endCxn id="6875" idx="2"/>
          </p:cNvCxnSpPr>
          <p:nvPr/>
        </p:nvCxnSpPr>
        <p:spPr>
          <a:xfrm rot="10800000" flipH="1">
            <a:off x="1220162" y="2048986"/>
            <a:ext cx="1472100" cy="104100"/>
          </a:xfrm>
          <a:prstGeom prst="straightConnector1">
            <a:avLst/>
          </a:prstGeom>
          <a:noFill/>
          <a:ln w="9525" cap="flat" cmpd="sng">
            <a:solidFill>
              <a:schemeClr val="dk2"/>
            </a:solidFill>
            <a:prstDash val="solid"/>
            <a:round/>
            <a:headEnd type="none" w="med" len="med"/>
            <a:tailEnd type="none" w="med" len="med"/>
          </a:ln>
        </p:spPr>
      </p:cxnSp>
      <p:cxnSp>
        <p:nvCxnSpPr>
          <p:cNvPr id="6903" name="Google Shape;6903;p71"/>
          <p:cNvCxnSpPr>
            <a:stCxn id="6871" idx="0"/>
            <a:endCxn id="6875" idx="2"/>
          </p:cNvCxnSpPr>
          <p:nvPr/>
        </p:nvCxnSpPr>
        <p:spPr>
          <a:xfrm rot="10800000" flipH="1">
            <a:off x="1965675" y="2048986"/>
            <a:ext cx="726600" cy="104100"/>
          </a:xfrm>
          <a:prstGeom prst="straightConnector1">
            <a:avLst/>
          </a:prstGeom>
          <a:noFill/>
          <a:ln w="9525" cap="flat" cmpd="sng">
            <a:solidFill>
              <a:schemeClr val="dk2"/>
            </a:solidFill>
            <a:prstDash val="solid"/>
            <a:round/>
            <a:headEnd type="none" w="med" len="med"/>
            <a:tailEnd type="none" w="med" len="med"/>
          </a:ln>
        </p:spPr>
      </p:cxnSp>
      <p:cxnSp>
        <p:nvCxnSpPr>
          <p:cNvPr id="6904" name="Google Shape;6904;p71"/>
          <p:cNvCxnSpPr>
            <a:stCxn id="6872" idx="0"/>
            <a:endCxn id="6875" idx="2"/>
          </p:cNvCxnSpPr>
          <p:nvPr/>
        </p:nvCxnSpPr>
        <p:spPr>
          <a:xfrm rot="10800000" flipH="1">
            <a:off x="2690292" y="2048986"/>
            <a:ext cx="1800" cy="104100"/>
          </a:xfrm>
          <a:prstGeom prst="straightConnector1">
            <a:avLst/>
          </a:prstGeom>
          <a:noFill/>
          <a:ln w="9525" cap="flat" cmpd="sng">
            <a:solidFill>
              <a:schemeClr val="dk2"/>
            </a:solidFill>
            <a:prstDash val="solid"/>
            <a:round/>
            <a:headEnd type="none" w="med" len="med"/>
            <a:tailEnd type="none" w="med" len="med"/>
          </a:ln>
        </p:spPr>
      </p:cxnSp>
      <p:cxnSp>
        <p:nvCxnSpPr>
          <p:cNvPr id="6905" name="Google Shape;6905;p71"/>
          <p:cNvCxnSpPr>
            <a:stCxn id="6873" idx="0"/>
            <a:endCxn id="6875" idx="2"/>
          </p:cNvCxnSpPr>
          <p:nvPr/>
        </p:nvCxnSpPr>
        <p:spPr>
          <a:xfrm rot="10800000">
            <a:off x="2692211" y="2048973"/>
            <a:ext cx="791100" cy="103200"/>
          </a:xfrm>
          <a:prstGeom prst="straightConnector1">
            <a:avLst/>
          </a:prstGeom>
          <a:noFill/>
          <a:ln w="9525" cap="flat" cmpd="sng">
            <a:solidFill>
              <a:schemeClr val="dk2"/>
            </a:solidFill>
            <a:prstDash val="solid"/>
            <a:round/>
            <a:headEnd type="none" w="med" len="med"/>
            <a:tailEnd type="none" w="med" len="med"/>
          </a:ln>
        </p:spPr>
      </p:cxnSp>
      <p:cxnSp>
        <p:nvCxnSpPr>
          <p:cNvPr id="6906" name="Google Shape;6906;p71"/>
          <p:cNvCxnSpPr>
            <a:stCxn id="6874" idx="0"/>
            <a:endCxn id="6875" idx="2"/>
          </p:cNvCxnSpPr>
          <p:nvPr/>
        </p:nvCxnSpPr>
        <p:spPr>
          <a:xfrm rot="10800000">
            <a:off x="2692125" y="2048986"/>
            <a:ext cx="1471800" cy="104100"/>
          </a:xfrm>
          <a:prstGeom prst="straightConnector1">
            <a:avLst/>
          </a:prstGeom>
          <a:noFill/>
          <a:ln w="9525" cap="flat" cmpd="sng">
            <a:solidFill>
              <a:schemeClr val="dk2"/>
            </a:solidFill>
            <a:prstDash val="solid"/>
            <a:round/>
            <a:headEnd type="none" w="med" len="med"/>
            <a:tailEnd type="none" w="med" len="med"/>
          </a:ln>
        </p:spPr>
      </p:cxnSp>
      <p:cxnSp>
        <p:nvCxnSpPr>
          <p:cNvPr id="6907" name="Google Shape;6907;p71"/>
          <p:cNvCxnSpPr>
            <a:stCxn id="6875" idx="0"/>
            <a:endCxn id="6908" idx="2"/>
          </p:cNvCxnSpPr>
          <p:nvPr/>
        </p:nvCxnSpPr>
        <p:spPr>
          <a:xfrm rot="10800000" flipH="1">
            <a:off x="2692193" y="1627585"/>
            <a:ext cx="4800" cy="135300"/>
          </a:xfrm>
          <a:prstGeom prst="straightConnector1">
            <a:avLst/>
          </a:prstGeom>
          <a:noFill/>
          <a:ln w="9525" cap="flat" cmpd="sng">
            <a:solidFill>
              <a:schemeClr val="dk2"/>
            </a:solidFill>
            <a:prstDash val="solid"/>
            <a:round/>
            <a:headEnd type="none" w="med" len="med"/>
            <a:tailEnd type="triangle" w="med" len="med"/>
          </a:ln>
        </p:spPr>
      </p:cxnSp>
      <p:sp>
        <p:nvSpPr>
          <p:cNvPr id="6908" name="Google Shape;6908;p71"/>
          <p:cNvSpPr/>
          <p:nvPr/>
        </p:nvSpPr>
        <p:spPr>
          <a:xfrm>
            <a:off x="2554396" y="1415097"/>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1000"/>
              <a:t>h</a:t>
            </a:r>
            <a:r>
              <a:rPr lang="en" sz="1000" baseline="-25000"/>
              <a:t>i+1</a:t>
            </a:r>
            <a:endParaRPr sz="1000" baseline="-25000"/>
          </a:p>
        </p:txBody>
      </p:sp>
      <p:sp>
        <p:nvSpPr>
          <p:cNvPr id="6909" name="Google Shape;6909;p71"/>
          <p:cNvSpPr/>
          <p:nvPr/>
        </p:nvSpPr>
        <p:spPr>
          <a:xfrm>
            <a:off x="6563929" y="3030375"/>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900"/>
              <a:t>h</a:t>
            </a:r>
            <a:r>
              <a:rPr lang="en" sz="900" baseline="-25000"/>
              <a:t>i</a:t>
            </a:r>
            <a:endParaRPr sz="900" baseline="-25000"/>
          </a:p>
        </p:txBody>
      </p:sp>
      <p:sp>
        <p:nvSpPr>
          <p:cNvPr id="6910" name="Google Shape;6910;p71"/>
          <p:cNvSpPr/>
          <p:nvPr/>
        </p:nvSpPr>
        <p:spPr>
          <a:xfrm>
            <a:off x="6555474" y="3806400"/>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900"/>
              <a:t>h</a:t>
            </a:r>
            <a:r>
              <a:rPr lang="en" sz="900" baseline="-25000"/>
              <a:t>i-1</a:t>
            </a:r>
            <a:endParaRPr sz="900" baseline="-25000"/>
          </a:p>
        </p:txBody>
      </p:sp>
      <p:sp>
        <p:nvSpPr>
          <p:cNvPr id="6911" name="Google Shape;6911;p71"/>
          <p:cNvSpPr/>
          <p:nvPr/>
        </p:nvSpPr>
        <p:spPr>
          <a:xfrm>
            <a:off x="6540512" y="3404323"/>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6912" name="Google Shape;6912;p71"/>
          <p:cNvSpPr txBox="1"/>
          <p:nvPr/>
        </p:nvSpPr>
        <p:spPr>
          <a:xfrm>
            <a:off x="6523473" y="3268471"/>
            <a:ext cx="511200" cy="1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sz="800"/>
          </a:p>
        </p:txBody>
      </p:sp>
      <p:cxnSp>
        <p:nvCxnSpPr>
          <p:cNvPr id="6913" name="Google Shape;6913;p71"/>
          <p:cNvCxnSpPr>
            <a:stCxn id="6910" idx="0"/>
            <a:endCxn id="6911" idx="1"/>
          </p:cNvCxnSpPr>
          <p:nvPr/>
        </p:nvCxnSpPr>
        <p:spPr>
          <a:xfrm rot="-5400000">
            <a:off x="6608124" y="3722100"/>
            <a:ext cx="161700" cy="69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914" name="Google Shape;6914;p71"/>
          <p:cNvCxnSpPr>
            <a:stCxn id="6911" idx="3"/>
            <a:endCxn id="6909" idx="2"/>
          </p:cNvCxnSpPr>
          <p:nvPr/>
        </p:nvCxnSpPr>
        <p:spPr>
          <a:xfrm rot="-5400000">
            <a:off x="6605618" y="3329724"/>
            <a:ext cx="175200" cy="1500"/>
          </a:xfrm>
          <a:prstGeom prst="curvedConnector3">
            <a:avLst>
              <a:gd name="adj1" fmla="val 53729"/>
            </a:avLst>
          </a:prstGeom>
          <a:noFill/>
          <a:ln w="9525" cap="flat" cmpd="sng">
            <a:solidFill>
              <a:schemeClr val="dk2"/>
            </a:solidFill>
            <a:prstDash val="dot"/>
            <a:round/>
            <a:headEnd type="none" w="med" len="med"/>
            <a:tailEnd type="triangle" w="med" len="med"/>
          </a:ln>
        </p:spPr>
      </p:cxnSp>
      <p:sp>
        <p:nvSpPr>
          <p:cNvPr id="6915" name="Google Shape;6915;p71"/>
          <p:cNvSpPr/>
          <p:nvPr/>
        </p:nvSpPr>
        <p:spPr>
          <a:xfrm>
            <a:off x="6100471" y="2564274"/>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7x7 conv</a:t>
            </a:r>
            <a:endParaRPr sz="900"/>
          </a:p>
        </p:txBody>
      </p:sp>
      <p:sp>
        <p:nvSpPr>
          <p:cNvPr id="6916" name="Google Shape;6916;p71"/>
          <p:cNvSpPr/>
          <p:nvPr/>
        </p:nvSpPr>
        <p:spPr>
          <a:xfrm>
            <a:off x="6412847" y="2564274"/>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5x5 conv</a:t>
            </a:r>
            <a:endParaRPr sz="900"/>
          </a:p>
        </p:txBody>
      </p:sp>
      <p:sp>
        <p:nvSpPr>
          <p:cNvPr id="6917" name="Google Shape;6917;p71"/>
          <p:cNvSpPr/>
          <p:nvPr/>
        </p:nvSpPr>
        <p:spPr>
          <a:xfrm>
            <a:off x="7055733" y="2563243"/>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7x7 conv</a:t>
            </a:r>
            <a:endParaRPr sz="900"/>
          </a:p>
        </p:txBody>
      </p:sp>
      <p:sp>
        <p:nvSpPr>
          <p:cNvPr id="6918" name="Google Shape;6918;p71"/>
          <p:cNvSpPr/>
          <p:nvPr/>
        </p:nvSpPr>
        <p:spPr>
          <a:xfrm>
            <a:off x="6735859" y="2563243"/>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max</a:t>
            </a:r>
            <a:endParaRPr sz="900"/>
          </a:p>
        </p:txBody>
      </p:sp>
      <p:sp>
        <p:nvSpPr>
          <p:cNvPr id="6919" name="Google Shape;6919;p71"/>
          <p:cNvSpPr/>
          <p:nvPr/>
        </p:nvSpPr>
        <p:spPr>
          <a:xfrm>
            <a:off x="7708079" y="2571845"/>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5x5 conv</a:t>
            </a:r>
            <a:endParaRPr sz="900"/>
          </a:p>
        </p:txBody>
      </p:sp>
      <p:sp>
        <p:nvSpPr>
          <p:cNvPr id="6920" name="Google Shape;6920;p71"/>
          <p:cNvSpPr/>
          <p:nvPr/>
        </p:nvSpPr>
        <p:spPr>
          <a:xfrm>
            <a:off x="7381909" y="256427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921" name="Google Shape;6921;p71"/>
          <p:cNvSpPr/>
          <p:nvPr/>
        </p:nvSpPr>
        <p:spPr>
          <a:xfrm>
            <a:off x="6245562" y="2191288"/>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2" name="Google Shape;6922;p71"/>
          <p:cNvSpPr/>
          <p:nvPr/>
        </p:nvSpPr>
        <p:spPr>
          <a:xfrm>
            <a:off x="6903419" y="2196710"/>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3" name="Google Shape;6923;p71"/>
          <p:cNvSpPr/>
          <p:nvPr/>
        </p:nvSpPr>
        <p:spPr>
          <a:xfrm>
            <a:off x="7561304" y="2182947"/>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4" name="Google Shape;6924;p71"/>
          <p:cNvSpPr/>
          <p:nvPr/>
        </p:nvSpPr>
        <p:spPr>
          <a:xfrm>
            <a:off x="6717535" y="1735025"/>
            <a:ext cx="4128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identity</a:t>
            </a:r>
            <a:endParaRPr sz="900"/>
          </a:p>
        </p:txBody>
      </p:sp>
      <p:sp>
        <p:nvSpPr>
          <p:cNvPr id="6925" name="Google Shape;6925;p71"/>
          <p:cNvSpPr/>
          <p:nvPr/>
        </p:nvSpPr>
        <p:spPr>
          <a:xfrm>
            <a:off x="6396535" y="173502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926" name="Google Shape;6926;p71"/>
          <p:cNvSpPr/>
          <p:nvPr/>
        </p:nvSpPr>
        <p:spPr>
          <a:xfrm>
            <a:off x="5644703" y="1728149"/>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max</a:t>
            </a:r>
            <a:endParaRPr sz="900"/>
          </a:p>
        </p:txBody>
      </p:sp>
      <p:sp>
        <p:nvSpPr>
          <p:cNvPr id="6927" name="Google Shape;6927;p71"/>
          <p:cNvSpPr/>
          <p:nvPr/>
        </p:nvSpPr>
        <p:spPr>
          <a:xfrm>
            <a:off x="6075629" y="1735025"/>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conv</a:t>
            </a:r>
            <a:endParaRPr sz="900"/>
          </a:p>
        </p:txBody>
      </p:sp>
      <p:sp>
        <p:nvSpPr>
          <p:cNvPr id="6928" name="Google Shape;6928;p71"/>
          <p:cNvSpPr/>
          <p:nvPr/>
        </p:nvSpPr>
        <p:spPr>
          <a:xfrm>
            <a:off x="5841233" y="1372725"/>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9" name="Google Shape;6929;p71"/>
          <p:cNvSpPr/>
          <p:nvPr/>
        </p:nvSpPr>
        <p:spPr>
          <a:xfrm>
            <a:off x="6579237" y="1372725"/>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30" name="Google Shape;6930;p71"/>
          <p:cNvSpPr/>
          <p:nvPr/>
        </p:nvSpPr>
        <p:spPr>
          <a:xfrm>
            <a:off x="6953229" y="912684"/>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Filter concatenation</a:t>
            </a:r>
            <a:endParaRPr sz="900"/>
          </a:p>
        </p:txBody>
      </p:sp>
      <p:cxnSp>
        <p:nvCxnSpPr>
          <p:cNvPr id="6931" name="Google Shape;6931;p71"/>
          <p:cNvCxnSpPr>
            <a:stCxn id="6930" idx="0"/>
            <a:endCxn id="6932" idx="2"/>
          </p:cNvCxnSpPr>
          <p:nvPr/>
        </p:nvCxnSpPr>
        <p:spPr>
          <a:xfrm rot="10800000">
            <a:off x="7336329" y="770484"/>
            <a:ext cx="0" cy="142200"/>
          </a:xfrm>
          <a:prstGeom prst="straightConnector1">
            <a:avLst/>
          </a:prstGeom>
          <a:noFill/>
          <a:ln w="9525" cap="flat" cmpd="sng">
            <a:solidFill>
              <a:schemeClr val="dk2"/>
            </a:solidFill>
            <a:prstDash val="solid"/>
            <a:round/>
            <a:headEnd type="none" w="med" len="med"/>
            <a:tailEnd type="triangle" w="med" len="med"/>
          </a:ln>
        </p:spPr>
      </p:cxnSp>
      <p:sp>
        <p:nvSpPr>
          <p:cNvPr id="6932" name="Google Shape;6932;p71"/>
          <p:cNvSpPr/>
          <p:nvPr/>
        </p:nvSpPr>
        <p:spPr>
          <a:xfrm>
            <a:off x="7206417" y="558020"/>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900"/>
              <a:t>h</a:t>
            </a:r>
            <a:r>
              <a:rPr lang="en" sz="900" baseline="-25000"/>
              <a:t>i+1</a:t>
            </a:r>
            <a:endParaRPr sz="900" baseline="-25000"/>
          </a:p>
        </p:txBody>
      </p:sp>
      <p:cxnSp>
        <p:nvCxnSpPr>
          <p:cNvPr id="6933" name="Google Shape;6933;p71"/>
          <p:cNvCxnSpPr>
            <a:stCxn id="6910" idx="3"/>
            <a:endCxn id="6919" idx="2"/>
          </p:cNvCxnSpPr>
          <p:nvPr/>
        </p:nvCxnSpPr>
        <p:spPr>
          <a:xfrm rot="10800000" flipH="1">
            <a:off x="6815574" y="2858100"/>
            <a:ext cx="1022700" cy="1054500"/>
          </a:xfrm>
          <a:prstGeom prst="curvedConnector2">
            <a:avLst/>
          </a:prstGeom>
          <a:noFill/>
          <a:ln w="9525" cap="flat" cmpd="sng">
            <a:solidFill>
              <a:schemeClr val="dk2"/>
            </a:solidFill>
            <a:prstDash val="dot"/>
            <a:round/>
            <a:headEnd type="none" w="med" len="med"/>
            <a:tailEnd type="triangle" w="med" len="med"/>
          </a:ln>
        </p:spPr>
      </p:cxnSp>
      <p:cxnSp>
        <p:nvCxnSpPr>
          <p:cNvPr id="6934" name="Google Shape;6934;p71"/>
          <p:cNvCxnSpPr>
            <a:stCxn id="6910" idx="3"/>
            <a:endCxn id="6917" idx="2"/>
          </p:cNvCxnSpPr>
          <p:nvPr/>
        </p:nvCxnSpPr>
        <p:spPr>
          <a:xfrm rot="10800000" flipH="1">
            <a:off x="6815574" y="2849400"/>
            <a:ext cx="370200" cy="1063200"/>
          </a:xfrm>
          <a:prstGeom prst="curvedConnector2">
            <a:avLst/>
          </a:prstGeom>
          <a:noFill/>
          <a:ln w="9525" cap="flat" cmpd="sng">
            <a:solidFill>
              <a:schemeClr val="dk2"/>
            </a:solidFill>
            <a:prstDash val="dot"/>
            <a:round/>
            <a:headEnd type="none" w="med" len="med"/>
            <a:tailEnd type="triangle" w="med" len="med"/>
          </a:ln>
        </p:spPr>
      </p:cxnSp>
      <p:cxnSp>
        <p:nvCxnSpPr>
          <p:cNvPr id="6935" name="Google Shape;6935;p71"/>
          <p:cNvCxnSpPr>
            <a:stCxn id="6919" idx="0"/>
            <a:endCxn id="6923" idx="2"/>
          </p:cNvCxnSpPr>
          <p:nvPr/>
        </p:nvCxnSpPr>
        <p:spPr>
          <a:xfrm rot="5400000" flipH="1">
            <a:off x="7680929" y="2414645"/>
            <a:ext cx="167700" cy="146700"/>
          </a:xfrm>
          <a:prstGeom prst="curvedConnector3">
            <a:avLst>
              <a:gd name="adj1" fmla="val 50029"/>
            </a:avLst>
          </a:prstGeom>
          <a:noFill/>
          <a:ln w="9525" cap="flat" cmpd="sng">
            <a:solidFill>
              <a:schemeClr val="dk2"/>
            </a:solidFill>
            <a:prstDash val="dot"/>
            <a:round/>
            <a:headEnd type="none" w="med" len="med"/>
            <a:tailEnd type="triangle" w="med" len="med"/>
          </a:ln>
        </p:spPr>
      </p:cxnSp>
      <p:cxnSp>
        <p:nvCxnSpPr>
          <p:cNvPr id="6936" name="Google Shape;6936;p71"/>
          <p:cNvCxnSpPr>
            <a:stCxn id="6917" idx="0"/>
            <a:endCxn id="6922" idx="2"/>
          </p:cNvCxnSpPr>
          <p:nvPr/>
        </p:nvCxnSpPr>
        <p:spPr>
          <a:xfrm rot="5400000" flipH="1">
            <a:off x="7036833" y="2414293"/>
            <a:ext cx="145500" cy="152400"/>
          </a:xfrm>
          <a:prstGeom prst="curvedConnector3">
            <a:avLst>
              <a:gd name="adj1" fmla="val 49977"/>
            </a:avLst>
          </a:prstGeom>
          <a:noFill/>
          <a:ln w="9525" cap="flat" cmpd="sng">
            <a:solidFill>
              <a:schemeClr val="dk2"/>
            </a:solidFill>
            <a:prstDash val="dot"/>
            <a:round/>
            <a:headEnd type="none" w="med" len="med"/>
            <a:tailEnd type="triangle" w="med" len="med"/>
          </a:ln>
        </p:spPr>
      </p:cxnSp>
      <p:cxnSp>
        <p:nvCxnSpPr>
          <p:cNvPr id="6937" name="Google Shape;6937;p71"/>
          <p:cNvCxnSpPr>
            <a:stCxn id="6910" idx="1"/>
            <a:endCxn id="6915" idx="2"/>
          </p:cNvCxnSpPr>
          <p:nvPr/>
        </p:nvCxnSpPr>
        <p:spPr>
          <a:xfrm rot="10800000">
            <a:off x="6230574" y="2850600"/>
            <a:ext cx="324900" cy="1062000"/>
          </a:xfrm>
          <a:prstGeom prst="curvedConnector2">
            <a:avLst/>
          </a:prstGeom>
          <a:noFill/>
          <a:ln w="9525" cap="flat" cmpd="sng">
            <a:solidFill>
              <a:schemeClr val="dk2"/>
            </a:solidFill>
            <a:prstDash val="dot"/>
            <a:round/>
            <a:headEnd type="none" w="med" len="med"/>
            <a:tailEnd type="triangle" w="med" len="med"/>
          </a:ln>
        </p:spPr>
      </p:cxnSp>
      <p:cxnSp>
        <p:nvCxnSpPr>
          <p:cNvPr id="6938" name="Google Shape;6938;p71"/>
          <p:cNvCxnSpPr>
            <a:stCxn id="6915" idx="0"/>
            <a:endCxn id="6921" idx="2"/>
          </p:cNvCxnSpPr>
          <p:nvPr/>
        </p:nvCxnSpPr>
        <p:spPr>
          <a:xfrm rot="-5400000">
            <a:off x="6227221" y="2415774"/>
            <a:ext cx="151800" cy="145200"/>
          </a:xfrm>
          <a:prstGeom prst="curvedConnector3">
            <a:avLst>
              <a:gd name="adj1" fmla="val 50028"/>
            </a:avLst>
          </a:prstGeom>
          <a:noFill/>
          <a:ln w="9525" cap="flat" cmpd="sng">
            <a:solidFill>
              <a:schemeClr val="dk2"/>
            </a:solidFill>
            <a:prstDash val="dot"/>
            <a:round/>
            <a:headEnd type="none" w="med" len="med"/>
            <a:tailEnd type="triangle" w="med" len="med"/>
          </a:ln>
        </p:spPr>
      </p:cxnSp>
      <p:cxnSp>
        <p:nvCxnSpPr>
          <p:cNvPr id="6939" name="Google Shape;6939;p71"/>
          <p:cNvCxnSpPr>
            <a:stCxn id="6909" idx="0"/>
            <a:endCxn id="6918" idx="2"/>
          </p:cNvCxnSpPr>
          <p:nvPr/>
        </p:nvCxnSpPr>
        <p:spPr>
          <a:xfrm rot="-5400000">
            <a:off x="6689479" y="2853975"/>
            <a:ext cx="180900" cy="1719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0" name="Google Shape;6940;p71"/>
          <p:cNvCxnSpPr>
            <a:stCxn id="6909" idx="0"/>
            <a:endCxn id="6916" idx="2"/>
          </p:cNvCxnSpPr>
          <p:nvPr/>
        </p:nvCxnSpPr>
        <p:spPr>
          <a:xfrm rot="5400000" flipH="1">
            <a:off x="6528379" y="2864775"/>
            <a:ext cx="180000" cy="1512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41" name="Google Shape;6941;p71"/>
          <p:cNvCxnSpPr>
            <a:stCxn id="6909" idx="3"/>
            <a:endCxn id="6920" idx="2"/>
          </p:cNvCxnSpPr>
          <p:nvPr/>
        </p:nvCxnSpPr>
        <p:spPr>
          <a:xfrm rot="10800000" flipH="1">
            <a:off x="6824029" y="2850375"/>
            <a:ext cx="687900" cy="286200"/>
          </a:xfrm>
          <a:prstGeom prst="curvedConnector2">
            <a:avLst/>
          </a:prstGeom>
          <a:noFill/>
          <a:ln w="9525" cap="flat" cmpd="sng">
            <a:solidFill>
              <a:schemeClr val="dk2"/>
            </a:solidFill>
            <a:prstDash val="solid"/>
            <a:round/>
            <a:headEnd type="none" w="med" len="med"/>
            <a:tailEnd type="triangle" w="med" len="med"/>
          </a:ln>
        </p:spPr>
      </p:cxnSp>
      <p:cxnSp>
        <p:nvCxnSpPr>
          <p:cNvPr id="6942" name="Google Shape;6942;p71"/>
          <p:cNvCxnSpPr>
            <a:stCxn id="6916" idx="0"/>
            <a:endCxn id="6921" idx="2"/>
          </p:cNvCxnSpPr>
          <p:nvPr/>
        </p:nvCxnSpPr>
        <p:spPr>
          <a:xfrm rot="5400000" flipH="1">
            <a:off x="6383297" y="2404674"/>
            <a:ext cx="151800" cy="167400"/>
          </a:xfrm>
          <a:prstGeom prst="curvedConnector3">
            <a:avLst>
              <a:gd name="adj1" fmla="val 50028"/>
            </a:avLst>
          </a:prstGeom>
          <a:noFill/>
          <a:ln w="9525" cap="flat" cmpd="sng">
            <a:solidFill>
              <a:schemeClr val="dk2"/>
            </a:solidFill>
            <a:prstDash val="solid"/>
            <a:round/>
            <a:headEnd type="none" w="med" len="med"/>
            <a:tailEnd type="triangle" w="med" len="med"/>
          </a:ln>
        </p:spPr>
      </p:cxnSp>
      <p:cxnSp>
        <p:nvCxnSpPr>
          <p:cNvPr id="6943" name="Google Shape;6943;p71"/>
          <p:cNvCxnSpPr>
            <a:stCxn id="6918" idx="0"/>
            <a:endCxn id="6922" idx="2"/>
          </p:cNvCxnSpPr>
          <p:nvPr/>
        </p:nvCxnSpPr>
        <p:spPr>
          <a:xfrm rot="-5400000">
            <a:off x="6877009" y="2406643"/>
            <a:ext cx="145500" cy="167700"/>
          </a:xfrm>
          <a:prstGeom prst="curvedConnector3">
            <a:avLst>
              <a:gd name="adj1" fmla="val 49977"/>
            </a:avLst>
          </a:prstGeom>
          <a:noFill/>
          <a:ln w="9525" cap="flat" cmpd="sng">
            <a:solidFill>
              <a:schemeClr val="dk2"/>
            </a:solidFill>
            <a:prstDash val="solid"/>
            <a:round/>
            <a:headEnd type="none" w="med" len="med"/>
            <a:tailEnd type="triangle" w="med" len="med"/>
          </a:ln>
        </p:spPr>
      </p:cxnSp>
      <p:cxnSp>
        <p:nvCxnSpPr>
          <p:cNvPr id="6944" name="Google Shape;6944;p71"/>
          <p:cNvCxnSpPr>
            <a:stCxn id="6920" idx="0"/>
            <a:endCxn id="6923" idx="2"/>
          </p:cNvCxnSpPr>
          <p:nvPr/>
        </p:nvCxnSpPr>
        <p:spPr>
          <a:xfrm rot="-5400000">
            <a:off x="7521559" y="2394475"/>
            <a:ext cx="160200" cy="1794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5" name="Google Shape;6945;p71"/>
          <p:cNvCxnSpPr>
            <a:stCxn id="6922" idx="0"/>
            <a:endCxn id="6924" idx="2"/>
          </p:cNvCxnSpPr>
          <p:nvPr/>
        </p:nvCxnSpPr>
        <p:spPr>
          <a:xfrm rot="5400000" flipH="1">
            <a:off x="6890969" y="2054210"/>
            <a:ext cx="175500" cy="109500"/>
          </a:xfrm>
          <a:prstGeom prst="curvedConnector3">
            <a:avLst>
              <a:gd name="adj1" fmla="val 49996"/>
            </a:avLst>
          </a:prstGeom>
          <a:noFill/>
          <a:ln w="9525" cap="flat" cmpd="sng">
            <a:solidFill>
              <a:schemeClr val="dk2"/>
            </a:solidFill>
            <a:prstDash val="solid"/>
            <a:round/>
            <a:headEnd type="none" w="med" len="med"/>
            <a:tailEnd type="triangle" w="med" len="med"/>
          </a:ln>
        </p:spPr>
      </p:cxnSp>
      <p:cxnSp>
        <p:nvCxnSpPr>
          <p:cNvPr id="6946" name="Google Shape;6946;p71"/>
          <p:cNvCxnSpPr>
            <a:stCxn id="6924" idx="0"/>
            <a:endCxn id="6929" idx="2"/>
          </p:cNvCxnSpPr>
          <p:nvPr/>
        </p:nvCxnSpPr>
        <p:spPr>
          <a:xfrm rot="5400000" flipH="1">
            <a:off x="6746035" y="1557125"/>
            <a:ext cx="141300" cy="2145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7" name="Google Shape;6947;p71"/>
          <p:cNvCxnSpPr>
            <a:stCxn id="6925" idx="0"/>
            <a:endCxn id="6929" idx="2"/>
          </p:cNvCxnSpPr>
          <p:nvPr/>
        </p:nvCxnSpPr>
        <p:spPr>
          <a:xfrm rot="-5400000">
            <a:off x="6547285" y="1573025"/>
            <a:ext cx="141300" cy="1827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8" name="Google Shape;6948;p71"/>
          <p:cNvCxnSpPr>
            <a:stCxn id="6927" idx="0"/>
            <a:endCxn id="6928" idx="2"/>
          </p:cNvCxnSpPr>
          <p:nvPr/>
        </p:nvCxnSpPr>
        <p:spPr>
          <a:xfrm rot="5400000" flipH="1">
            <a:off x="6017879" y="1547225"/>
            <a:ext cx="141300" cy="2343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9" name="Google Shape;6949;p71"/>
          <p:cNvCxnSpPr>
            <a:stCxn id="6926" idx="0"/>
            <a:endCxn id="6928" idx="2"/>
          </p:cNvCxnSpPr>
          <p:nvPr/>
        </p:nvCxnSpPr>
        <p:spPr>
          <a:xfrm rot="-5400000">
            <a:off x="5805803" y="1562699"/>
            <a:ext cx="134400" cy="1965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50" name="Google Shape;6950;p71"/>
          <p:cNvCxnSpPr>
            <a:stCxn id="6921" idx="0"/>
            <a:endCxn id="6925" idx="2"/>
          </p:cNvCxnSpPr>
          <p:nvPr/>
        </p:nvCxnSpPr>
        <p:spPr>
          <a:xfrm rot="-5400000">
            <a:off x="6366012" y="2030788"/>
            <a:ext cx="170100" cy="1509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1" name="Google Shape;6951;p71"/>
          <p:cNvCxnSpPr>
            <a:stCxn id="6921" idx="0"/>
            <a:endCxn id="6927" idx="2"/>
          </p:cNvCxnSpPr>
          <p:nvPr/>
        </p:nvCxnSpPr>
        <p:spPr>
          <a:xfrm rot="5400000" flipH="1">
            <a:off x="6205662" y="2021338"/>
            <a:ext cx="170100" cy="1698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2" name="Google Shape;6952;p71"/>
          <p:cNvCxnSpPr>
            <a:stCxn id="6928" idx="0"/>
            <a:endCxn id="6930" idx="2"/>
          </p:cNvCxnSpPr>
          <p:nvPr/>
        </p:nvCxnSpPr>
        <p:spPr>
          <a:xfrm rot="10800000" flipH="1">
            <a:off x="5971283" y="1199025"/>
            <a:ext cx="1365000" cy="173700"/>
          </a:xfrm>
          <a:prstGeom prst="straightConnector1">
            <a:avLst/>
          </a:prstGeom>
          <a:noFill/>
          <a:ln w="9525" cap="flat" cmpd="sng">
            <a:solidFill>
              <a:schemeClr val="dk2"/>
            </a:solidFill>
            <a:prstDash val="solid"/>
            <a:round/>
            <a:headEnd type="none" w="med" len="med"/>
            <a:tailEnd type="none" w="med" len="med"/>
          </a:ln>
        </p:spPr>
      </p:cxnSp>
      <p:cxnSp>
        <p:nvCxnSpPr>
          <p:cNvPr id="6953" name="Google Shape;6953;p71"/>
          <p:cNvCxnSpPr>
            <a:stCxn id="6929" idx="0"/>
            <a:endCxn id="6930" idx="2"/>
          </p:cNvCxnSpPr>
          <p:nvPr/>
        </p:nvCxnSpPr>
        <p:spPr>
          <a:xfrm rot="10800000" flipH="1">
            <a:off x="6709287" y="1199025"/>
            <a:ext cx="627000" cy="173700"/>
          </a:xfrm>
          <a:prstGeom prst="straightConnector1">
            <a:avLst/>
          </a:prstGeom>
          <a:noFill/>
          <a:ln w="9525" cap="flat" cmpd="sng">
            <a:solidFill>
              <a:schemeClr val="dk2"/>
            </a:solidFill>
            <a:prstDash val="solid"/>
            <a:round/>
            <a:headEnd type="none" w="med" len="med"/>
            <a:tailEnd type="none" w="med" len="med"/>
          </a:ln>
        </p:spPr>
      </p:cxnSp>
      <p:cxnSp>
        <p:nvCxnSpPr>
          <p:cNvPr id="6954" name="Google Shape;6954;p71"/>
          <p:cNvCxnSpPr>
            <a:stCxn id="6923" idx="0"/>
            <a:endCxn id="6930" idx="2"/>
          </p:cNvCxnSpPr>
          <p:nvPr/>
        </p:nvCxnSpPr>
        <p:spPr>
          <a:xfrm rot="10800000">
            <a:off x="7336454" y="1198947"/>
            <a:ext cx="354900" cy="984000"/>
          </a:xfrm>
          <a:prstGeom prst="straightConnector1">
            <a:avLst/>
          </a:prstGeom>
          <a:noFill/>
          <a:ln w="9525" cap="flat" cmpd="sng">
            <a:solidFill>
              <a:schemeClr val="dk2"/>
            </a:solidFill>
            <a:prstDash val="solid"/>
            <a:round/>
            <a:headEnd type="none" w="med" len="med"/>
            <a:tailEnd type="none" w="med" len="med"/>
          </a:ln>
        </p:spPr>
      </p:cxnSp>
      <p:sp>
        <p:nvSpPr>
          <p:cNvPr id="6955" name="Google Shape;6955;p71"/>
          <p:cNvSpPr txBox="1"/>
          <p:nvPr/>
        </p:nvSpPr>
        <p:spPr>
          <a:xfrm>
            <a:off x="6493053" y="3953964"/>
            <a:ext cx="7662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cxnSp>
        <p:nvCxnSpPr>
          <p:cNvPr id="6956" name="Google Shape;6956;p71"/>
          <p:cNvCxnSpPr>
            <a:stCxn id="6909" idx="1"/>
            <a:endCxn id="6926" idx="2"/>
          </p:cNvCxnSpPr>
          <p:nvPr/>
        </p:nvCxnSpPr>
        <p:spPr>
          <a:xfrm rot="10800000">
            <a:off x="5774629" y="2014275"/>
            <a:ext cx="789300" cy="1122300"/>
          </a:xfrm>
          <a:prstGeom prst="curved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60"/>
        <p:cNvGrpSpPr/>
        <p:nvPr/>
      </p:nvGrpSpPr>
      <p:grpSpPr>
        <a:xfrm>
          <a:off x="0" y="0"/>
          <a:ext cx="0" cy="0"/>
          <a:chOff x="0" y="0"/>
          <a:chExt cx="0" cy="0"/>
        </a:xfrm>
      </p:grpSpPr>
      <p:sp>
        <p:nvSpPr>
          <p:cNvPr id="6961" name="Google Shape;6961;p72"/>
          <p:cNvSpPr/>
          <p:nvPr/>
        </p:nvSpPr>
        <p:spPr>
          <a:xfrm>
            <a:off x="7008822" y="3239075"/>
            <a:ext cx="1096500" cy="1121100"/>
          </a:xfrm>
          <a:prstGeom prst="cube">
            <a:avLst>
              <a:gd name="adj" fmla="val 7788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72"/>
          <p:cNvSpPr/>
          <p:nvPr/>
        </p:nvSpPr>
        <p:spPr>
          <a:xfrm>
            <a:off x="3081550" y="2365050"/>
            <a:ext cx="460500" cy="413400"/>
          </a:xfrm>
          <a:prstGeom prst="cube">
            <a:avLst>
              <a:gd name="adj" fmla="val 53665"/>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72"/>
          <p:cNvSpPr/>
          <p:nvPr/>
        </p:nvSpPr>
        <p:spPr>
          <a:xfrm>
            <a:off x="3790101" y="3105686"/>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72"/>
          <p:cNvSpPr/>
          <p:nvPr/>
        </p:nvSpPr>
        <p:spPr>
          <a:xfrm>
            <a:off x="3793085" y="3380103"/>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72"/>
          <p:cNvSpPr/>
          <p:nvPr/>
        </p:nvSpPr>
        <p:spPr>
          <a:xfrm>
            <a:off x="3885612" y="3479697"/>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72"/>
          <p:cNvSpPr/>
          <p:nvPr/>
        </p:nvSpPr>
        <p:spPr>
          <a:xfrm>
            <a:off x="3978868" y="3479697"/>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72"/>
          <p:cNvSpPr/>
          <p:nvPr/>
        </p:nvSpPr>
        <p:spPr>
          <a:xfrm>
            <a:off x="3792355" y="3479697"/>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72"/>
          <p:cNvSpPr/>
          <p:nvPr/>
        </p:nvSpPr>
        <p:spPr>
          <a:xfrm>
            <a:off x="3794135" y="3380103"/>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72"/>
          <p:cNvSpPr/>
          <p:nvPr/>
        </p:nvSpPr>
        <p:spPr>
          <a:xfrm>
            <a:off x="3888110" y="3380103"/>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72"/>
          <p:cNvSpPr/>
          <p:nvPr/>
        </p:nvSpPr>
        <p:spPr>
          <a:xfrm>
            <a:off x="3983131" y="3380103"/>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71" name="Google Shape;6971;p72"/>
          <p:cNvCxnSpPr/>
          <p:nvPr/>
        </p:nvCxnSpPr>
        <p:spPr>
          <a:xfrm>
            <a:off x="3829028" y="3441489"/>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2" name="Google Shape;6972;p72"/>
          <p:cNvCxnSpPr/>
          <p:nvPr/>
        </p:nvCxnSpPr>
        <p:spPr>
          <a:xfrm>
            <a:off x="3860862" y="3408119"/>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6973" name="Google Shape;6973;p72"/>
          <p:cNvCxnSpPr/>
          <p:nvPr/>
        </p:nvCxnSpPr>
        <p:spPr>
          <a:xfrm>
            <a:off x="3791244" y="3578212"/>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4" name="Google Shape;6974;p72"/>
          <p:cNvCxnSpPr/>
          <p:nvPr/>
        </p:nvCxnSpPr>
        <p:spPr>
          <a:xfrm>
            <a:off x="3791244" y="3695430"/>
            <a:ext cx="282300" cy="0"/>
          </a:xfrm>
          <a:prstGeom prst="straightConnector1">
            <a:avLst/>
          </a:prstGeom>
          <a:noFill/>
          <a:ln w="9525" cap="flat" cmpd="sng">
            <a:solidFill>
              <a:schemeClr val="dk2"/>
            </a:solidFill>
            <a:prstDash val="solid"/>
            <a:round/>
            <a:headEnd type="none" w="med" len="med"/>
            <a:tailEnd type="none" w="med" len="med"/>
          </a:ln>
        </p:spPr>
      </p:cxnSp>
      <p:sp>
        <p:nvSpPr>
          <p:cNvPr id="6975" name="Google Shape;6975;p72"/>
          <p:cNvSpPr/>
          <p:nvPr/>
        </p:nvSpPr>
        <p:spPr>
          <a:xfrm>
            <a:off x="4076731" y="3444059"/>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6976" name="Google Shape;6976;p72"/>
          <p:cNvSpPr/>
          <p:nvPr/>
        </p:nvSpPr>
        <p:spPr>
          <a:xfrm>
            <a:off x="4113176" y="3409663"/>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6977" name="Google Shape;6977;p72"/>
          <p:cNvSpPr/>
          <p:nvPr/>
        </p:nvSpPr>
        <p:spPr>
          <a:xfrm>
            <a:off x="4143204" y="3382968"/>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6978" name="Google Shape;6978;p72"/>
          <p:cNvCxnSpPr/>
          <p:nvPr/>
        </p:nvCxnSpPr>
        <p:spPr>
          <a:xfrm rot="10800000" flipH="1">
            <a:off x="4074411" y="3477751"/>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6979" name="Google Shape;6979;p72"/>
          <p:cNvCxnSpPr/>
          <p:nvPr/>
        </p:nvCxnSpPr>
        <p:spPr>
          <a:xfrm rot="10800000" flipH="1">
            <a:off x="4074411" y="3591718"/>
            <a:ext cx="99900" cy="100800"/>
          </a:xfrm>
          <a:prstGeom prst="straightConnector1">
            <a:avLst/>
          </a:prstGeom>
          <a:noFill/>
          <a:ln w="9525" cap="flat" cmpd="sng">
            <a:solidFill>
              <a:schemeClr val="dk2"/>
            </a:solidFill>
            <a:prstDash val="solid"/>
            <a:round/>
            <a:headEnd type="none" w="med" len="med"/>
            <a:tailEnd type="none" w="med" len="med"/>
          </a:ln>
        </p:spPr>
      </p:cxnSp>
      <p:sp>
        <p:nvSpPr>
          <p:cNvPr id="6980" name="Google Shape;6980;p72"/>
          <p:cNvSpPr/>
          <p:nvPr/>
        </p:nvSpPr>
        <p:spPr>
          <a:xfrm>
            <a:off x="4517216" y="3109170"/>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72"/>
          <p:cNvSpPr/>
          <p:nvPr/>
        </p:nvSpPr>
        <p:spPr>
          <a:xfrm>
            <a:off x="4593289" y="3483181"/>
            <a:ext cx="93300" cy="100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72"/>
          <p:cNvSpPr/>
          <p:nvPr/>
        </p:nvSpPr>
        <p:spPr>
          <a:xfrm>
            <a:off x="4686546" y="3483181"/>
            <a:ext cx="93300" cy="100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72"/>
          <p:cNvSpPr/>
          <p:nvPr/>
        </p:nvSpPr>
        <p:spPr>
          <a:xfrm>
            <a:off x="4503365" y="3445795"/>
            <a:ext cx="190500" cy="33600"/>
          </a:xfrm>
          <a:prstGeom prst="parallelogram">
            <a:avLst>
              <a:gd name="adj" fmla="val 94805"/>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72"/>
          <p:cNvSpPr/>
          <p:nvPr/>
        </p:nvSpPr>
        <p:spPr>
          <a:xfrm>
            <a:off x="4595784" y="3445492"/>
            <a:ext cx="129000" cy="336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72"/>
          <p:cNvSpPr/>
          <p:nvPr/>
        </p:nvSpPr>
        <p:spPr>
          <a:xfrm>
            <a:off x="4688593" y="3445452"/>
            <a:ext cx="129000" cy="33600"/>
          </a:xfrm>
          <a:prstGeom prst="parallelogram">
            <a:avLst>
              <a:gd name="adj" fmla="val 9189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86" name="Google Shape;6986;p72"/>
          <p:cNvCxnSpPr/>
          <p:nvPr/>
        </p:nvCxnSpPr>
        <p:spPr>
          <a:xfrm>
            <a:off x="4536706" y="344497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7" name="Google Shape;6987;p72"/>
          <p:cNvCxnSpPr/>
          <p:nvPr/>
        </p:nvCxnSpPr>
        <p:spPr>
          <a:xfrm>
            <a:off x="4498922" y="3581696"/>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8" name="Google Shape;6988;p72"/>
          <p:cNvCxnSpPr/>
          <p:nvPr/>
        </p:nvCxnSpPr>
        <p:spPr>
          <a:xfrm rot="10800000" flipH="1">
            <a:off x="4781570" y="3544153"/>
            <a:ext cx="38400" cy="38400"/>
          </a:xfrm>
          <a:prstGeom prst="straightConnector1">
            <a:avLst/>
          </a:prstGeom>
          <a:noFill/>
          <a:ln w="9525" cap="flat" cmpd="sng">
            <a:solidFill>
              <a:schemeClr val="dk2"/>
            </a:solidFill>
            <a:prstDash val="solid"/>
            <a:round/>
            <a:headEnd type="none" w="med" len="med"/>
            <a:tailEnd type="none" w="med" len="med"/>
          </a:ln>
        </p:spPr>
      </p:cxnSp>
      <p:sp>
        <p:nvSpPr>
          <p:cNvPr id="6989" name="Google Shape;6989;p72"/>
          <p:cNvSpPr/>
          <p:nvPr/>
        </p:nvSpPr>
        <p:spPr>
          <a:xfrm>
            <a:off x="4781218" y="3446389"/>
            <a:ext cx="38126" cy="134840"/>
          </a:xfrm>
          <a:custGeom>
            <a:avLst/>
            <a:gdLst/>
            <a:ahLst/>
            <a:cxnLst/>
            <a:rect l="l" t="t" r="r" b="b"/>
            <a:pathLst>
              <a:path w="3501" h="12382" extrusionOk="0">
                <a:moveTo>
                  <a:pt x="0" y="3453"/>
                </a:moveTo>
                <a:lnTo>
                  <a:pt x="3501" y="0"/>
                </a:lnTo>
                <a:lnTo>
                  <a:pt x="3501" y="9001"/>
                </a:lnTo>
                <a:lnTo>
                  <a:pt x="167" y="12382"/>
                </a:lnTo>
                <a:close/>
              </a:path>
            </a:pathLst>
          </a:custGeom>
          <a:solidFill>
            <a:srgbClr val="FFF2CC"/>
          </a:solidFill>
          <a:ln w="9525" cap="flat" cmpd="sng">
            <a:solidFill>
              <a:schemeClr val="dk2"/>
            </a:solidFill>
            <a:prstDash val="solid"/>
            <a:round/>
            <a:headEnd type="none" w="med" len="med"/>
            <a:tailEnd type="none" w="med" len="med"/>
          </a:ln>
        </p:spPr>
      </p:sp>
      <p:cxnSp>
        <p:nvCxnSpPr>
          <p:cNvPr id="6990" name="Google Shape;6990;p72"/>
          <p:cNvCxnSpPr/>
          <p:nvPr/>
        </p:nvCxnSpPr>
        <p:spPr>
          <a:xfrm rot="10800000" flipH="1">
            <a:off x="4128130" y="3533527"/>
            <a:ext cx="384000" cy="60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6991" name="Google Shape;6991;p72"/>
          <p:cNvSpPr/>
          <p:nvPr/>
        </p:nvSpPr>
        <p:spPr>
          <a:xfrm>
            <a:off x="4500033" y="3483181"/>
            <a:ext cx="93300" cy="100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72"/>
          <p:cNvSpPr/>
          <p:nvPr/>
        </p:nvSpPr>
        <p:spPr>
          <a:xfrm>
            <a:off x="5244350" y="3105675"/>
            <a:ext cx="460500" cy="1635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72"/>
          <p:cNvSpPr/>
          <p:nvPr/>
        </p:nvSpPr>
        <p:spPr>
          <a:xfrm>
            <a:off x="5244351" y="3427275"/>
            <a:ext cx="138000" cy="133800"/>
          </a:xfrm>
          <a:prstGeom prst="cube">
            <a:avLst>
              <a:gd name="adj" fmla="val 28246"/>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4" name="Google Shape;6994;p72"/>
          <p:cNvCxnSpPr/>
          <p:nvPr/>
        </p:nvCxnSpPr>
        <p:spPr>
          <a:xfrm rot="10800000" flipH="1">
            <a:off x="4813012" y="3513034"/>
            <a:ext cx="437400" cy="1500"/>
          </a:xfrm>
          <a:prstGeom prst="curvedConnector3">
            <a:avLst>
              <a:gd name="adj1" fmla="val 100935"/>
            </a:avLst>
          </a:prstGeom>
          <a:noFill/>
          <a:ln w="19050" cap="flat" cmpd="sng">
            <a:solidFill>
              <a:srgbClr val="FF0000"/>
            </a:solidFill>
            <a:prstDash val="solid"/>
            <a:round/>
            <a:headEnd type="none" w="med" len="med"/>
            <a:tailEnd type="triangle" w="med" len="med"/>
          </a:ln>
        </p:spPr>
      </p:cxnSp>
      <p:pic>
        <p:nvPicPr>
          <p:cNvPr id="6995" name="Google Shape;6995;p72"/>
          <p:cNvPicPr preferRelativeResize="0"/>
          <p:nvPr/>
        </p:nvPicPr>
        <p:blipFill>
          <a:blip r:embed="rId3">
            <a:alphaModFix/>
          </a:blip>
          <a:stretch>
            <a:fillRect/>
          </a:stretch>
        </p:blipFill>
        <p:spPr>
          <a:xfrm flipH="1">
            <a:off x="1406327" y="1086938"/>
            <a:ext cx="1261248" cy="1353248"/>
          </a:xfrm>
          <a:prstGeom prst="rect">
            <a:avLst/>
          </a:prstGeom>
          <a:noFill/>
          <a:ln>
            <a:noFill/>
          </a:ln>
        </p:spPr>
      </p:pic>
      <p:pic>
        <p:nvPicPr>
          <p:cNvPr id="6996" name="Google Shape;6996;p72"/>
          <p:cNvPicPr preferRelativeResize="0"/>
          <p:nvPr/>
        </p:nvPicPr>
        <p:blipFill>
          <a:blip r:embed="rId3">
            <a:alphaModFix/>
          </a:blip>
          <a:stretch>
            <a:fillRect/>
          </a:stretch>
        </p:blipFill>
        <p:spPr>
          <a:xfrm flipH="1">
            <a:off x="785800" y="1723014"/>
            <a:ext cx="1261248" cy="1353248"/>
          </a:xfrm>
          <a:prstGeom prst="rect">
            <a:avLst/>
          </a:prstGeom>
          <a:noFill/>
          <a:ln>
            <a:noFill/>
          </a:ln>
        </p:spPr>
      </p:pic>
      <p:grpSp>
        <p:nvGrpSpPr>
          <p:cNvPr id="6997" name="Google Shape;6997;p72"/>
          <p:cNvGrpSpPr/>
          <p:nvPr/>
        </p:nvGrpSpPr>
        <p:grpSpPr>
          <a:xfrm>
            <a:off x="246407" y="1581479"/>
            <a:ext cx="383067" cy="413400"/>
            <a:chOff x="2476982" y="2030254"/>
            <a:chExt cx="383067" cy="413400"/>
          </a:xfrm>
        </p:grpSpPr>
        <p:sp>
          <p:nvSpPr>
            <p:cNvPr id="6998" name="Google Shape;6998;p72"/>
            <p:cNvSpPr/>
            <p:nvPr/>
          </p:nvSpPr>
          <p:spPr>
            <a:xfrm>
              <a:off x="2478823" y="2030254"/>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72"/>
            <p:cNvSpPr/>
            <p:nvPr/>
          </p:nvSpPr>
          <p:spPr>
            <a:xfrm>
              <a:off x="2571349" y="2129848"/>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72"/>
            <p:cNvSpPr/>
            <p:nvPr/>
          </p:nvSpPr>
          <p:spPr>
            <a:xfrm>
              <a:off x="2664605" y="2129848"/>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72"/>
            <p:cNvSpPr/>
            <p:nvPr/>
          </p:nvSpPr>
          <p:spPr>
            <a:xfrm>
              <a:off x="2478093" y="2129848"/>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72"/>
            <p:cNvSpPr/>
            <p:nvPr/>
          </p:nvSpPr>
          <p:spPr>
            <a:xfrm>
              <a:off x="2479873" y="2030254"/>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72"/>
            <p:cNvSpPr/>
            <p:nvPr/>
          </p:nvSpPr>
          <p:spPr>
            <a:xfrm>
              <a:off x="2573848" y="2030254"/>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72"/>
            <p:cNvSpPr/>
            <p:nvPr/>
          </p:nvSpPr>
          <p:spPr>
            <a:xfrm>
              <a:off x="2668868" y="2030254"/>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05" name="Google Shape;7005;p72"/>
            <p:cNvCxnSpPr/>
            <p:nvPr/>
          </p:nvCxnSpPr>
          <p:spPr>
            <a:xfrm>
              <a:off x="2514766" y="2091640"/>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6" name="Google Shape;7006;p72"/>
            <p:cNvCxnSpPr/>
            <p:nvPr/>
          </p:nvCxnSpPr>
          <p:spPr>
            <a:xfrm>
              <a:off x="2546599" y="2058270"/>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7007" name="Google Shape;7007;p72"/>
            <p:cNvCxnSpPr/>
            <p:nvPr/>
          </p:nvCxnSpPr>
          <p:spPr>
            <a:xfrm>
              <a:off x="2476982" y="222836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8" name="Google Shape;7008;p72"/>
            <p:cNvCxnSpPr/>
            <p:nvPr/>
          </p:nvCxnSpPr>
          <p:spPr>
            <a:xfrm>
              <a:off x="2476982" y="2345581"/>
              <a:ext cx="282300" cy="0"/>
            </a:xfrm>
            <a:prstGeom prst="straightConnector1">
              <a:avLst/>
            </a:prstGeom>
            <a:noFill/>
            <a:ln w="9525" cap="flat" cmpd="sng">
              <a:solidFill>
                <a:schemeClr val="dk2"/>
              </a:solidFill>
              <a:prstDash val="solid"/>
              <a:round/>
              <a:headEnd type="none" w="med" len="med"/>
              <a:tailEnd type="none" w="med" len="med"/>
            </a:ln>
          </p:spPr>
        </p:cxnSp>
        <p:sp>
          <p:nvSpPr>
            <p:cNvPr id="7009" name="Google Shape;7009;p72"/>
            <p:cNvSpPr/>
            <p:nvPr/>
          </p:nvSpPr>
          <p:spPr>
            <a:xfrm>
              <a:off x="2762469" y="2094211"/>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7010" name="Google Shape;7010;p72"/>
            <p:cNvSpPr/>
            <p:nvPr/>
          </p:nvSpPr>
          <p:spPr>
            <a:xfrm>
              <a:off x="2798913" y="2059814"/>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7011" name="Google Shape;7011;p72"/>
            <p:cNvSpPr/>
            <p:nvPr/>
          </p:nvSpPr>
          <p:spPr>
            <a:xfrm>
              <a:off x="2828942" y="2033119"/>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7012" name="Google Shape;7012;p72"/>
            <p:cNvCxnSpPr/>
            <p:nvPr/>
          </p:nvCxnSpPr>
          <p:spPr>
            <a:xfrm rot="10800000" flipH="1">
              <a:off x="2760149" y="2127902"/>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7013" name="Google Shape;7013;p72"/>
            <p:cNvCxnSpPr/>
            <p:nvPr/>
          </p:nvCxnSpPr>
          <p:spPr>
            <a:xfrm rot="10800000" flipH="1">
              <a:off x="2760149" y="2241869"/>
              <a:ext cx="99900" cy="100800"/>
            </a:xfrm>
            <a:prstGeom prst="straightConnector1">
              <a:avLst/>
            </a:prstGeom>
            <a:noFill/>
            <a:ln w="9525" cap="flat" cmpd="sng">
              <a:solidFill>
                <a:schemeClr val="dk2"/>
              </a:solidFill>
              <a:prstDash val="solid"/>
              <a:round/>
              <a:headEnd type="none" w="med" len="med"/>
              <a:tailEnd type="none" w="med" len="med"/>
            </a:ln>
          </p:spPr>
        </p:cxnSp>
      </p:grpSp>
      <p:cxnSp>
        <p:nvCxnSpPr>
          <p:cNvPr id="7014" name="Google Shape;7014;p72"/>
          <p:cNvCxnSpPr/>
          <p:nvPr/>
        </p:nvCxnSpPr>
        <p:spPr>
          <a:xfrm>
            <a:off x="1253112" y="2398275"/>
            <a:ext cx="1356000" cy="15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7015" name="Google Shape;7015;p72"/>
          <p:cNvSpPr/>
          <p:nvPr/>
        </p:nvSpPr>
        <p:spPr>
          <a:xfrm>
            <a:off x="3272279" y="1687075"/>
            <a:ext cx="380400" cy="3078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6" name="Google Shape;7016;p72"/>
          <p:cNvGrpSpPr/>
          <p:nvPr/>
        </p:nvGrpSpPr>
        <p:grpSpPr>
          <a:xfrm>
            <a:off x="4223438" y="763950"/>
            <a:ext cx="4067063" cy="1391151"/>
            <a:chOff x="4223438" y="763950"/>
            <a:chExt cx="4067063" cy="1391151"/>
          </a:xfrm>
        </p:grpSpPr>
        <p:grpSp>
          <p:nvGrpSpPr>
            <p:cNvPr id="7017" name="Google Shape;7017;p72"/>
            <p:cNvGrpSpPr/>
            <p:nvPr/>
          </p:nvGrpSpPr>
          <p:grpSpPr>
            <a:xfrm>
              <a:off x="5175725" y="763950"/>
              <a:ext cx="3114776" cy="1391151"/>
              <a:chOff x="3894100" y="1012700"/>
              <a:chExt cx="3114776" cy="1391151"/>
            </a:xfrm>
          </p:grpSpPr>
          <p:sp>
            <p:nvSpPr>
              <p:cNvPr id="7018" name="Google Shape;7018;p72"/>
              <p:cNvSpPr/>
              <p:nvPr/>
            </p:nvSpPr>
            <p:spPr>
              <a:xfrm>
                <a:off x="4568975" y="1374509"/>
                <a:ext cx="201900" cy="3597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72"/>
              <p:cNvSpPr/>
              <p:nvPr/>
            </p:nvSpPr>
            <p:spPr>
              <a:xfrm>
                <a:off x="5160362" y="1255361"/>
                <a:ext cx="201900" cy="5979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72"/>
              <p:cNvSpPr/>
              <p:nvPr/>
            </p:nvSpPr>
            <p:spPr>
              <a:xfrm>
                <a:off x="5753708" y="1145754"/>
                <a:ext cx="406500" cy="817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72"/>
              <p:cNvSpPr/>
              <p:nvPr/>
            </p:nvSpPr>
            <p:spPr>
              <a:xfrm>
                <a:off x="6521676" y="1012700"/>
                <a:ext cx="487200" cy="1083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22" name="Google Shape;7022;p72"/>
              <p:cNvCxnSpPr/>
              <p:nvPr/>
            </p:nvCxnSpPr>
            <p:spPr>
              <a:xfrm>
                <a:off x="4831338"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3" name="Google Shape;7023;p72"/>
              <p:cNvCxnSpPr/>
              <p:nvPr/>
            </p:nvCxnSpPr>
            <p:spPr>
              <a:xfrm>
                <a:off x="5423705"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4" name="Google Shape;7024;p72"/>
              <p:cNvCxnSpPr/>
              <p:nvPr/>
            </p:nvCxnSpPr>
            <p:spPr>
              <a:xfrm>
                <a:off x="6206733"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25" name="Google Shape;7025;p72"/>
              <p:cNvSpPr txBox="1"/>
              <p:nvPr/>
            </p:nvSpPr>
            <p:spPr>
              <a:xfrm>
                <a:off x="3894100" y="1598991"/>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14*14</a:t>
                </a:r>
                <a:endParaRPr sz="600"/>
              </a:p>
            </p:txBody>
          </p:sp>
          <p:sp>
            <p:nvSpPr>
              <p:cNvPr id="7026" name="Google Shape;7026;p72"/>
              <p:cNvSpPr txBox="1"/>
              <p:nvPr/>
            </p:nvSpPr>
            <p:spPr>
              <a:xfrm>
                <a:off x="4315301" y="1683755"/>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28*28</a:t>
                </a:r>
                <a:endParaRPr sz="600"/>
              </a:p>
            </p:txBody>
          </p:sp>
          <p:sp>
            <p:nvSpPr>
              <p:cNvPr id="7027" name="Google Shape;7027;p72"/>
              <p:cNvSpPr txBox="1"/>
              <p:nvPr/>
            </p:nvSpPr>
            <p:spPr>
              <a:xfrm>
                <a:off x="4935087" y="1802903"/>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56*56</a:t>
                </a:r>
                <a:endParaRPr sz="600"/>
              </a:p>
            </p:txBody>
          </p:sp>
          <p:sp>
            <p:nvSpPr>
              <p:cNvPr id="7028" name="Google Shape;7028;p72"/>
              <p:cNvSpPr txBox="1"/>
              <p:nvPr/>
            </p:nvSpPr>
            <p:spPr>
              <a:xfrm>
                <a:off x="5468860" y="1936327"/>
                <a:ext cx="69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112*112</a:t>
                </a:r>
                <a:endParaRPr sz="600"/>
              </a:p>
            </p:txBody>
          </p:sp>
          <p:sp>
            <p:nvSpPr>
              <p:cNvPr id="7029" name="Google Shape;7029;p72"/>
              <p:cNvSpPr/>
              <p:nvPr/>
            </p:nvSpPr>
            <p:spPr>
              <a:xfrm>
                <a:off x="4125632" y="1450429"/>
                <a:ext cx="98700" cy="208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30" name="Google Shape;7030;p72"/>
              <p:cNvCxnSpPr/>
              <p:nvPr/>
            </p:nvCxnSpPr>
            <p:spPr>
              <a:xfrm>
                <a:off x="4262554"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31" name="Google Shape;7031;p72"/>
              <p:cNvSpPr txBox="1"/>
              <p:nvPr/>
            </p:nvSpPr>
            <p:spPr>
              <a:xfrm>
                <a:off x="6206746" y="2096051"/>
                <a:ext cx="69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224*224</a:t>
                </a:r>
                <a:endParaRPr sz="600"/>
              </a:p>
            </p:txBody>
          </p:sp>
        </p:grpSp>
        <p:pic>
          <p:nvPicPr>
            <p:cNvPr id="7032" name="Google Shape;7032;p72"/>
            <p:cNvPicPr preferRelativeResize="0"/>
            <p:nvPr/>
          </p:nvPicPr>
          <p:blipFill>
            <a:blip r:embed="rId4">
              <a:alphaModFix/>
            </a:blip>
            <a:stretch>
              <a:fillRect/>
            </a:stretch>
          </p:blipFill>
          <p:spPr>
            <a:xfrm>
              <a:off x="4223438" y="950525"/>
              <a:ext cx="833025" cy="736550"/>
            </a:xfrm>
            <a:prstGeom prst="rect">
              <a:avLst/>
            </a:prstGeom>
            <a:noFill/>
            <a:ln>
              <a:noFill/>
            </a:ln>
          </p:spPr>
        </p:pic>
        <p:sp>
          <p:nvSpPr>
            <p:cNvPr id="7033" name="Google Shape;7033;p72"/>
            <p:cNvSpPr txBox="1"/>
            <p:nvPr/>
          </p:nvSpPr>
          <p:spPr>
            <a:xfrm>
              <a:off x="5056475" y="1118700"/>
              <a:ext cx="28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037"/>
        <p:cNvGrpSpPr/>
        <p:nvPr/>
      </p:nvGrpSpPr>
      <p:grpSpPr>
        <a:xfrm>
          <a:off x="0" y="0"/>
          <a:ext cx="0" cy="0"/>
          <a:chOff x="0" y="0"/>
          <a:chExt cx="0" cy="0"/>
        </a:xfrm>
      </p:grpSpPr>
      <p:sp>
        <p:nvSpPr>
          <p:cNvPr id="7038" name="Google Shape;7038;p73"/>
          <p:cNvSpPr/>
          <p:nvPr/>
        </p:nvSpPr>
        <p:spPr>
          <a:xfrm>
            <a:off x="1873675" y="1228964"/>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73"/>
          <p:cNvSpPr/>
          <p:nvPr/>
        </p:nvSpPr>
        <p:spPr>
          <a:xfrm>
            <a:off x="3002214" y="1229000"/>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73"/>
          <p:cNvSpPr/>
          <p:nvPr/>
        </p:nvSpPr>
        <p:spPr>
          <a:xfrm>
            <a:off x="3002214" y="1685290"/>
            <a:ext cx="198000" cy="220200"/>
          </a:xfrm>
          <a:prstGeom prst="cube">
            <a:avLst>
              <a:gd name="adj" fmla="val 28246"/>
            </a:avLst>
          </a:prstGeom>
          <a:gradFill>
            <a:gsLst>
              <a:gs pos="0">
                <a:srgbClr val="00FFFF"/>
              </a:gs>
              <a:gs pos="100000">
                <a:srgbClr val="B0DAF1"/>
              </a:gs>
            </a:gsLst>
            <a:lin ang="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73"/>
          <p:cNvSpPr/>
          <p:nvPr/>
        </p:nvSpPr>
        <p:spPr>
          <a:xfrm>
            <a:off x="4414901" y="1223243"/>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73"/>
          <p:cNvSpPr/>
          <p:nvPr/>
        </p:nvSpPr>
        <p:spPr>
          <a:xfrm>
            <a:off x="5438467" y="1228977"/>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43" name="Google Shape;7043;p73"/>
          <p:cNvCxnSpPr/>
          <p:nvPr/>
        </p:nvCxnSpPr>
        <p:spPr>
          <a:xfrm>
            <a:off x="5492686" y="1712654"/>
            <a:ext cx="405300" cy="0"/>
          </a:xfrm>
          <a:prstGeom prst="straightConnector1">
            <a:avLst/>
          </a:prstGeom>
          <a:noFill/>
          <a:ln w="9525" cap="flat" cmpd="sng">
            <a:solidFill>
              <a:schemeClr val="dk2"/>
            </a:solidFill>
            <a:prstDash val="solid"/>
            <a:round/>
            <a:headEnd type="none" w="med" len="med"/>
            <a:tailEnd type="none" w="med" len="med"/>
          </a:ln>
        </p:spPr>
      </p:cxnSp>
      <p:grpSp>
        <p:nvGrpSpPr>
          <p:cNvPr id="7044" name="Google Shape;7044;p73"/>
          <p:cNvGrpSpPr/>
          <p:nvPr/>
        </p:nvGrpSpPr>
        <p:grpSpPr>
          <a:xfrm>
            <a:off x="5438484" y="1704704"/>
            <a:ext cx="458224" cy="227991"/>
            <a:chOff x="5668659" y="1713442"/>
            <a:chExt cx="458224" cy="227991"/>
          </a:xfrm>
        </p:grpSpPr>
        <p:grpSp>
          <p:nvGrpSpPr>
            <p:cNvPr id="7045" name="Google Shape;7045;p73"/>
            <p:cNvGrpSpPr/>
            <p:nvPr/>
          </p:nvGrpSpPr>
          <p:grpSpPr>
            <a:xfrm>
              <a:off x="5802485" y="1713507"/>
              <a:ext cx="188679" cy="227926"/>
              <a:chOff x="5802485" y="1713507"/>
              <a:chExt cx="188679" cy="227926"/>
            </a:xfrm>
          </p:grpSpPr>
          <p:sp>
            <p:nvSpPr>
              <p:cNvPr id="7046" name="Google Shape;704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8" name="Google Shape;7048;p73"/>
            <p:cNvGrpSpPr/>
            <p:nvPr/>
          </p:nvGrpSpPr>
          <p:grpSpPr>
            <a:xfrm>
              <a:off x="5936312" y="1713442"/>
              <a:ext cx="190570" cy="227991"/>
              <a:chOff x="5936312" y="1713442"/>
              <a:chExt cx="190570" cy="227991"/>
            </a:xfrm>
          </p:grpSpPr>
          <p:sp>
            <p:nvSpPr>
              <p:cNvPr id="7049" name="Google Shape;704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52" name="Google Shape;7052;p73"/>
            <p:cNvGrpSpPr/>
            <p:nvPr/>
          </p:nvGrpSpPr>
          <p:grpSpPr>
            <a:xfrm>
              <a:off x="5668659" y="1714000"/>
              <a:ext cx="193488" cy="227433"/>
              <a:chOff x="5668659" y="1714000"/>
              <a:chExt cx="193488" cy="227433"/>
            </a:xfrm>
          </p:grpSpPr>
          <p:sp>
            <p:nvSpPr>
              <p:cNvPr id="7053" name="Google Shape;705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55" name="Google Shape;7055;p73"/>
          <p:cNvSpPr/>
          <p:nvPr/>
        </p:nvSpPr>
        <p:spPr>
          <a:xfrm>
            <a:off x="3633847" y="1099775"/>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73"/>
          <p:cNvSpPr/>
          <p:nvPr/>
        </p:nvSpPr>
        <p:spPr>
          <a:xfrm>
            <a:off x="6501812" y="1685290"/>
            <a:ext cx="198000" cy="220200"/>
          </a:xfrm>
          <a:prstGeom prst="cube">
            <a:avLst>
              <a:gd name="adj" fmla="val 28246"/>
            </a:avLst>
          </a:prstGeom>
          <a:gradFill>
            <a:gsLst>
              <a:gs pos="0">
                <a:srgbClr val="00FFFF"/>
              </a:gs>
              <a:gs pos="100000">
                <a:srgbClr val="B0DAF1"/>
              </a:gs>
            </a:gsLst>
            <a:lin ang="0"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57" name="Google Shape;7057;p73"/>
          <p:cNvCxnSpPr/>
          <p:nvPr/>
        </p:nvCxnSpPr>
        <p:spPr>
          <a:xfrm rot="10800000" flipH="1">
            <a:off x="5882822" y="1817493"/>
            <a:ext cx="627600" cy="24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058" name="Google Shape;7058;p73"/>
          <p:cNvGrpSpPr/>
          <p:nvPr/>
        </p:nvGrpSpPr>
        <p:grpSpPr>
          <a:xfrm>
            <a:off x="1865080" y="1651671"/>
            <a:ext cx="570552" cy="583354"/>
            <a:chOff x="506259" y="2370079"/>
            <a:chExt cx="560574" cy="638941"/>
          </a:xfrm>
        </p:grpSpPr>
        <p:grpSp>
          <p:nvGrpSpPr>
            <p:cNvPr id="7059" name="Google Shape;7059;p73"/>
            <p:cNvGrpSpPr/>
            <p:nvPr/>
          </p:nvGrpSpPr>
          <p:grpSpPr>
            <a:xfrm>
              <a:off x="608609" y="2370079"/>
              <a:ext cx="458224" cy="523616"/>
              <a:chOff x="608609" y="2370079"/>
              <a:chExt cx="458224" cy="523616"/>
            </a:xfrm>
          </p:grpSpPr>
          <p:grpSp>
            <p:nvGrpSpPr>
              <p:cNvPr id="7060" name="Google Shape;7060;p73"/>
              <p:cNvGrpSpPr/>
              <p:nvPr/>
            </p:nvGrpSpPr>
            <p:grpSpPr>
              <a:xfrm>
                <a:off x="608609" y="2665704"/>
                <a:ext cx="458224" cy="227991"/>
                <a:chOff x="5668659" y="1713442"/>
                <a:chExt cx="458224" cy="227991"/>
              </a:xfrm>
            </p:grpSpPr>
            <p:grpSp>
              <p:nvGrpSpPr>
                <p:cNvPr id="7061" name="Google Shape;7061;p73"/>
                <p:cNvGrpSpPr/>
                <p:nvPr/>
              </p:nvGrpSpPr>
              <p:grpSpPr>
                <a:xfrm>
                  <a:off x="5802485" y="1713507"/>
                  <a:ext cx="188679" cy="227926"/>
                  <a:chOff x="5802485" y="1713507"/>
                  <a:chExt cx="188679" cy="227926"/>
                </a:xfrm>
              </p:grpSpPr>
              <p:sp>
                <p:nvSpPr>
                  <p:cNvPr id="7062" name="Google Shape;706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4" name="Google Shape;7064;p73"/>
                <p:cNvGrpSpPr/>
                <p:nvPr/>
              </p:nvGrpSpPr>
              <p:grpSpPr>
                <a:xfrm>
                  <a:off x="5936312" y="1713442"/>
                  <a:ext cx="190570" cy="227991"/>
                  <a:chOff x="5936312" y="1713442"/>
                  <a:chExt cx="190570" cy="227991"/>
                </a:xfrm>
              </p:grpSpPr>
              <p:sp>
                <p:nvSpPr>
                  <p:cNvPr id="7065" name="Google Shape;706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68" name="Google Shape;7068;p73"/>
                <p:cNvGrpSpPr/>
                <p:nvPr/>
              </p:nvGrpSpPr>
              <p:grpSpPr>
                <a:xfrm>
                  <a:off x="5668659" y="1714000"/>
                  <a:ext cx="193488" cy="227433"/>
                  <a:chOff x="5668659" y="1714000"/>
                  <a:chExt cx="193488" cy="227433"/>
                </a:xfrm>
              </p:grpSpPr>
              <p:sp>
                <p:nvSpPr>
                  <p:cNvPr id="7069" name="Google Shape;706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71" name="Google Shape;7071;p73"/>
              <p:cNvGrpSpPr/>
              <p:nvPr/>
            </p:nvGrpSpPr>
            <p:grpSpPr>
              <a:xfrm>
                <a:off x="608609" y="2511879"/>
                <a:ext cx="458224" cy="227991"/>
                <a:chOff x="5668659" y="1713442"/>
                <a:chExt cx="458224" cy="227991"/>
              </a:xfrm>
            </p:grpSpPr>
            <p:grpSp>
              <p:nvGrpSpPr>
                <p:cNvPr id="7072" name="Google Shape;7072;p73"/>
                <p:cNvGrpSpPr/>
                <p:nvPr/>
              </p:nvGrpSpPr>
              <p:grpSpPr>
                <a:xfrm>
                  <a:off x="5802485" y="1713507"/>
                  <a:ext cx="188679" cy="227926"/>
                  <a:chOff x="5802485" y="1713507"/>
                  <a:chExt cx="188679" cy="227926"/>
                </a:xfrm>
              </p:grpSpPr>
              <p:sp>
                <p:nvSpPr>
                  <p:cNvPr id="7073" name="Google Shape;7073;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5" name="Google Shape;7075;p73"/>
                <p:cNvGrpSpPr/>
                <p:nvPr/>
              </p:nvGrpSpPr>
              <p:grpSpPr>
                <a:xfrm>
                  <a:off x="5936312" y="1713442"/>
                  <a:ext cx="190570" cy="227991"/>
                  <a:chOff x="5936312" y="1713442"/>
                  <a:chExt cx="190570" cy="227991"/>
                </a:xfrm>
              </p:grpSpPr>
              <p:sp>
                <p:nvSpPr>
                  <p:cNvPr id="7076" name="Google Shape;7076;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79" name="Google Shape;7079;p73"/>
                <p:cNvGrpSpPr/>
                <p:nvPr/>
              </p:nvGrpSpPr>
              <p:grpSpPr>
                <a:xfrm>
                  <a:off x="5668659" y="1714000"/>
                  <a:ext cx="193488" cy="227433"/>
                  <a:chOff x="5668659" y="1714000"/>
                  <a:chExt cx="193488" cy="227433"/>
                </a:xfrm>
              </p:grpSpPr>
              <p:sp>
                <p:nvSpPr>
                  <p:cNvPr id="7080" name="Google Shape;7080;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82" name="Google Shape;7082;p73"/>
              <p:cNvGrpSpPr/>
              <p:nvPr/>
            </p:nvGrpSpPr>
            <p:grpSpPr>
              <a:xfrm>
                <a:off x="608609" y="2370079"/>
                <a:ext cx="458224" cy="227991"/>
                <a:chOff x="5668659" y="1713442"/>
                <a:chExt cx="458224" cy="227991"/>
              </a:xfrm>
            </p:grpSpPr>
            <p:grpSp>
              <p:nvGrpSpPr>
                <p:cNvPr id="7083" name="Google Shape;7083;p73"/>
                <p:cNvGrpSpPr/>
                <p:nvPr/>
              </p:nvGrpSpPr>
              <p:grpSpPr>
                <a:xfrm>
                  <a:off x="5802485" y="1713507"/>
                  <a:ext cx="188679" cy="227926"/>
                  <a:chOff x="5802485" y="1713507"/>
                  <a:chExt cx="188679" cy="227926"/>
                </a:xfrm>
              </p:grpSpPr>
              <p:sp>
                <p:nvSpPr>
                  <p:cNvPr id="7084" name="Google Shape;708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6" name="Google Shape;7086;p73"/>
                <p:cNvGrpSpPr/>
                <p:nvPr/>
              </p:nvGrpSpPr>
              <p:grpSpPr>
                <a:xfrm>
                  <a:off x="5936312" y="1713442"/>
                  <a:ext cx="190570" cy="227991"/>
                  <a:chOff x="5936312" y="1713442"/>
                  <a:chExt cx="190570" cy="227991"/>
                </a:xfrm>
              </p:grpSpPr>
              <p:sp>
                <p:nvSpPr>
                  <p:cNvPr id="7087" name="Google Shape;708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90" name="Google Shape;7090;p73"/>
                <p:cNvGrpSpPr/>
                <p:nvPr/>
              </p:nvGrpSpPr>
              <p:grpSpPr>
                <a:xfrm>
                  <a:off x="5668659" y="1714000"/>
                  <a:ext cx="193488" cy="227433"/>
                  <a:chOff x="5668659" y="1714000"/>
                  <a:chExt cx="193488" cy="227433"/>
                </a:xfrm>
              </p:grpSpPr>
              <p:sp>
                <p:nvSpPr>
                  <p:cNvPr id="7091" name="Google Shape;709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093" name="Google Shape;7093;p73"/>
            <p:cNvGrpSpPr/>
            <p:nvPr/>
          </p:nvGrpSpPr>
          <p:grpSpPr>
            <a:xfrm>
              <a:off x="558859" y="2427004"/>
              <a:ext cx="458224" cy="523616"/>
              <a:chOff x="608609" y="2370079"/>
              <a:chExt cx="458224" cy="523616"/>
            </a:xfrm>
          </p:grpSpPr>
          <p:grpSp>
            <p:nvGrpSpPr>
              <p:cNvPr id="7094" name="Google Shape;7094;p73"/>
              <p:cNvGrpSpPr/>
              <p:nvPr/>
            </p:nvGrpSpPr>
            <p:grpSpPr>
              <a:xfrm>
                <a:off x="608609" y="2665704"/>
                <a:ext cx="458224" cy="227991"/>
                <a:chOff x="5668659" y="1713442"/>
                <a:chExt cx="458224" cy="227991"/>
              </a:xfrm>
            </p:grpSpPr>
            <p:grpSp>
              <p:nvGrpSpPr>
                <p:cNvPr id="7095" name="Google Shape;7095;p73"/>
                <p:cNvGrpSpPr/>
                <p:nvPr/>
              </p:nvGrpSpPr>
              <p:grpSpPr>
                <a:xfrm>
                  <a:off x="5802485" y="1713507"/>
                  <a:ext cx="188679" cy="227926"/>
                  <a:chOff x="5802485" y="1713507"/>
                  <a:chExt cx="188679" cy="227926"/>
                </a:xfrm>
              </p:grpSpPr>
              <p:sp>
                <p:nvSpPr>
                  <p:cNvPr id="7096" name="Google Shape;709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8" name="Google Shape;7098;p73"/>
                <p:cNvGrpSpPr/>
                <p:nvPr/>
              </p:nvGrpSpPr>
              <p:grpSpPr>
                <a:xfrm>
                  <a:off x="5936312" y="1713442"/>
                  <a:ext cx="190570" cy="227991"/>
                  <a:chOff x="5936312" y="1713442"/>
                  <a:chExt cx="190570" cy="227991"/>
                </a:xfrm>
              </p:grpSpPr>
              <p:sp>
                <p:nvSpPr>
                  <p:cNvPr id="7099" name="Google Shape;709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02" name="Google Shape;7102;p73"/>
                <p:cNvGrpSpPr/>
                <p:nvPr/>
              </p:nvGrpSpPr>
              <p:grpSpPr>
                <a:xfrm>
                  <a:off x="5668659" y="1714000"/>
                  <a:ext cx="193488" cy="227433"/>
                  <a:chOff x="5668659" y="1714000"/>
                  <a:chExt cx="193488" cy="227433"/>
                </a:xfrm>
              </p:grpSpPr>
              <p:sp>
                <p:nvSpPr>
                  <p:cNvPr id="7103" name="Google Shape;710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05" name="Google Shape;7105;p73"/>
              <p:cNvGrpSpPr/>
              <p:nvPr/>
            </p:nvGrpSpPr>
            <p:grpSpPr>
              <a:xfrm>
                <a:off x="608609" y="2511879"/>
                <a:ext cx="458224" cy="227991"/>
                <a:chOff x="5668659" y="1713442"/>
                <a:chExt cx="458224" cy="227991"/>
              </a:xfrm>
            </p:grpSpPr>
            <p:grpSp>
              <p:nvGrpSpPr>
                <p:cNvPr id="7106" name="Google Shape;7106;p73"/>
                <p:cNvGrpSpPr/>
                <p:nvPr/>
              </p:nvGrpSpPr>
              <p:grpSpPr>
                <a:xfrm>
                  <a:off x="5802485" y="1713507"/>
                  <a:ext cx="188679" cy="227926"/>
                  <a:chOff x="5802485" y="1713507"/>
                  <a:chExt cx="188679" cy="227926"/>
                </a:xfrm>
              </p:grpSpPr>
              <p:sp>
                <p:nvSpPr>
                  <p:cNvPr id="7107" name="Google Shape;710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9" name="Google Shape;7109;p73"/>
                <p:cNvGrpSpPr/>
                <p:nvPr/>
              </p:nvGrpSpPr>
              <p:grpSpPr>
                <a:xfrm>
                  <a:off x="5936312" y="1713442"/>
                  <a:ext cx="190570" cy="227991"/>
                  <a:chOff x="5936312" y="1713442"/>
                  <a:chExt cx="190570" cy="227991"/>
                </a:xfrm>
              </p:grpSpPr>
              <p:sp>
                <p:nvSpPr>
                  <p:cNvPr id="7110" name="Google Shape;711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13" name="Google Shape;7113;p73"/>
                <p:cNvGrpSpPr/>
                <p:nvPr/>
              </p:nvGrpSpPr>
              <p:grpSpPr>
                <a:xfrm>
                  <a:off x="5668659" y="1714000"/>
                  <a:ext cx="193488" cy="227433"/>
                  <a:chOff x="5668659" y="1714000"/>
                  <a:chExt cx="193488" cy="227433"/>
                </a:xfrm>
              </p:grpSpPr>
              <p:sp>
                <p:nvSpPr>
                  <p:cNvPr id="7114" name="Google Shape;711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16" name="Google Shape;7116;p73"/>
              <p:cNvGrpSpPr/>
              <p:nvPr/>
            </p:nvGrpSpPr>
            <p:grpSpPr>
              <a:xfrm>
                <a:off x="608609" y="2370079"/>
                <a:ext cx="458224" cy="227991"/>
                <a:chOff x="5668659" y="1713442"/>
                <a:chExt cx="458224" cy="227991"/>
              </a:xfrm>
            </p:grpSpPr>
            <p:grpSp>
              <p:nvGrpSpPr>
                <p:cNvPr id="7117" name="Google Shape;7117;p73"/>
                <p:cNvGrpSpPr/>
                <p:nvPr/>
              </p:nvGrpSpPr>
              <p:grpSpPr>
                <a:xfrm>
                  <a:off x="5802485" y="1713507"/>
                  <a:ext cx="188679" cy="227926"/>
                  <a:chOff x="5802485" y="1713507"/>
                  <a:chExt cx="188679" cy="227926"/>
                </a:xfrm>
              </p:grpSpPr>
              <p:sp>
                <p:nvSpPr>
                  <p:cNvPr id="7118" name="Google Shape;7118;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0" name="Google Shape;7120;p73"/>
                <p:cNvGrpSpPr/>
                <p:nvPr/>
              </p:nvGrpSpPr>
              <p:grpSpPr>
                <a:xfrm>
                  <a:off x="5936312" y="1713442"/>
                  <a:ext cx="190570" cy="227991"/>
                  <a:chOff x="5936312" y="1713442"/>
                  <a:chExt cx="190570" cy="227991"/>
                </a:xfrm>
              </p:grpSpPr>
              <p:sp>
                <p:nvSpPr>
                  <p:cNvPr id="7121" name="Google Shape;7121;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24" name="Google Shape;7124;p73"/>
                <p:cNvGrpSpPr/>
                <p:nvPr/>
              </p:nvGrpSpPr>
              <p:grpSpPr>
                <a:xfrm>
                  <a:off x="5668659" y="1714000"/>
                  <a:ext cx="193488" cy="227433"/>
                  <a:chOff x="5668659" y="1714000"/>
                  <a:chExt cx="193488" cy="227433"/>
                </a:xfrm>
              </p:grpSpPr>
              <p:sp>
                <p:nvSpPr>
                  <p:cNvPr id="7125" name="Google Shape;7125;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127" name="Google Shape;7127;p73"/>
            <p:cNvGrpSpPr/>
            <p:nvPr/>
          </p:nvGrpSpPr>
          <p:grpSpPr>
            <a:xfrm>
              <a:off x="506259" y="2485404"/>
              <a:ext cx="458224" cy="523616"/>
              <a:chOff x="608609" y="2370079"/>
              <a:chExt cx="458224" cy="523616"/>
            </a:xfrm>
          </p:grpSpPr>
          <p:grpSp>
            <p:nvGrpSpPr>
              <p:cNvPr id="7128" name="Google Shape;7128;p73"/>
              <p:cNvGrpSpPr/>
              <p:nvPr/>
            </p:nvGrpSpPr>
            <p:grpSpPr>
              <a:xfrm>
                <a:off x="608609" y="2665704"/>
                <a:ext cx="458224" cy="227991"/>
                <a:chOff x="5668659" y="1713442"/>
                <a:chExt cx="458224" cy="227991"/>
              </a:xfrm>
            </p:grpSpPr>
            <p:grpSp>
              <p:nvGrpSpPr>
                <p:cNvPr id="7129" name="Google Shape;7129;p73"/>
                <p:cNvGrpSpPr/>
                <p:nvPr/>
              </p:nvGrpSpPr>
              <p:grpSpPr>
                <a:xfrm>
                  <a:off x="5802485" y="1713507"/>
                  <a:ext cx="188679" cy="227926"/>
                  <a:chOff x="5802485" y="1713507"/>
                  <a:chExt cx="188679" cy="227926"/>
                </a:xfrm>
              </p:grpSpPr>
              <p:sp>
                <p:nvSpPr>
                  <p:cNvPr id="7130" name="Google Shape;713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1" name="Google Shape;713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2" name="Google Shape;7132;p73"/>
                <p:cNvGrpSpPr/>
                <p:nvPr/>
              </p:nvGrpSpPr>
              <p:grpSpPr>
                <a:xfrm>
                  <a:off x="5936312" y="1713442"/>
                  <a:ext cx="190570" cy="227991"/>
                  <a:chOff x="5936312" y="1713442"/>
                  <a:chExt cx="190570" cy="227991"/>
                </a:xfrm>
              </p:grpSpPr>
              <p:sp>
                <p:nvSpPr>
                  <p:cNvPr id="7133" name="Google Shape;713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5" name="Google Shape;713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36" name="Google Shape;7136;p73"/>
                <p:cNvGrpSpPr/>
                <p:nvPr/>
              </p:nvGrpSpPr>
              <p:grpSpPr>
                <a:xfrm>
                  <a:off x="5668659" y="1714000"/>
                  <a:ext cx="193488" cy="227433"/>
                  <a:chOff x="5668659" y="1714000"/>
                  <a:chExt cx="193488" cy="227433"/>
                </a:xfrm>
              </p:grpSpPr>
              <p:sp>
                <p:nvSpPr>
                  <p:cNvPr id="7137" name="Google Shape;713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39" name="Google Shape;7139;p73"/>
              <p:cNvGrpSpPr/>
              <p:nvPr/>
            </p:nvGrpSpPr>
            <p:grpSpPr>
              <a:xfrm>
                <a:off x="608609" y="2511879"/>
                <a:ext cx="458224" cy="227991"/>
                <a:chOff x="5668659" y="1713442"/>
                <a:chExt cx="458224" cy="227991"/>
              </a:xfrm>
            </p:grpSpPr>
            <p:grpSp>
              <p:nvGrpSpPr>
                <p:cNvPr id="7140" name="Google Shape;7140;p73"/>
                <p:cNvGrpSpPr/>
                <p:nvPr/>
              </p:nvGrpSpPr>
              <p:grpSpPr>
                <a:xfrm>
                  <a:off x="5802485" y="1713507"/>
                  <a:ext cx="188679" cy="227926"/>
                  <a:chOff x="5802485" y="1713507"/>
                  <a:chExt cx="188679" cy="227926"/>
                </a:xfrm>
              </p:grpSpPr>
              <p:sp>
                <p:nvSpPr>
                  <p:cNvPr id="7141" name="Google Shape;714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3" name="Google Shape;7143;p73"/>
                <p:cNvGrpSpPr/>
                <p:nvPr/>
              </p:nvGrpSpPr>
              <p:grpSpPr>
                <a:xfrm>
                  <a:off x="5936312" y="1713442"/>
                  <a:ext cx="190570" cy="227991"/>
                  <a:chOff x="5936312" y="1713442"/>
                  <a:chExt cx="190570" cy="227991"/>
                </a:xfrm>
              </p:grpSpPr>
              <p:sp>
                <p:nvSpPr>
                  <p:cNvPr id="7144" name="Google Shape;714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47" name="Google Shape;7147;p73"/>
                <p:cNvGrpSpPr/>
                <p:nvPr/>
              </p:nvGrpSpPr>
              <p:grpSpPr>
                <a:xfrm>
                  <a:off x="5668659" y="1714000"/>
                  <a:ext cx="193488" cy="227433"/>
                  <a:chOff x="5668659" y="1714000"/>
                  <a:chExt cx="193488" cy="227433"/>
                </a:xfrm>
              </p:grpSpPr>
              <p:sp>
                <p:nvSpPr>
                  <p:cNvPr id="7148" name="Google Shape;714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50" name="Google Shape;7150;p73"/>
              <p:cNvGrpSpPr/>
              <p:nvPr/>
            </p:nvGrpSpPr>
            <p:grpSpPr>
              <a:xfrm>
                <a:off x="608609" y="2370079"/>
                <a:ext cx="458224" cy="227991"/>
                <a:chOff x="5668659" y="1713442"/>
                <a:chExt cx="458224" cy="227991"/>
              </a:xfrm>
            </p:grpSpPr>
            <p:grpSp>
              <p:nvGrpSpPr>
                <p:cNvPr id="7151" name="Google Shape;7151;p73"/>
                <p:cNvGrpSpPr/>
                <p:nvPr/>
              </p:nvGrpSpPr>
              <p:grpSpPr>
                <a:xfrm>
                  <a:off x="5802485" y="1713507"/>
                  <a:ext cx="188679" cy="227926"/>
                  <a:chOff x="5802485" y="1713507"/>
                  <a:chExt cx="188679" cy="227926"/>
                </a:xfrm>
              </p:grpSpPr>
              <p:sp>
                <p:nvSpPr>
                  <p:cNvPr id="7152" name="Google Shape;715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4" name="Google Shape;7154;p73"/>
                <p:cNvGrpSpPr/>
                <p:nvPr/>
              </p:nvGrpSpPr>
              <p:grpSpPr>
                <a:xfrm>
                  <a:off x="5936312" y="1713442"/>
                  <a:ext cx="190570" cy="227991"/>
                  <a:chOff x="5936312" y="1713442"/>
                  <a:chExt cx="190570" cy="227991"/>
                </a:xfrm>
              </p:grpSpPr>
              <p:sp>
                <p:nvSpPr>
                  <p:cNvPr id="7155" name="Google Shape;715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58" name="Google Shape;7158;p73"/>
                <p:cNvGrpSpPr/>
                <p:nvPr/>
              </p:nvGrpSpPr>
              <p:grpSpPr>
                <a:xfrm>
                  <a:off x="5668659" y="1714000"/>
                  <a:ext cx="193488" cy="227433"/>
                  <a:chOff x="5668659" y="1714000"/>
                  <a:chExt cx="193488" cy="227433"/>
                </a:xfrm>
              </p:grpSpPr>
              <p:sp>
                <p:nvSpPr>
                  <p:cNvPr id="7159" name="Google Shape;715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cxnSp>
        <p:nvCxnSpPr>
          <p:cNvPr id="7161" name="Google Shape;7161;p73"/>
          <p:cNvCxnSpPr>
            <a:endCxn id="7040" idx="2"/>
          </p:cNvCxnSpPr>
          <p:nvPr/>
        </p:nvCxnSpPr>
        <p:spPr>
          <a:xfrm rot="10800000" flipH="1">
            <a:off x="2393814" y="1823353"/>
            <a:ext cx="608400" cy="747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162" name="Google Shape;7162;p73"/>
          <p:cNvGrpSpPr/>
          <p:nvPr/>
        </p:nvGrpSpPr>
        <p:grpSpPr>
          <a:xfrm>
            <a:off x="4414892" y="1600871"/>
            <a:ext cx="570552" cy="583354"/>
            <a:chOff x="506259" y="2370079"/>
            <a:chExt cx="560574" cy="638941"/>
          </a:xfrm>
        </p:grpSpPr>
        <p:grpSp>
          <p:nvGrpSpPr>
            <p:cNvPr id="7163" name="Google Shape;7163;p73"/>
            <p:cNvGrpSpPr/>
            <p:nvPr/>
          </p:nvGrpSpPr>
          <p:grpSpPr>
            <a:xfrm>
              <a:off x="608609" y="2370079"/>
              <a:ext cx="458224" cy="523616"/>
              <a:chOff x="608609" y="2370079"/>
              <a:chExt cx="458224" cy="523616"/>
            </a:xfrm>
          </p:grpSpPr>
          <p:grpSp>
            <p:nvGrpSpPr>
              <p:cNvPr id="7164" name="Google Shape;7164;p73"/>
              <p:cNvGrpSpPr/>
              <p:nvPr/>
            </p:nvGrpSpPr>
            <p:grpSpPr>
              <a:xfrm>
                <a:off x="608609" y="2665704"/>
                <a:ext cx="458224" cy="227991"/>
                <a:chOff x="5668659" y="1713442"/>
                <a:chExt cx="458224" cy="227991"/>
              </a:xfrm>
            </p:grpSpPr>
            <p:grpSp>
              <p:nvGrpSpPr>
                <p:cNvPr id="7165" name="Google Shape;7165;p73"/>
                <p:cNvGrpSpPr/>
                <p:nvPr/>
              </p:nvGrpSpPr>
              <p:grpSpPr>
                <a:xfrm>
                  <a:off x="5802485" y="1713507"/>
                  <a:ext cx="188679" cy="227926"/>
                  <a:chOff x="5802485" y="1713507"/>
                  <a:chExt cx="188679" cy="227926"/>
                </a:xfrm>
              </p:grpSpPr>
              <p:sp>
                <p:nvSpPr>
                  <p:cNvPr id="7166" name="Google Shape;716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8" name="Google Shape;7168;p73"/>
                <p:cNvGrpSpPr/>
                <p:nvPr/>
              </p:nvGrpSpPr>
              <p:grpSpPr>
                <a:xfrm>
                  <a:off x="5936312" y="1713442"/>
                  <a:ext cx="190570" cy="227991"/>
                  <a:chOff x="5936312" y="1713442"/>
                  <a:chExt cx="190570" cy="227991"/>
                </a:xfrm>
              </p:grpSpPr>
              <p:sp>
                <p:nvSpPr>
                  <p:cNvPr id="7169" name="Google Shape;716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72" name="Google Shape;7172;p73"/>
                <p:cNvGrpSpPr/>
                <p:nvPr/>
              </p:nvGrpSpPr>
              <p:grpSpPr>
                <a:xfrm>
                  <a:off x="5668659" y="1714000"/>
                  <a:ext cx="193488" cy="227433"/>
                  <a:chOff x="5668659" y="1714000"/>
                  <a:chExt cx="193488" cy="227433"/>
                </a:xfrm>
              </p:grpSpPr>
              <p:sp>
                <p:nvSpPr>
                  <p:cNvPr id="7173" name="Google Shape;717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75" name="Google Shape;7175;p73"/>
              <p:cNvGrpSpPr/>
              <p:nvPr/>
            </p:nvGrpSpPr>
            <p:grpSpPr>
              <a:xfrm>
                <a:off x="608609" y="2511879"/>
                <a:ext cx="458224" cy="227991"/>
                <a:chOff x="5668659" y="1713442"/>
                <a:chExt cx="458224" cy="227991"/>
              </a:xfrm>
            </p:grpSpPr>
            <p:grpSp>
              <p:nvGrpSpPr>
                <p:cNvPr id="7176" name="Google Shape;7176;p73"/>
                <p:cNvGrpSpPr/>
                <p:nvPr/>
              </p:nvGrpSpPr>
              <p:grpSpPr>
                <a:xfrm>
                  <a:off x="5802485" y="1713507"/>
                  <a:ext cx="188679" cy="227926"/>
                  <a:chOff x="5802485" y="1713507"/>
                  <a:chExt cx="188679" cy="227926"/>
                </a:xfrm>
              </p:grpSpPr>
              <p:sp>
                <p:nvSpPr>
                  <p:cNvPr id="7177" name="Google Shape;717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9" name="Google Shape;7179;p73"/>
                <p:cNvGrpSpPr/>
                <p:nvPr/>
              </p:nvGrpSpPr>
              <p:grpSpPr>
                <a:xfrm>
                  <a:off x="5936312" y="1713442"/>
                  <a:ext cx="190570" cy="227991"/>
                  <a:chOff x="5936312" y="1713442"/>
                  <a:chExt cx="190570" cy="227991"/>
                </a:xfrm>
              </p:grpSpPr>
              <p:sp>
                <p:nvSpPr>
                  <p:cNvPr id="7180" name="Google Shape;718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83" name="Google Shape;7183;p73"/>
                <p:cNvGrpSpPr/>
                <p:nvPr/>
              </p:nvGrpSpPr>
              <p:grpSpPr>
                <a:xfrm>
                  <a:off x="5668659" y="1714000"/>
                  <a:ext cx="193488" cy="227433"/>
                  <a:chOff x="5668659" y="1714000"/>
                  <a:chExt cx="193488" cy="227433"/>
                </a:xfrm>
              </p:grpSpPr>
              <p:sp>
                <p:nvSpPr>
                  <p:cNvPr id="7184" name="Google Shape;718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86" name="Google Shape;7186;p73"/>
              <p:cNvGrpSpPr/>
              <p:nvPr/>
            </p:nvGrpSpPr>
            <p:grpSpPr>
              <a:xfrm>
                <a:off x="608609" y="2370079"/>
                <a:ext cx="458224" cy="227991"/>
                <a:chOff x="5668659" y="1713442"/>
                <a:chExt cx="458224" cy="227991"/>
              </a:xfrm>
            </p:grpSpPr>
            <p:grpSp>
              <p:nvGrpSpPr>
                <p:cNvPr id="7187" name="Google Shape;7187;p73"/>
                <p:cNvGrpSpPr/>
                <p:nvPr/>
              </p:nvGrpSpPr>
              <p:grpSpPr>
                <a:xfrm>
                  <a:off x="5802485" y="1713507"/>
                  <a:ext cx="188679" cy="227926"/>
                  <a:chOff x="5802485" y="1713507"/>
                  <a:chExt cx="188679" cy="227926"/>
                </a:xfrm>
              </p:grpSpPr>
              <p:sp>
                <p:nvSpPr>
                  <p:cNvPr id="7188" name="Google Shape;7188;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0" name="Google Shape;7190;p73"/>
                <p:cNvGrpSpPr/>
                <p:nvPr/>
              </p:nvGrpSpPr>
              <p:grpSpPr>
                <a:xfrm>
                  <a:off x="5936312" y="1713442"/>
                  <a:ext cx="190570" cy="227991"/>
                  <a:chOff x="5936312" y="1713442"/>
                  <a:chExt cx="190570" cy="227991"/>
                </a:xfrm>
              </p:grpSpPr>
              <p:sp>
                <p:nvSpPr>
                  <p:cNvPr id="7191" name="Google Shape;7191;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94" name="Google Shape;7194;p73"/>
                <p:cNvGrpSpPr/>
                <p:nvPr/>
              </p:nvGrpSpPr>
              <p:grpSpPr>
                <a:xfrm>
                  <a:off x="5668659" y="1714000"/>
                  <a:ext cx="193488" cy="227433"/>
                  <a:chOff x="5668659" y="1714000"/>
                  <a:chExt cx="193488" cy="227433"/>
                </a:xfrm>
              </p:grpSpPr>
              <p:sp>
                <p:nvSpPr>
                  <p:cNvPr id="7195" name="Google Shape;7195;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197" name="Google Shape;7197;p73"/>
            <p:cNvGrpSpPr/>
            <p:nvPr/>
          </p:nvGrpSpPr>
          <p:grpSpPr>
            <a:xfrm>
              <a:off x="558859" y="2427004"/>
              <a:ext cx="458224" cy="523616"/>
              <a:chOff x="608609" y="2370079"/>
              <a:chExt cx="458224" cy="523616"/>
            </a:xfrm>
          </p:grpSpPr>
          <p:grpSp>
            <p:nvGrpSpPr>
              <p:cNvPr id="7198" name="Google Shape;7198;p73"/>
              <p:cNvGrpSpPr/>
              <p:nvPr/>
            </p:nvGrpSpPr>
            <p:grpSpPr>
              <a:xfrm>
                <a:off x="608609" y="2665704"/>
                <a:ext cx="458224" cy="227991"/>
                <a:chOff x="5668659" y="1713442"/>
                <a:chExt cx="458224" cy="227991"/>
              </a:xfrm>
            </p:grpSpPr>
            <p:grpSp>
              <p:nvGrpSpPr>
                <p:cNvPr id="7199" name="Google Shape;7199;p73"/>
                <p:cNvGrpSpPr/>
                <p:nvPr/>
              </p:nvGrpSpPr>
              <p:grpSpPr>
                <a:xfrm>
                  <a:off x="5802485" y="1713507"/>
                  <a:ext cx="188679" cy="227926"/>
                  <a:chOff x="5802485" y="1713507"/>
                  <a:chExt cx="188679" cy="227926"/>
                </a:xfrm>
              </p:grpSpPr>
              <p:sp>
                <p:nvSpPr>
                  <p:cNvPr id="7200" name="Google Shape;720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2" name="Google Shape;7202;p73"/>
                <p:cNvGrpSpPr/>
                <p:nvPr/>
              </p:nvGrpSpPr>
              <p:grpSpPr>
                <a:xfrm>
                  <a:off x="5936312" y="1713442"/>
                  <a:ext cx="190570" cy="227991"/>
                  <a:chOff x="5936312" y="1713442"/>
                  <a:chExt cx="190570" cy="227991"/>
                </a:xfrm>
              </p:grpSpPr>
              <p:sp>
                <p:nvSpPr>
                  <p:cNvPr id="7203" name="Google Shape;720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06" name="Google Shape;7206;p73"/>
                <p:cNvGrpSpPr/>
                <p:nvPr/>
              </p:nvGrpSpPr>
              <p:grpSpPr>
                <a:xfrm>
                  <a:off x="5668659" y="1714000"/>
                  <a:ext cx="193488" cy="227433"/>
                  <a:chOff x="5668659" y="1714000"/>
                  <a:chExt cx="193488" cy="227433"/>
                </a:xfrm>
              </p:grpSpPr>
              <p:sp>
                <p:nvSpPr>
                  <p:cNvPr id="7207" name="Google Shape;720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09" name="Google Shape;7209;p73"/>
              <p:cNvGrpSpPr/>
              <p:nvPr/>
            </p:nvGrpSpPr>
            <p:grpSpPr>
              <a:xfrm>
                <a:off x="608609" y="2511879"/>
                <a:ext cx="458224" cy="227991"/>
                <a:chOff x="5668659" y="1713442"/>
                <a:chExt cx="458224" cy="227991"/>
              </a:xfrm>
            </p:grpSpPr>
            <p:grpSp>
              <p:nvGrpSpPr>
                <p:cNvPr id="7210" name="Google Shape;7210;p73"/>
                <p:cNvGrpSpPr/>
                <p:nvPr/>
              </p:nvGrpSpPr>
              <p:grpSpPr>
                <a:xfrm>
                  <a:off x="5802485" y="1713507"/>
                  <a:ext cx="188679" cy="227926"/>
                  <a:chOff x="5802485" y="1713507"/>
                  <a:chExt cx="188679" cy="227926"/>
                </a:xfrm>
              </p:grpSpPr>
              <p:sp>
                <p:nvSpPr>
                  <p:cNvPr id="7211" name="Google Shape;721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3" name="Google Shape;7213;p73"/>
                <p:cNvGrpSpPr/>
                <p:nvPr/>
              </p:nvGrpSpPr>
              <p:grpSpPr>
                <a:xfrm>
                  <a:off x="5936312" y="1713442"/>
                  <a:ext cx="190570" cy="227991"/>
                  <a:chOff x="5936312" y="1713442"/>
                  <a:chExt cx="190570" cy="227991"/>
                </a:xfrm>
              </p:grpSpPr>
              <p:sp>
                <p:nvSpPr>
                  <p:cNvPr id="7214" name="Google Shape;721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17" name="Google Shape;7217;p73"/>
                <p:cNvGrpSpPr/>
                <p:nvPr/>
              </p:nvGrpSpPr>
              <p:grpSpPr>
                <a:xfrm>
                  <a:off x="5668659" y="1714000"/>
                  <a:ext cx="193488" cy="227433"/>
                  <a:chOff x="5668659" y="1714000"/>
                  <a:chExt cx="193488" cy="227433"/>
                </a:xfrm>
              </p:grpSpPr>
              <p:sp>
                <p:nvSpPr>
                  <p:cNvPr id="7218" name="Google Shape;721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20" name="Google Shape;7220;p73"/>
              <p:cNvGrpSpPr/>
              <p:nvPr/>
            </p:nvGrpSpPr>
            <p:grpSpPr>
              <a:xfrm>
                <a:off x="608609" y="2370079"/>
                <a:ext cx="458224" cy="227991"/>
                <a:chOff x="5668659" y="1713442"/>
                <a:chExt cx="458224" cy="227991"/>
              </a:xfrm>
            </p:grpSpPr>
            <p:grpSp>
              <p:nvGrpSpPr>
                <p:cNvPr id="7221" name="Google Shape;7221;p73"/>
                <p:cNvGrpSpPr/>
                <p:nvPr/>
              </p:nvGrpSpPr>
              <p:grpSpPr>
                <a:xfrm>
                  <a:off x="5802485" y="1713507"/>
                  <a:ext cx="188679" cy="227926"/>
                  <a:chOff x="5802485" y="1713507"/>
                  <a:chExt cx="188679" cy="227926"/>
                </a:xfrm>
              </p:grpSpPr>
              <p:sp>
                <p:nvSpPr>
                  <p:cNvPr id="7222" name="Google Shape;722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4" name="Google Shape;7224;p73"/>
                <p:cNvGrpSpPr/>
                <p:nvPr/>
              </p:nvGrpSpPr>
              <p:grpSpPr>
                <a:xfrm>
                  <a:off x="5936312" y="1713442"/>
                  <a:ext cx="190570" cy="227991"/>
                  <a:chOff x="5936312" y="1713442"/>
                  <a:chExt cx="190570" cy="227991"/>
                </a:xfrm>
              </p:grpSpPr>
              <p:sp>
                <p:nvSpPr>
                  <p:cNvPr id="7225" name="Google Shape;722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28" name="Google Shape;7228;p73"/>
                <p:cNvGrpSpPr/>
                <p:nvPr/>
              </p:nvGrpSpPr>
              <p:grpSpPr>
                <a:xfrm>
                  <a:off x="5668659" y="1714000"/>
                  <a:ext cx="193488" cy="227433"/>
                  <a:chOff x="5668659" y="1714000"/>
                  <a:chExt cx="193488" cy="227433"/>
                </a:xfrm>
              </p:grpSpPr>
              <p:sp>
                <p:nvSpPr>
                  <p:cNvPr id="7229" name="Google Shape;722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231" name="Google Shape;7231;p73"/>
            <p:cNvGrpSpPr/>
            <p:nvPr/>
          </p:nvGrpSpPr>
          <p:grpSpPr>
            <a:xfrm>
              <a:off x="506259" y="2485404"/>
              <a:ext cx="458224" cy="523616"/>
              <a:chOff x="608609" y="2370079"/>
              <a:chExt cx="458224" cy="523616"/>
            </a:xfrm>
          </p:grpSpPr>
          <p:grpSp>
            <p:nvGrpSpPr>
              <p:cNvPr id="7232" name="Google Shape;7232;p73"/>
              <p:cNvGrpSpPr/>
              <p:nvPr/>
            </p:nvGrpSpPr>
            <p:grpSpPr>
              <a:xfrm>
                <a:off x="608609" y="2665704"/>
                <a:ext cx="458224" cy="227991"/>
                <a:chOff x="5668659" y="1713442"/>
                <a:chExt cx="458224" cy="227991"/>
              </a:xfrm>
            </p:grpSpPr>
            <p:grpSp>
              <p:nvGrpSpPr>
                <p:cNvPr id="7233" name="Google Shape;7233;p73"/>
                <p:cNvGrpSpPr/>
                <p:nvPr/>
              </p:nvGrpSpPr>
              <p:grpSpPr>
                <a:xfrm>
                  <a:off x="5802485" y="1713507"/>
                  <a:ext cx="188679" cy="227926"/>
                  <a:chOff x="5802485" y="1713507"/>
                  <a:chExt cx="188679" cy="227926"/>
                </a:xfrm>
              </p:grpSpPr>
              <p:sp>
                <p:nvSpPr>
                  <p:cNvPr id="7234" name="Google Shape;723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6" name="Google Shape;7236;p73"/>
                <p:cNvGrpSpPr/>
                <p:nvPr/>
              </p:nvGrpSpPr>
              <p:grpSpPr>
                <a:xfrm>
                  <a:off x="5936312" y="1713442"/>
                  <a:ext cx="190570" cy="227991"/>
                  <a:chOff x="5936312" y="1713442"/>
                  <a:chExt cx="190570" cy="227991"/>
                </a:xfrm>
              </p:grpSpPr>
              <p:sp>
                <p:nvSpPr>
                  <p:cNvPr id="7237" name="Google Shape;723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8" name="Google Shape;723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40" name="Google Shape;7240;p73"/>
                <p:cNvGrpSpPr/>
                <p:nvPr/>
              </p:nvGrpSpPr>
              <p:grpSpPr>
                <a:xfrm>
                  <a:off x="5668659" y="1714000"/>
                  <a:ext cx="193488" cy="227433"/>
                  <a:chOff x="5668659" y="1714000"/>
                  <a:chExt cx="193488" cy="227433"/>
                </a:xfrm>
              </p:grpSpPr>
              <p:sp>
                <p:nvSpPr>
                  <p:cNvPr id="7241" name="Google Shape;724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43" name="Google Shape;7243;p73"/>
              <p:cNvGrpSpPr/>
              <p:nvPr/>
            </p:nvGrpSpPr>
            <p:grpSpPr>
              <a:xfrm>
                <a:off x="608609" y="2511879"/>
                <a:ext cx="458224" cy="227991"/>
                <a:chOff x="5668659" y="1713442"/>
                <a:chExt cx="458224" cy="227991"/>
              </a:xfrm>
            </p:grpSpPr>
            <p:grpSp>
              <p:nvGrpSpPr>
                <p:cNvPr id="7244" name="Google Shape;7244;p73"/>
                <p:cNvGrpSpPr/>
                <p:nvPr/>
              </p:nvGrpSpPr>
              <p:grpSpPr>
                <a:xfrm>
                  <a:off x="5802485" y="1713507"/>
                  <a:ext cx="188679" cy="227926"/>
                  <a:chOff x="5802485" y="1713507"/>
                  <a:chExt cx="188679" cy="227926"/>
                </a:xfrm>
              </p:grpSpPr>
              <p:sp>
                <p:nvSpPr>
                  <p:cNvPr id="7245" name="Google Shape;724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6" name="Google Shape;724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7" name="Google Shape;7247;p73"/>
                <p:cNvGrpSpPr/>
                <p:nvPr/>
              </p:nvGrpSpPr>
              <p:grpSpPr>
                <a:xfrm>
                  <a:off x="5936312" y="1713442"/>
                  <a:ext cx="190570" cy="227991"/>
                  <a:chOff x="5936312" y="1713442"/>
                  <a:chExt cx="190570" cy="227991"/>
                </a:xfrm>
              </p:grpSpPr>
              <p:sp>
                <p:nvSpPr>
                  <p:cNvPr id="7248" name="Google Shape;724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0" name="Google Shape;725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51" name="Google Shape;7251;p73"/>
                <p:cNvGrpSpPr/>
                <p:nvPr/>
              </p:nvGrpSpPr>
              <p:grpSpPr>
                <a:xfrm>
                  <a:off x="5668659" y="1714000"/>
                  <a:ext cx="193488" cy="227433"/>
                  <a:chOff x="5668659" y="1714000"/>
                  <a:chExt cx="193488" cy="227433"/>
                </a:xfrm>
              </p:grpSpPr>
              <p:sp>
                <p:nvSpPr>
                  <p:cNvPr id="7252" name="Google Shape;725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3" name="Google Shape;725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54" name="Google Shape;7254;p73"/>
              <p:cNvGrpSpPr/>
              <p:nvPr/>
            </p:nvGrpSpPr>
            <p:grpSpPr>
              <a:xfrm>
                <a:off x="608609" y="2370079"/>
                <a:ext cx="458224" cy="227991"/>
                <a:chOff x="5668659" y="1713442"/>
                <a:chExt cx="458224" cy="227991"/>
              </a:xfrm>
            </p:grpSpPr>
            <p:grpSp>
              <p:nvGrpSpPr>
                <p:cNvPr id="7255" name="Google Shape;7255;p73"/>
                <p:cNvGrpSpPr/>
                <p:nvPr/>
              </p:nvGrpSpPr>
              <p:grpSpPr>
                <a:xfrm>
                  <a:off x="5802485" y="1713507"/>
                  <a:ext cx="188679" cy="227926"/>
                  <a:chOff x="5802485" y="1713507"/>
                  <a:chExt cx="188679" cy="227926"/>
                </a:xfrm>
              </p:grpSpPr>
              <p:sp>
                <p:nvSpPr>
                  <p:cNvPr id="7256" name="Google Shape;725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7" name="Google Shape;725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8" name="Google Shape;7258;p73"/>
                <p:cNvGrpSpPr/>
                <p:nvPr/>
              </p:nvGrpSpPr>
              <p:grpSpPr>
                <a:xfrm>
                  <a:off x="5936312" y="1713442"/>
                  <a:ext cx="190570" cy="227991"/>
                  <a:chOff x="5936312" y="1713442"/>
                  <a:chExt cx="190570" cy="227991"/>
                </a:xfrm>
              </p:grpSpPr>
              <p:sp>
                <p:nvSpPr>
                  <p:cNvPr id="7259" name="Google Shape;725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62" name="Google Shape;7262;p73"/>
                <p:cNvGrpSpPr/>
                <p:nvPr/>
              </p:nvGrpSpPr>
              <p:grpSpPr>
                <a:xfrm>
                  <a:off x="5668659" y="1714000"/>
                  <a:ext cx="193488" cy="227433"/>
                  <a:chOff x="5668659" y="1714000"/>
                  <a:chExt cx="193488" cy="227433"/>
                </a:xfrm>
              </p:grpSpPr>
              <p:sp>
                <p:nvSpPr>
                  <p:cNvPr id="7263" name="Google Shape;726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cxnSp>
        <p:nvCxnSpPr>
          <p:cNvPr id="7265" name="Google Shape;7265;p73"/>
          <p:cNvCxnSpPr>
            <a:endCxn id="7054" idx="1"/>
          </p:cNvCxnSpPr>
          <p:nvPr/>
        </p:nvCxnSpPr>
        <p:spPr>
          <a:xfrm rot="10800000" flipH="1">
            <a:off x="4926084" y="1849746"/>
            <a:ext cx="512400" cy="39900"/>
          </a:xfrm>
          <a:prstGeom prst="curvedConnector3">
            <a:avLst>
              <a:gd name="adj1" fmla="val 50000"/>
            </a:avLst>
          </a:prstGeom>
          <a:noFill/>
          <a:ln w="19050" cap="flat" cmpd="sng">
            <a:solidFill>
              <a:srgbClr val="F4CCCC"/>
            </a:solidFill>
            <a:prstDash val="solid"/>
            <a:round/>
            <a:headEnd type="none" w="med" len="med"/>
            <a:tailEnd type="triangle" w="med" len="med"/>
          </a:ln>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69"/>
        <p:cNvGrpSpPr/>
        <p:nvPr/>
      </p:nvGrpSpPr>
      <p:grpSpPr>
        <a:xfrm>
          <a:off x="0" y="0"/>
          <a:ext cx="0" cy="0"/>
          <a:chOff x="0" y="0"/>
          <a:chExt cx="0" cy="0"/>
        </a:xfrm>
      </p:grpSpPr>
      <p:sp>
        <p:nvSpPr>
          <p:cNvPr id="7270" name="Google Shape;7270;p74"/>
          <p:cNvSpPr/>
          <p:nvPr/>
        </p:nvSpPr>
        <p:spPr>
          <a:xfrm>
            <a:off x="1201250" y="10769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71" name="Google Shape;7271;p74"/>
          <p:cNvSpPr/>
          <p:nvPr/>
        </p:nvSpPr>
        <p:spPr>
          <a:xfrm>
            <a:off x="1648094" y="10769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72" name="Google Shape;7272;p74"/>
          <p:cNvSpPr/>
          <p:nvPr/>
        </p:nvSpPr>
        <p:spPr>
          <a:xfrm>
            <a:off x="2093300" y="10769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7273" name="Google Shape;7273;p74"/>
          <p:cNvSpPr/>
          <p:nvPr/>
        </p:nvSpPr>
        <p:spPr>
          <a:xfrm>
            <a:off x="2540144" y="10769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7274" name="Google Shape;7274;p74"/>
          <p:cNvSpPr/>
          <p:nvPr/>
        </p:nvSpPr>
        <p:spPr>
          <a:xfrm>
            <a:off x="1201250" y="1523819"/>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7275" name="Google Shape;7275;p74"/>
          <p:cNvSpPr/>
          <p:nvPr/>
        </p:nvSpPr>
        <p:spPr>
          <a:xfrm>
            <a:off x="1648107" y="1523844"/>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7276" name="Google Shape;7276;p74"/>
          <p:cNvSpPr/>
          <p:nvPr/>
        </p:nvSpPr>
        <p:spPr>
          <a:xfrm>
            <a:off x="2093300" y="1523819"/>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7</a:t>
            </a:r>
            <a:endParaRPr/>
          </a:p>
        </p:txBody>
      </p:sp>
      <p:sp>
        <p:nvSpPr>
          <p:cNvPr id="7277" name="Google Shape;7277;p74"/>
          <p:cNvSpPr/>
          <p:nvPr/>
        </p:nvSpPr>
        <p:spPr>
          <a:xfrm>
            <a:off x="2540144" y="1523819"/>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8</a:t>
            </a:r>
            <a:endParaRPr/>
          </a:p>
        </p:txBody>
      </p:sp>
      <p:sp>
        <p:nvSpPr>
          <p:cNvPr id="7278" name="Google Shape;7278;p74"/>
          <p:cNvSpPr/>
          <p:nvPr/>
        </p:nvSpPr>
        <p:spPr>
          <a:xfrm>
            <a:off x="1201250" y="197066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7279" name="Google Shape;7279;p74"/>
          <p:cNvSpPr/>
          <p:nvPr/>
        </p:nvSpPr>
        <p:spPr>
          <a:xfrm>
            <a:off x="1648094" y="197066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7280" name="Google Shape;7280;p74"/>
          <p:cNvSpPr/>
          <p:nvPr/>
        </p:nvSpPr>
        <p:spPr>
          <a:xfrm>
            <a:off x="2093300" y="1970664"/>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81" name="Google Shape;7281;p74"/>
          <p:cNvSpPr/>
          <p:nvPr/>
        </p:nvSpPr>
        <p:spPr>
          <a:xfrm>
            <a:off x="2540144" y="1970664"/>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a:t>
            </a:r>
            <a:endParaRPr/>
          </a:p>
        </p:txBody>
      </p:sp>
      <p:sp>
        <p:nvSpPr>
          <p:cNvPr id="7282" name="Google Shape;7282;p74"/>
          <p:cNvSpPr/>
          <p:nvPr/>
        </p:nvSpPr>
        <p:spPr>
          <a:xfrm>
            <a:off x="1201250" y="2417508"/>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83" name="Google Shape;7283;p74"/>
          <p:cNvSpPr/>
          <p:nvPr/>
        </p:nvSpPr>
        <p:spPr>
          <a:xfrm>
            <a:off x="1648094" y="2417508"/>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7284" name="Google Shape;7284;p74"/>
          <p:cNvSpPr/>
          <p:nvPr/>
        </p:nvSpPr>
        <p:spPr>
          <a:xfrm>
            <a:off x="2093300" y="2417508"/>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7285" name="Google Shape;7285;p74"/>
          <p:cNvSpPr/>
          <p:nvPr/>
        </p:nvSpPr>
        <p:spPr>
          <a:xfrm>
            <a:off x="2540144" y="2417508"/>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7286" name="Google Shape;7286;p74"/>
          <p:cNvSpPr/>
          <p:nvPr/>
        </p:nvSpPr>
        <p:spPr>
          <a:xfrm>
            <a:off x="4800600" y="15221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7287" name="Google Shape;7287;p74"/>
          <p:cNvSpPr/>
          <p:nvPr/>
        </p:nvSpPr>
        <p:spPr>
          <a:xfrm>
            <a:off x="5247444" y="15221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8</a:t>
            </a:r>
            <a:endParaRPr/>
          </a:p>
        </p:txBody>
      </p:sp>
      <p:sp>
        <p:nvSpPr>
          <p:cNvPr id="7288" name="Google Shape;7288;p74"/>
          <p:cNvSpPr/>
          <p:nvPr/>
        </p:nvSpPr>
        <p:spPr>
          <a:xfrm>
            <a:off x="4800600" y="1969019"/>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7289" name="Google Shape;7289;p74"/>
          <p:cNvSpPr/>
          <p:nvPr/>
        </p:nvSpPr>
        <p:spPr>
          <a:xfrm>
            <a:off x="5247444" y="1969019"/>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cxnSp>
        <p:nvCxnSpPr>
          <p:cNvPr id="7290" name="Google Shape;7290;p74"/>
          <p:cNvCxnSpPr/>
          <p:nvPr/>
        </p:nvCxnSpPr>
        <p:spPr>
          <a:xfrm>
            <a:off x="1221950" y="3003125"/>
            <a:ext cx="1781100" cy="0"/>
          </a:xfrm>
          <a:prstGeom prst="straightConnector1">
            <a:avLst/>
          </a:prstGeom>
          <a:noFill/>
          <a:ln w="19050" cap="flat" cmpd="sng">
            <a:solidFill>
              <a:schemeClr val="dk2"/>
            </a:solidFill>
            <a:prstDash val="solid"/>
            <a:round/>
            <a:headEnd type="none" w="med" len="med"/>
            <a:tailEnd type="triangle" w="med" len="med"/>
          </a:ln>
        </p:spPr>
      </p:cxnSp>
      <p:cxnSp>
        <p:nvCxnSpPr>
          <p:cNvPr id="7291" name="Google Shape;7291;p74"/>
          <p:cNvCxnSpPr/>
          <p:nvPr/>
        </p:nvCxnSpPr>
        <p:spPr>
          <a:xfrm rot="10800000">
            <a:off x="1055484" y="1110119"/>
            <a:ext cx="0" cy="1664400"/>
          </a:xfrm>
          <a:prstGeom prst="straightConnector1">
            <a:avLst/>
          </a:prstGeom>
          <a:noFill/>
          <a:ln w="19050" cap="flat" cmpd="sng">
            <a:solidFill>
              <a:schemeClr val="dk2"/>
            </a:solidFill>
            <a:prstDash val="solid"/>
            <a:round/>
            <a:headEnd type="none" w="med" len="med"/>
            <a:tailEnd type="triangle" w="med" len="med"/>
          </a:ln>
        </p:spPr>
      </p:cxnSp>
      <p:sp>
        <p:nvSpPr>
          <p:cNvPr id="7292" name="Google Shape;7292;p74"/>
          <p:cNvSpPr/>
          <p:nvPr/>
        </p:nvSpPr>
        <p:spPr>
          <a:xfrm>
            <a:off x="1490337" y="1110118"/>
            <a:ext cx="1045800" cy="1045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93" name="Google Shape;7293;p74"/>
          <p:cNvCxnSpPr>
            <a:stCxn id="7292" idx="0"/>
            <a:endCxn id="7286" idx="0"/>
          </p:cNvCxnSpPr>
          <p:nvPr/>
        </p:nvCxnSpPr>
        <p:spPr>
          <a:xfrm rot="-5400000" flipH="1">
            <a:off x="3312087" y="-188732"/>
            <a:ext cx="412200" cy="3009900"/>
          </a:xfrm>
          <a:prstGeom prst="curvedConnector3">
            <a:avLst>
              <a:gd name="adj1" fmla="val -57769"/>
            </a:avLst>
          </a:prstGeom>
          <a:noFill/>
          <a:ln w="19050" cap="flat" cmpd="sng">
            <a:solidFill>
              <a:schemeClr val="dk2"/>
            </a:solidFill>
            <a:prstDash val="solid"/>
            <a:round/>
            <a:headEnd type="none" w="med" len="med"/>
            <a:tailEnd type="triangle" w="med" len="med"/>
          </a:ln>
        </p:spPr>
      </p:cxnSp>
      <p:sp>
        <p:nvSpPr>
          <p:cNvPr id="7294" name="Google Shape;7294;p74"/>
          <p:cNvSpPr txBox="1"/>
          <p:nvPr/>
        </p:nvSpPr>
        <p:spPr>
          <a:xfrm>
            <a:off x="3230756" y="388875"/>
            <a:ext cx="17190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Max(1,1,5,6) = 6</a:t>
            </a:r>
            <a:endParaRPr/>
          </a:p>
        </p:txBody>
      </p:sp>
      <p:sp>
        <p:nvSpPr>
          <p:cNvPr id="7295" name="Google Shape;7295;p74"/>
          <p:cNvSpPr txBox="1"/>
          <p:nvPr/>
        </p:nvSpPr>
        <p:spPr>
          <a:xfrm>
            <a:off x="1201256" y="2920300"/>
            <a:ext cx="1719000" cy="69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Image Representation</a:t>
            </a:r>
            <a:endParaRPr/>
          </a:p>
        </p:txBody>
      </p:sp>
      <p:sp>
        <p:nvSpPr>
          <p:cNvPr id="7296" name="Google Shape;7296;p74"/>
          <p:cNvSpPr txBox="1"/>
          <p:nvPr/>
        </p:nvSpPr>
        <p:spPr>
          <a:xfrm>
            <a:off x="900936" y="770250"/>
            <a:ext cx="4452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Y</a:t>
            </a:r>
            <a:endParaRPr/>
          </a:p>
        </p:txBody>
      </p:sp>
      <p:sp>
        <p:nvSpPr>
          <p:cNvPr id="7297" name="Google Shape;7297;p74"/>
          <p:cNvSpPr txBox="1"/>
          <p:nvPr/>
        </p:nvSpPr>
        <p:spPr>
          <a:xfrm>
            <a:off x="2912156" y="2808836"/>
            <a:ext cx="4452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X</a:t>
            </a:r>
            <a:endParaRPr/>
          </a:p>
        </p:txBody>
      </p:sp>
      <p:cxnSp>
        <p:nvCxnSpPr>
          <p:cNvPr id="7298" name="Google Shape;7298;p74"/>
          <p:cNvCxnSpPr/>
          <p:nvPr/>
        </p:nvCxnSpPr>
        <p:spPr>
          <a:xfrm>
            <a:off x="3158450" y="1946850"/>
            <a:ext cx="1491300" cy="0"/>
          </a:xfrm>
          <a:prstGeom prst="straightConnector1">
            <a:avLst/>
          </a:prstGeom>
          <a:noFill/>
          <a:ln w="9525" cap="flat" cmpd="sng">
            <a:solidFill>
              <a:schemeClr val="dk2"/>
            </a:solidFill>
            <a:prstDash val="solid"/>
            <a:round/>
            <a:headEnd type="none" w="med" len="med"/>
            <a:tailEnd type="triangle" w="med" len="med"/>
          </a:ln>
        </p:spPr>
      </p:cxnSp>
      <p:sp>
        <p:nvSpPr>
          <p:cNvPr id="7299" name="Google Shape;7299;p74"/>
          <p:cNvSpPr txBox="1"/>
          <p:nvPr/>
        </p:nvSpPr>
        <p:spPr>
          <a:xfrm>
            <a:off x="2970983" y="1894178"/>
            <a:ext cx="1847700" cy="88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Pooling performed with a 2x2 kernel and a stride of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p:nvPr/>
        </p:nvSpPr>
        <p:spPr>
          <a:xfrm>
            <a:off x="208450" y="2642000"/>
            <a:ext cx="603000" cy="2175900"/>
          </a:xfrm>
          <a:prstGeom prst="cube">
            <a:avLst>
              <a:gd name="adj" fmla="val 68741"/>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flipH="1">
            <a:off x="3315350" y="419400"/>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flipH="1">
            <a:off x="3033797" y="604825"/>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flipH="1">
            <a:off x="1626644" y="1709400"/>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19"/>
          <p:cNvGrpSpPr/>
          <p:nvPr/>
        </p:nvGrpSpPr>
        <p:grpSpPr>
          <a:xfrm>
            <a:off x="6631549" y="846696"/>
            <a:ext cx="1765922" cy="1596032"/>
            <a:chOff x="6240000" y="821025"/>
            <a:chExt cx="2904000" cy="2668950"/>
          </a:xfrm>
        </p:grpSpPr>
        <p:sp>
          <p:nvSpPr>
            <p:cNvPr id="121" name="Google Shape;121;p19"/>
            <p:cNvSpPr/>
            <p:nvPr/>
          </p:nvSpPr>
          <p:spPr>
            <a:xfrm flipH="1">
              <a:off x="6240000" y="8210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2" name="Google Shape;122;p19"/>
            <p:cNvSpPr/>
            <p:nvPr/>
          </p:nvSpPr>
          <p:spPr>
            <a:xfrm flipH="1">
              <a:off x="62400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3" name="Google Shape;123;p19"/>
            <p:cNvSpPr/>
            <p:nvPr/>
          </p:nvSpPr>
          <p:spPr>
            <a:xfrm flipH="1">
              <a:off x="68208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4" name="Google Shape;124;p19"/>
            <p:cNvSpPr/>
            <p:nvPr/>
          </p:nvSpPr>
          <p:spPr>
            <a:xfrm flipH="1">
              <a:off x="74016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5" name="Google Shape;125;p19"/>
            <p:cNvSpPr/>
            <p:nvPr/>
          </p:nvSpPr>
          <p:spPr>
            <a:xfrm flipH="1">
              <a:off x="79824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6" name="Google Shape;126;p19"/>
            <p:cNvSpPr/>
            <p:nvPr/>
          </p:nvSpPr>
          <p:spPr>
            <a:xfrm flipH="1">
              <a:off x="85632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7" name="Google Shape;127;p19"/>
            <p:cNvSpPr/>
            <p:nvPr/>
          </p:nvSpPr>
          <p:spPr>
            <a:xfrm flipH="1">
              <a:off x="62400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8" name="Google Shape;128;p19"/>
            <p:cNvSpPr/>
            <p:nvPr/>
          </p:nvSpPr>
          <p:spPr>
            <a:xfrm flipH="1">
              <a:off x="68208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9" name="Google Shape;129;p19"/>
            <p:cNvSpPr/>
            <p:nvPr/>
          </p:nvSpPr>
          <p:spPr>
            <a:xfrm flipH="1">
              <a:off x="74016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0" name="Google Shape;130;p19"/>
            <p:cNvSpPr/>
            <p:nvPr/>
          </p:nvSpPr>
          <p:spPr>
            <a:xfrm flipH="1">
              <a:off x="79824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1" name="Google Shape;131;p19"/>
            <p:cNvSpPr/>
            <p:nvPr/>
          </p:nvSpPr>
          <p:spPr>
            <a:xfrm flipH="1">
              <a:off x="85632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2" name="Google Shape;132;p19"/>
            <p:cNvSpPr/>
            <p:nvPr/>
          </p:nvSpPr>
          <p:spPr>
            <a:xfrm flipH="1">
              <a:off x="62400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3" name="Google Shape;133;p19"/>
            <p:cNvSpPr/>
            <p:nvPr/>
          </p:nvSpPr>
          <p:spPr>
            <a:xfrm flipH="1">
              <a:off x="68208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4" name="Google Shape;134;p19"/>
            <p:cNvSpPr/>
            <p:nvPr/>
          </p:nvSpPr>
          <p:spPr>
            <a:xfrm flipH="1">
              <a:off x="74016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5" name="Google Shape;135;p19"/>
            <p:cNvSpPr/>
            <p:nvPr/>
          </p:nvSpPr>
          <p:spPr>
            <a:xfrm flipH="1">
              <a:off x="79824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6" name="Google Shape;136;p19"/>
            <p:cNvSpPr/>
            <p:nvPr/>
          </p:nvSpPr>
          <p:spPr>
            <a:xfrm flipH="1">
              <a:off x="85632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7" name="Google Shape;137;p19"/>
            <p:cNvSpPr/>
            <p:nvPr/>
          </p:nvSpPr>
          <p:spPr>
            <a:xfrm flipH="1">
              <a:off x="62400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8" name="Google Shape;138;p19"/>
            <p:cNvSpPr/>
            <p:nvPr/>
          </p:nvSpPr>
          <p:spPr>
            <a:xfrm flipH="1">
              <a:off x="68208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9" name="Google Shape;139;p19"/>
            <p:cNvSpPr/>
            <p:nvPr/>
          </p:nvSpPr>
          <p:spPr>
            <a:xfrm flipH="1">
              <a:off x="74016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0" name="Google Shape;140;p19"/>
            <p:cNvSpPr/>
            <p:nvPr/>
          </p:nvSpPr>
          <p:spPr>
            <a:xfrm flipH="1">
              <a:off x="79824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1" name="Google Shape;141;p19"/>
            <p:cNvSpPr/>
            <p:nvPr/>
          </p:nvSpPr>
          <p:spPr>
            <a:xfrm flipH="1">
              <a:off x="85632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2" name="Google Shape;142;p19"/>
            <p:cNvSpPr/>
            <p:nvPr/>
          </p:nvSpPr>
          <p:spPr>
            <a:xfrm flipH="1">
              <a:off x="62400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3" name="Google Shape;143;p19"/>
            <p:cNvSpPr/>
            <p:nvPr/>
          </p:nvSpPr>
          <p:spPr>
            <a:xfrm flipH="1">
              <a:off x="68208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4" name="Google Shape;144;p19"/>
            <p:cNvSpPr/>
            <p:nvPr/>
          </p:nvSpPr>
          <p:spPr>
            <a:xfrm flipH="1">
              <a:off x="74016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5" name="Google Shape;145;p19"/>
            <p:cNvSpPr/>
            <p:nvPr/>
          </p:nvSpPr>
          <p:spPr>
            <a:xfrm flipH="1">
              <a:off x="79824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6" name="Google Shape;146;p19"/>
            <p:cNvSpPr/>
            <p:nvPr/>
          </p:nvSpPr>
          <p:spPr>
            <a:xfrm flipH="1">
              <a:off x="85632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47" name="Google Shape;147;p19"/>
          <p:cNvGrpSpPr/>
          <p:nvPr/>
        </p:nvGrpSpPr>
        <p:grpSpPr>
          <a:xfrm>
            <a:off x="6631551" y="2251938"/>
            <a:ext cx="1765922" cy="1596032"/>
            <a:chOff x="5950075" y="854725"/>
            <a:chExt cx="2904000" cy="2668950"/>
          </a:xfrm>
        </p:grpSpPr>
        <p:sp>
          <p:nvSpPr>
            <p:cNvPr id="148" name="Google Shape;148;p19"/>
            <p:cNvSpPr/>
            <p:nvPr/>
          </p:nvSpPr>
          <p:spPr>
            <a:xfrm flipH="1">
              <a:off x="5950075" y="8547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flipH="1">
              <a:off x="59500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flipH="1">
              <a:off x="65308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flipH="1">
              <a:off x="71116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flipH="1">
              <a:off x="76924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flipH="1">
              <a:off x="82732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flipH="1">
              <a:off x="59500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flipH="1">
              <a:off x="65308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flipH="1">
              <a:off x="71116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flipH="1">
              <a:off x="76924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flipH="1">
              <a:off x="82732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59500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flipH="1">
              <a:off x="65308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1116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flipH="1">
              <a:off x="76924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flipH="1">
              <a:off x="82732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flipH="1">
              <a:off x="59500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flipH="1">
              <a:off x="65308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flipH="1">
              <a:off x="71116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flipH="1">
              <a:off x="76924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flipH="1">
              <a:off x="82732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flipH="1">
              <a:off x="59500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flipH="1">
              <a:off x="65308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flipH="1">
              <a:off x="71116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flipH="1">
              <a:off x="76924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p:nvPr/>
          </p:nvSpPr>
          <p:spPr>
            <a:xfrm flipH="1">
              <a:off x="82732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9"/>
          <p:cNvGrpSpPr/>
          <p:nvPr/>
        </p:nvGrpSpPr>
        <p:grpSpPr>
          <a:xfrm>
            <a:off x="5501616" y="2251948"/>
            <a:ext cx="1765922" cy="1596032"/>
            <a:chOff x="2854300" y="1168125"/>
            <a:chExt cx="2904000" cy="2668950"/>
          </a:xfrm>
        </p:grpSpPr>
        <p:sp>
          <p:nvSpPr>
            <p:cNvPr id="175" name="Google Shape;175;p1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9"/>
          <p:cNvGrpSpPr/>
          <p:nvPr/>
        </p:nvGrpSpPr>
        <p:grpSpPr>
          <a:xfrm>
            <a:off x="4874046" y="355259"/>
            <a:ext cx="1605799" cy="1679238"/>
            <a:chOff x="608609" y="2370079"/>
            <a:chExt cx="458224" cy="523616"/>
          </a:xfrm>
        </p:grpSpPr>
        <p:grpSp>
          <p:nvGrpSpPr>
            <p:cNvPr id="202" name="Google Shape;202;p19"/>
            <p:cNvGrpSpPr/>
            <p:nvPr/>
          </p:nvGrpSpPr>
          <p:grpSpPr>
            <a:xfrm>
              <a:off x="608609" y="2665704"/>
              <a:ext cx="458224" cy="227991"/>
              <a:chOff x="5668659" y="1713442"/>
              <a:chExt cx="458224" cy="227991"/>
            </a:xfrm>
          </p:grpSpPr>
          <p:grpSp>
            <p:nvGrpSpPr>
              <p:cNvPr id="203" name="Google Shape;203;p19"/>
              <p:cNvGrpSpPr/>
              <p:nvPr/>
            </p:nvGrpSpPr>
            <p:grpSpPr>
              <a:xfrm>
                <a:off x="5802485" y="1713507"/>
                <a:ext cx="188679" cy="227926"/>
                <a:chOff x="5802485" y="1713507"/>
                <a:chExt cx="188679" cy="227926"/>
              </a:xfrm>
            </p:grpSpPr>
            <p:sp>
              <p:nvSpPr>
                <p:cNvPr id="204" name="Google Shape;20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19"/>
              <p:cNvGrpSpPr/>
              <p:nvPr/>
            </p:nvGrpSpPr>
            <p:grpSpPr>
              <a:xfrm>
                <a:off x="5936312" y="1713442"/>
                <a:ext cx="190570" cy="227991"/>
                <a:chOff x="5936312" y="1713442"/>
                <a:chExt cx="190570" cy="227991"/>
              </a:xfrm>
            </p:grpSpPr>
            <p:sp>
              <p:nvSpPr>
                <p:cNvPr id="207" name="Google Shape;20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10" name="Google Shape;210;p19"/>
              <p:cNvGrpSpPr/>
              <p:nvPr/>
            </p:nvGrpSpPr>
            <p:grpSpPr>
              <a:xfrm>
                <a:off x="5668659" y="1714000"/>
                <a:ext cx="193488" cy="227433"/>
                <a:chOff x="5668659" y="1714000"/>
                <a:chExt cx="193488" cy="227433"/>
              </a:xfrm>
            </p:grpSpPr>
            <p:sp>
              <p:nvSpPr>
                <p:cNvPr id="211" name="Google Shape;21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 name="Google Shape;213;p19"/>
            <p:cNvGrpSpPr/>
            <p:nvPr/>
          </p:nvGrpSpPr>
          <p:grpSpPr>
            <a:xfrm>
              <a:off x="608609" y="2511879"/>
              <a:ext cx="458224" cy="227991"/>
              <a:chOff x="5668659" y="1713442"/>
              <a:chExt cx="458224" cy="227991"/>
            </a:xfrm>
          </p:grpSpPr>
          <p:grpSp>
            <p:nvGrpSpPr>
              <p:cNvPr id="214" name="Google Shape;214;p19"/>
              <p:cNvGrpSpPr/>
              <p:nvPr/>
            </p:nvGrpSpPr>
            <p:grpSpPr>
              <a:xfrm>
                <a:off x="5802485" y="1713507"/>
                <a:ext cx="188679" cy="227926"/>
                <a:chOff x="5802485" y="1713507"/>
                <a:chExt cx="188679" cy="227926"/>
              </a:xfrm>
            </p:grpSpPr>
            <p:sp>
              <p:nvSpPr>
                <p:cNvPr id="215" name="Google Shape;215;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9"/>
              <p:cNvGrpSpPr/>
              <p:nvPr/>
            </p:nvGrpSpPr>
            <p:grpSpPr>
              <a:xfrm>
                <a:off x="5936312" y="1713442"/>
                <a:ext cx="190570" cy="227991"/>
                <a:chOff x="5936312" y="1713442"/>
                <a:chExt cx="190570" cy="227991"/>
              </a:xfrm>
            </p:grpSpPr>
            <p:sp>
              <p:nvSpPr>
                <p:cNvPr id="218" name="Google Shape;218;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21" name="Google Shape;221;p19"/>
              <p:cNvGrpSpPr/>
              <p:nvPr/>
            </p:nvGrpSpPr>
            <p:grpSpPr>
              <a:xfrm>
                <a:off x="5668659" y="1714000"/>
                <a:ext cx="193488" cy="227433"/>
                <a:chOff x="5668659" y="1714000"/>
                <a:chExt cx="193488" cy="227433"/>
              </a:xfrm>
            </p:grpSpPr>
            <p:sp>
              <p:nvSpPr>
                <p:cNvPr id="222" name="Google Shape;222;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4" name="Google Shape;224;p19"/>
            <p:cNvGrpSpPr/>
            <p:nvPr/>
          </p:nvGrpSpPr>
          <p:grpSpPr>
            <a:xfrm>
              <a:off x="608609" y="2370079"/>
              <a:ext cx="458224" cy="227991"/>
              <a:chOff x="5668659" y="1713442"/>
              <a:chExt cx="458224" cy="227991"/>
            </a:xfrm>
          </p:grpSpPr>
          <p:grpSp>
            <p:nvGrpSpPr>
              <p:cNvPr id="225" name="Google Shape;225;p19"/>
              <p:cNvGrpSpPr/>
              <p:nvPr/>
            </p:nvGrpSpPr>
            <p:grpSpPr>
              <a:xfrm>
                <a:off x="5802485" y="1713507"/>
                <a:ext cx="188679" cy="227926"/>
                <a:chOff x="5802485" y="1713507"/>
                <a:chExt cx="188679" cy="227926"/>
              </a:xfrm>
            </p:grpSpPr>
            <p:sp>
              <p:nvSpPr>
                <p:cNvPr id="226" name="Google Shape;226;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9"/>
              <p:cNvGrpSpPr/>
              <p:nvPr/>
            </p:nvGrpSpPr>
            <p:grpSpPr>
              <a:xfrm>
                <a:off x="5936312" y="1713442"/>
                <a:ext cx="190570" cy="227991"/>
                <a:chOff x="5936312" y="1713442"/>
                <a:chExt cx="190570" cy="227991"/>
              </a:xfrm>
            </p:grpSpPr>
            <p:sp>
              <p:nvSpPr>
                <p:cNvPr id="229" name="Google Shape;229;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32" name="Google Shape;232;p19"/>
              <p:cNvGrpSpPr/>
              <p:nvPr/>
            </p:nvGrpSpPr>
            <p:grpSpPr>
              <a:xfrm>
                <a:off x="5668659" y="1714000"/>
                <a:ext cx="193488" cy="227433"/>
                <a:chOff x="5668659" y="1714000"/>
                <a:chExt cx="193488" cy="227433"/>
              </a:xfrm>
            </p:grpSpPr>
            <p:sp>
              <p:nvSpPr>
                <p:cNvPr id="233" name="Google Shape;233;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5" name="Google Shape;235;p19"/>
          <p:cNvGrpSpPr/>
          <p:nvPr/>
        </p:nvGrpSpPr>
        <p:grpSpPr>
          <a:xfrm>
            <a:off x="3718744" y="2731504"/>
            <a:ext cx="1605799" cy="1679186"/>
            <a:chOff x="608609" y="2370079"/>
            <a:chExt cx="458224" cy="523616"/>
          </a:xfrm>
        </p:grpSpPr>
        <p:grpSp>
          <p:nvGrpSpPr>
            <p:cNvPr id="236" name="Google Shape;236;p19"/>
            <p:cNvGrpSpPr/>
            <p:nvPr/>
          </p:nvGrpSpPr>
          <p:grpSpPr>
            <a:xfrm>
              <a:off x="608609" y="2665704"/>
              <a:ext cx="458224" cy="227991"/>
              <a:chOff x="5668659" y="1713442"/>
              <a:chExt cx="458224" cy="227991"/>
            </a:xfrm>
          </p:grpSpPr>
          <p:grpSp>
            <p:nvGrpSpPr>
              <p:cNvPr id="237" name="Google Shape;237;p19"/>
              <p:cNvGrpSpPr/>
              <p:nvPr/>
            </p:nvGrpSpPr>
            <p:grpSpPr>
              <a:xfrm>
                <a:off x="5802485" y="1713507"/>
                <a:ext cx="188679" cy="227926"/>
                <a:chOff x="5802485" y="1713507"/>
                <a:chExt cx="188679" cy="227926"/>
              </a:xfrm>
            </p:grpSpPr>
            <p:sp>
              <p:nvSpPr>
                <p:cNvPr id="238" name="Google Shape;238;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9"/>
              <p:cNvGrpSpPr/>
              <p:nvPr/>
            </p:nvGrpSpPr>
            <p:grpSpPr>
              <a:xfrm>
                <a:off x="5936312" y="1713442"/>
                <a:ext cx="190570" cy="227991"/>
                <a:chOff x="5936312" y="1713442"/>
                <a:chExt cx="190570" cy="227991"/>
              </a:xfrm>
            </p:grpSpPr>
            <p:sp>
              <p:nvSpPr>
                <p:cNvPr id="241" name="Google Shape;241;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44" name="Google Shape;244;p19"/>
              <p:cNvGrpSpPr/>
              <p:nvPr/>
            </p:nvGrpSpPr>
            <p:grpSpPr>
              <a:xfrm>
                <a:off x="5668659" y="1714000"/>
                <a:ext cx="193488" cy="227433"/>
                <a:chOff x="5668659" y="1714000"/>
                <a:chExt cx="193488" cy="227433"/>
              </a:xfrm>
            </p:grpSpPr>
            <p:sp>
              <p:nvSpPr>
                <p:cNvPr id="245" name="Google Shape;245;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 name="Google Shape;247;p19"/>
            <p:cNvGrpSpPr/>
            <p:nvPr/>
          </p:nvGrpSpPr>
          <p:grpSpPr>
            <a:xfrm>
              <a:off x="608609" y="2511879"/>
              <a:ext cx="458224" cy="227991"/>
              <a:chOff x="5668659" y="1713442"/>
              <a:chExt cx="458224" cy="227991"/>
            </a:xfrm>
          </p:grpSpPr>
          <p:grpSp>
            <p:nvGrpSpPr>
              <p:cNvPr id="248" name="Google Shape;248;p19"/>
              <p:cNvGrpSpPr/>
              <p:nvPr/>
            </p:nvGrpSpPr>
            <p:grpSpPr>
              <a:xfrm>
                <a:off x="5802485" y="1713507"/>
                <a:ext cx="188679" cy="227926"/>
                <a:chOff x="5802485" y="1713507"/>
                <a:chExt cx="188679" cy="227926"/>
              </a:xfrm>
            </p:grpSpPr>
            <p:sp>
              <p:nvSpPr>
                <p:cNvPr id="249" name="Google Shape;249;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19"/>
              <p:cNvGrpSpPr/>
              <p:nvPr/>
            </p:nvGrpSpPr>
            <p:grpSpPr>
              <a:xfrm>
                <a:off x="5936312" y="1713442"/>
                <a:ext cx="190570" cy="227991"/>
                <a:chOff x="5936312" y="1713442"/>
                <a:chExt cx="190570" cy="227991"/>
              </a:xfrm>
            </p:grpSpPr>
            <p:sp>
              <p:nvSpPr>
                <p:cNvPr id="252" name="Google Shape;252;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55" name="Google Shape;255;p19"/>
              <p:cNvGrpSpPr/>
              <p:nvPr/>
            </p:nvGrpSpPr>
            <p:grpSpPr>
              <a:xfrm>
                <a:off x="5668659" y="1714000"/>
                <a:ext cx="193488" cy="227433"/>
                <a:chOff x="5668659" y="1714000"/>
                <a:chExt cx="193488" cy="227433"/>
              </a:xfrm>
            </p:grpSpPr>
            <p:sp>
              <p:nvSpPr>
                <p:cNvPr id="256" name="Google Shape;256;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8" name="Google Shape;258;p19"/>
            <p:cNvGrpSpPr/>
            <p:nvPr/>
          </p:nvGrpSpPr>
          <p:grpSpPr>
            <a:xfrm>
              <a:off x="608609" y="2370079"/>
              <a:ext cx="458224" cy="227991"/>
              <a:chOff x="5668659" y="1713442"/>
              <a:chExt cx="458224" cy="227991"/>
            </a:xfrm>
          </p:grpSpPr>
          <p:grpSp>
            <p:nvGrpSpPr>
              <p:cNvPr id="259" name="Google Shape;259;p19"/>
              <p:cNvGrpSpPr/>
              <p:nvPr/>
            </p:nvGrpSpPr>
            <p:grpSpPr>
              <a:xfrm>
                <a:off x="5802485" y="1713507"/>
                <a:ext cx="188679" cy="227926"/>
                <a:chOff x="5802485" y="1713507"/>
                <a:chExt cx="188679" cy="227926"/>
              </a:xfrm>
            </p:grpSpPr>
            <p:sp>
              <p:nvSpPr>
                <p:cNvPr id="260" name="Google Shape;260;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9"/>
              <p:cNvGrpSpPr/>
              <p:nvPr/>
            </p:nvGrpSpPr>
            <p:grpSpPr>
              <a:xfrm>
                <a:off x="5936312" y="1713442"/>
                <a:ext cx="190570" cy="227991"/>
                <a:chOff x="5936312" y="1713442"/>
                <a:chExt cx="190570" cy="227991"/>
              </a:xfrm>
            </p:grpSpPr>
            <p:sp>
              <p:nvSpPr>
                <p:cNvPr id="263" name="Google Shape;263;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66" name="Google Shape;266;p19"/>
              <p:cNvGrpSpPr/>
              <p:nvPr/>
            </p:nvGrpSpPr>
            <p:grpSpPr>
              <a:xfrm>
                <a:off x="5668659" y="1714000"/>
                <a:ext cx="193488" cy="227433"/>
                <a:chOff x="5668659" y="1714000"/>
                <a:chExt cx="193488" cy="227433"/>
              </a:xfrm>
            </p:grpSpPr>
            <p:sp>
              <p:nvSpPr>
                <p:cNvPr id="267" name="Google Shape;267;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69" name="Google Shape;269;p19"/>
          <p:cNvGrpSpPr/>
          <p:nvPr/>
        </p:nvGrpSpPr>
        <p:grpSpPr>
          <a:xfrm>
            <a:off x="1462200" y="3213687"/>
            <a:ext cx="1605799" cy="1679186"/>
            <a:chOff x="608609" y="2370079"/>
            <a:chExt cx="458224" cy="523616"/>
          </a:xfrm>
        </p:grpSpPr>
        <p:grpSp>
          <p:nvGrpSpPr>
            <p:cNvPr id="270" name="Google Shape;270;p19"/>
            <p:cNvGrpSpPr/>
            <p:nvPr/>
          </p:nvGrpSpPr>
          <p:grpSpPr>
            <a:xfrm>
              <a:off x="608609" y="2665704"/>
              <a:ext cx="458224" cy="227991"/>
              <a:chOff x="5668659" y="1713442"/>
              <a:chExt cx="458224" cy="227991"/>
            </a:xfrm>
          </p:grpSpPr>
          <p:grpSp>
            <p:nvGrpSpPr>
              <p:cNvPr id="271" name="Google Shape;271;p19"/>
              <p:cNvGrpSpPr/>
              <p:nvPr/>
            </p:nvGrpSpPr>
            <p:grpSpPr>
              <a:xfrm>
                <a:off x="5802485" y="1713507"/>
                <a:ext cx="188679" cy="227926"/>
                <a:chOff x="5802485" y="1713507"/>
                <a:chExt cx="188679" cy="227926"/>
              </a:xfrm>
            </p:grpSpPr>
            <p:sp>
              <p:nvSpPr>
                <p:cNvPr id="272" name="Google Shape;272;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9"/>
              <p:cNvGrpSpPr/>
              <p:nvPr/>
            </p:nvGrpSpPr>
            <p:grpSpPr>
              <a:xfrm>
                <a:off x="5936312" y="1713442"/>
                <a:ext cx="190570" cy="227991"/>
                <a:chOff x="5936312" y="1713442"/>
                <a:chExt cx="190570" cy="227991"/>
              </a:xfrm>
            </p:grpSpPr>
            <p:sp>
              <p:nvSpPr>
                <p:cNvPr id="275" name="Google Shape;275;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78" name="Google Shape;278;p19"/>
              <p:cNvGrpSpPr/>
              <p:nvPr/>
            </p:nvGrpSpPr>
            <p:grpSpPr>
              <a:xfrm>
                <a:off x="5668659" y="1714000"/>
                <a:ext cx="193488" cy="227433"/>
                <a:chOff x="5668659" y="1714000"/>
                <a:chExt cx="193488" cy="227433"/>
              </a:xfrm>
            </p:grpSpPr>
            <p:sp>
              <p:nvSpPr>
                <p:cNvPr id="279" name="Google Shape;279;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1" name="Google Shape;281;p19"/>
            <p:cNvGrpSpPr/>
            <p:nvPr/>
          </p:nvGrpSpPr>
          <p:grpSpPr>
            <a:xfrm>
              <a:off x="608609" y="2511879"/>
              <a:ext cx="458224" cy="227991"/>
              <a:chOff x="5668659" y="1713442"/>
              <a:chExt cx="458224" cy="227991"/>
            </a:xfrm>
          </p:grpSpPr>
          <p:grpSp>
            <p:nvGrpSpPr>
              <p:cNvPr id="282" name="Google Shape;282;p19"/>
              <p:cNvGrpSpPr/>
              <p:nvPr/>
            </p:nvGrpSpPr>
            <p:grpSpPr>
              <a:xfrm>
                <a:off x="5802485" y="1713507"/>
                <a:ext cx="188679" cy="227926"/>
                <a:chOff x="5802485" y="1713507"/>
                <a:chExt cx="188679" cy="227926"/>
              </a:xfrm>
            </p:grpSpPr>
            <p:sp>
              <p:nvSpPr>
                <p:cNvPr id="283" name="Google Shape;283;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a:off x="5936312" y="1713442"/>
                <a:ext cx="190570" cy="227991"/>
                <a:chOff x="5936312" y="1713442"/>
                <a:chExt cx="190570" cy="227991"/>
              </a:xfrm>
            </p:grpSpPr>
            <p:sp>
              <p:nvSpPr>
                <p:cNvPr id="286" name="Google Shape;286;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89" name="Google Shape;289;p19"/>
              <p:cNvGrpSpPr/>
              <p:nvPr/>
            </p:nvGrpSpPr>
            <p:grpSpPr>
              <a:xfrm>
                <a:off x="5668659" y="1714000"/>
                <a:ext cx="193488" cy="227433"/>
                <a:chOff x="5668659" y="1714000"/>
                <a:chExt cx="193488" cy="227433"/>
              </a:xfrm>
            </p:grpSpPr>
            <p:sp>
              <p:nvSpPr>
                <p:cNvPr id="290" name="Google Shape;290;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2" name="Google Shape;292;p19"/>
            <p:cNvGrpSpPr/>
            <p:nvPr/>
          </p:nvGrpSpPr>
          <p:grpSpPr>
            <a:xfrm>
              <a:off x="608609" y="2370079"/>
              <a:ext cx="458224" cy="227991"/>
              <a:chOff x="5668659" y="1713442"/>
              <a:chExt cx="458224" cy="227991"/>
            </a:xfrm>
          </p:grpSpPr>
          <p:grpSp>
            <p:nvGrpSpPr>
              <p:cNvPr id="293" name="Google Shape;293;p19"/>
              <p:cNvGrpSpPr/>
              <p:nvPr/>
            </p:nvGrpSpPr>
            <p:grpSpPr>
              <a:xfrm>
                <a:off x="5802485" y="1713507"/>
                <a:ext cx="188679" cy="227926"/>
                <a:chOff x="5802485" y="1713507"/>
                <a:chExt cx="188679" cy="227926"/>
              </a:xfrm>
            </p:grpSpPr>
            <p:sp>
              <p:nvSpPr>
                <p:cNvPr id="294" name="Google Shape;29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19"/>
              <p:cNvGrpSpPr/>
              <p:nvPr/>
            </p:nvGrpSpPr>
            <p:grpSpPr>
              <a:xfrm>
                <a:off x="5936312" y="1713442"/>
                <a:ext cx="190570" cy="227991"/>
                <a:chOff x="5936312" y="1713442"/>
                <a:chExt cx="190570" cy="227991"/>
              </a:xfrm>
            </p:grpSpPr>
            <p:sp>
              <p:nvSpPr>
                <p:cNvPr id="297" name="Google Shape;29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300" name="Google Shape;300;p19"/>
              <p:cNvGrpSpPr/>
              <p:nvPr/>
            </p:nvGrpSpPr>
            <p:grpSpPr>
              <a:xfrm>
                <a:off x="5668659" y="1714000"/>
                <a:ext cx="193488" cy="227433"/>
                <a:chOff x="5668659" y="1714000"/>
                <a:chExt cx="193488" cy="227433"/>
              </a:xfrm>
            </p:grpSpPr>
            <p:sp>
              <p:nvSpPr>
                <p:cNvPr id="301" name="Google Shape;30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03" name="Google Shape;303;p19"/>
          <p:cNvSpPr/>
          <p:nvPr/>
        </p:nvSpPr>
        <p:spPr>
          <a:xfrm>
            <a:off x="521850" y="718825"/>
            <a:ext cx="331800" cy="1254900"/>
          </a:xfrm>
          <a:prstGeom prst="cube">
            <a:avLst>
              <a:gd name="adj" fmla="val 25000"/>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100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7"/>
        <p:cNvGrpSpPr/>
        <p:nvPr/>
      </p:nvGrpSpPr>
      <p:grpSpPr>
        <a:xfrm>
          <a:off x="0" y="0"/>
          <a:ext cx="0" cy="0"/>
          <a:chOff x="0" y="0"/>
          <a:chExt cx="0" cy="0"/>
        </a:xfrm>
      </p:grpSpPr>
      <p:sp>
        <p:nvSpPr>
          <p:cNvPr id="308" name="Google Shape;308;p20"/>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666666"/>
                </a:solidFill>
              </a:rPr>
              <a:t>Softmax</a:t>
            </a:r>
            <a:endParaRPr sz="1900">
              <a:solidFill>
                <a:srgbClr val="666666"/>
              </a:solidFill>
            </a:endParaRPr>
          </a:p>
        </p:txBody>
      </p:sp>
      <p:sp>
        <p:nvSpPr>
          <p:cNvPr id="309" name="Google Shape;309;p20"/>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666666"/>
                </a:solidFill>
              </a:rPr>
              <a:t>Convolve</a:t>
            </a:r>
            <a:endParaRPr sz="1900">
              <a:solidFill>
                <a:srgbClr val="666666"/>
              </a:solidFill>
            </a:endParaRPr>
          </a:p>
        </p:txBody>
      </p:sp>
      <p:sp>
        <p:nvSpPr>
          <p:cNvPr id="310" name="Google Shape;310;p20"/>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666666"/>
                </a:solidFill>
              </a:rPr>
              <a:t>Sharpen</a:t>
            </a:r>
            <a:endParaRPr sz="1900">
              <a:solidFill>
                <a:srgbClr val="666666"/>
              </a:solidFill>
            </a:endParaRPr>
          </a:p>
        </p:txBody>
      </p:sp>
      <p:grpSp>
        <p:nvGrpSpPr>
          <p:cNvPr id="311" name="Google Shape;311;p20"/>
          <p:cNvGrpSpPr/>
          <p:nvPr/>
        </p:nvGrpSpPr>
        <p:grpSpPr>
          <a:xfrm>
            <a:off x="7503475" y="912875"/>
            <a:ext cx="535200" cy="535200"/>
            <a:chOff x="7503475" y="912875"/>
            <a:chExt cx="535200" cy="535200"/>
          </a:xfrm>
        </p:grpSpPr>
        <p:sp>
          <p:nvSpPr>
            <p:cNvPr id="312" name="Google Shape;312;p20"/>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3" name="Google Shape;313;p20" descr="\sum" title="MathEquation,#565656"/>
            <p:cNvPicPr preferRelativeResize="0"/>
            <p:nvPr/>
          </p:nvPicPr>
          <p:blipFill>
            <a:blip r:embed="rId3">
              <a:alphaModFix/>
            </a:blip>
            <a:stretch>
              <a:fillRect/>
            </a:stretch>
          </p:blipFill>
          <p:spPr>
            <a:xfrm>
              <a:off x="7626450" y="1015775"/>
              <a:ext cx="289262" cy="329399"/>
            </a:xfrm>
            <a:prstGeom prst="rect">
              <a:avLst/>
            </a:prstGeom>
            <a:noFill/>
            <a:ln>
              <a:noFill/>
            </a:ln>
          </p:spPr>
        </p:pic>
      </p:grpSp>
      <p:grpSp>
        <p:nvGrpSpPr>
          <p:cNvPr id="314" name="Google Shape;314;p20"/>
          <p:cNvGrpSpPr/>
          <p:nvPr/>
        </p:nvGrpSpPr>
        <p:grpSpPr>
          <a:xfrm>
            <a:off x="7503475" y="2801025"/>
            <a:ext cx="535200" cy="535200"/>
            <a:chOff x="7503475" y="2981725"/>
            <a:chExt cx="535200" cy="535200"/>
          </a:xfrm>
        </p:grpSpPr>
        <p:sp>
          <p:nvSpPr>
            <p:cNvPr id="315" name="Google Shape;315;p20"/>
            <p:cNvSpPr/>
            <p:nvPr/>
          </p:nvSpPr>
          <p:spPr>
            <a:xfrm>
              <a:off x="7503475" y="29817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6" name="Google Shape;316;p20" descr="\times" title="MathEquation,#565656"/>
            <p:cNvPicPr preferRelativeResize="0"/>
            <p:nvPr/>
          </p:nvPicPr>
          <p:blipFill>
            <a:blip r:embed="rId4">
              <a:alphaModFix/>
            </a:blip>
            <a:stretch>
              <a:fillRect/>
            </a:stretch>
          </p:blipFill>
          <p:spPr>
            <a:xfrm>
              <a:off x="7626450" y="3124269"/>
              <a:ext cx="289250" cy="246581"/>
            </a:xfrm>
            <a:prstGeom prst="rect">
              <a:avLst/>
            </a:prstGeom>
            <a:noFill/>
            <a:ln>
              <a:noFill/>
            </a:ln>
          </p:spPr>
        </p:pic>
      </p:grpSp>
      <p:grpSp>
        <p:nvGrpSpPr>
          <p:cNvPr id="317" name="Google Shape;317;p20"/>
          <p:cNvGrpSpPr/>
          <p:nvPr/>
        </p:nvGrpSpPr>
        <p:grpSpPr>
          <a:xfrm>
            <a:off x="7503475" y="1856950"/>
            <a:ext cx="535200" cy="535200"/>
            <a:chOff x="7503475" y="1967125"/>
            <a:chExt cx="535200" cy="535200"/>
          </a:xfrm>
        </p:grpSpPr>
        <p:sp>
          <p:nvSpPr>
            <p:cNvPr id="318" name="Google Shape;318;p20"/>
            <p:cNvSpPr/>
            <p:nvPr/>
          </p:nvSpPr>
          <p:spPr>
            <a:xfrm>
              <a:off x="7503475" y="19671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9" name="Google Shape;319;p20" descr="\cdot" title="MathEquation,#565656"/>
            <p:cNvPicPr preferRelativeResize="0"/>
            <p:nvPr/>
          </p:nvPicPr>
          <p:blipFill>
            <a:blip r:embed="rId5">
              <a:alphaModFix/>
            </a:blip>
            <a:stretch>
              <a:fillRect/>
            </a:stretch>
          </p:blipFill>
          <p:spPr>
            <a:xfrm>
              <a:off x="7676213" y="2126400"/>
              <a:ext cx="189716" cy="329401"/>
            </a:xfrm>
            <a:prstGeom prst="rect">
              <a:avLst/>
            </a:prstGeom>
            <a:noFill/>
            <a:ln>
              <a:noFill/>
            </a:ln>
          </p:spPr>
        </p:pic>
      </p:grpSp>
      <p:grpSp>
        <p:nvGrpSpPr>
          <p:cNvPr id="320" name="Google Shape;320;p20"/>
          <p:cNvGrpSpPr/>
          <p:nvPr/>
        </p:nvGrpSpPr>
        <p:grpSpPr>
          <a:xfrm>
            <a:off x="7503475" y="3745100"/>
            <a:ext cx="535200" cy="535200"/>
            <a:chOff x="7503475" y="3745100"/>
            <a:chExt cx="535200" cy="535200"/>
          </a:xfrm>
        </p:grpSpPr>
        <p:pic>
          <p:nvPicPr>
            <p:cNvPr id="321" name="Google Shape;321;p20" descr="+" title="MathEquation,#585858"/>
            <p:cNvPicPr preferRelativeResize="0"/>
            <p:nvPr/>
          </p:nvPicPr>
          <p:blipFill>
            <a:blip r:embed="rId6">
              <a:alphaModFix/>
            </a:blip>
            <a:stretch>
              <a:fillRect/>
            </a:stretch>
          </p:blipFill>
          <p:spPr>
            <a:xfrm>
              <a:off x="7577600" y="3803262"/>
              <a:ext cx="386950" cy="418876"/>
            </a:xfrm>
            <a:prstGeom prst="rect">
              <a:avLst/>
            </a:prstGeom>
            <a:noFill/>
            <a:ln>
              <a:noFill/>
            </a:ln>
          </p:spPr>
        </p:pic>
        <p:sp>
          <p:nvSpPr>
            <p:cNvPr id="322" name="Google Shape;322;p20"/>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26"/>
        <p:cNvGrpSpPr/>
        <p:nvPr/>
      </p:nvGrpSpPr>
      <p:grpSpPr>
        <a:xfrm>
          <a:off x="0" y="0"/>
          <a:ext cx="0" cy="0"/>
          <a:chOff x="0" y="0"/>
          <a:chExt cx="0" cy="0"/>
        </a:xfrm>
      </p:grpSpPr>
      <p:sp>
        <p:nvSpPr>
          <p:cNvPr id="327" name="Google Shape;327;p21"/>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28" name="Google Shape;328;p21"/>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FFFFFF"/>
                </a:solidFill>
              </a:rPr>
              <a:t>Softmax</a:t>
            </a:r>
            <a:endParaRPr sz="1900">
              <a:solidFill>
                <a:srgbClr val="FFFFFF"/>
              </a:solidFill>
            </a:endParaRPr>
          </a:p>
        </p:txBody>
      </p:sp>
      <p:sp>
        <p:nvSpPr>
          <p:cNvPr id="329" name="Google Shape;329;p21"/>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FFFFFF"/>
                </a:solidFill>
              </a:rPr>
              <a:t>Convolve</a:t>
            </a:r>
            <a:endParaRPr sz="1900">
              <a:solidFill>
                <a:srgbClr val="FFFFFF"/>
              </a:solidFill>
            </a:endParaRPr>
          </a:p>
        </p:txBody>
      </p:sp>
      <p:sp>
        <p:nvSpPr>
          <p:cNvPr id="330" name="Google Shape;330;p21"/>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FFFFFF"/>
                </a:solidFill>
              </a:rPr>
              <a:t>Sharpen</a:t>
            </a:r>
            <a:endParaRPr sz="1900">
              <a:solidFill>
                <a:srgbClr val="FFFFFF"/>
              </a:solidFill>
            </a:endParaRPr>
          </a:p>
        </p:txBody>
      </p:sp>
      <p:grpSp>
        <p:nvGrpSpPr>
          <p:cNvPr id="331" name="Google Shape;331;p21"/>
          <p:cNvGrpSpPr/>
          <p:nvPr/>
        </p:nvGrpSpPr>
        <p:grpSpPr>
          <a:xfrm>
            <a:off x="7503475" y="2801025"/>
            <a:ext cx="535200" cy="535200"/>
            <a:chOff x="7503475" y="2801025"/>
            <a:chExt cx="535200" cy="535200"/>
          </a:xfrm>
        </p:grpSpPr>
        <p:sp>
          <p:nvSpPr>
            <p:cNvPr id="332" name="Google Shape;332;p21"/>
            <p:cNvSpPr/>
            <p:nvPr/>
          </p:nvSpPr>
          <p:spPr>
            <a:xfrm>
              <a:off x="7503475" y="28010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33" name="Google Shape;333;p21" descr="\times" title="MathEquation,#fefcff"/>
            <p:cNvPicPr preferRelativeResize="0"/>
            <p:nvPr/>
          </p:nvPicPr>
          <p:blipFill>
            <a:blip r:embed="rId3">
              <a:alphaModFix/>
            </a:blip>
            <a:stretch>
              <a:fillRect/>
            </a:stretch>
          </p:blipFill>
          <p:spPr>
            <a:xfrm>
              <a:off x="7626453" y="2943569"/>
              <a:ext cx="283050" cy="241300"/>
            </a:xfrm>
            <a:prstGeom prst="rect">
              <a:avLst/>
            </a:prstGeom>
            <a:noFill/>
            <a:ln>
              <a:noFill/>
            </a:ln>
          </p:spPr>
        </p:pic>
      </p:grpSp>
      <p:grpSp>
        <p:nvGrpSpPr>
          <p:cNvPr id="334" name="Google Shape;334;p21"/>
          <p:cNvGrpSpPr/>
          <p:nvPr/>
        </p:nvGrpSpPr>
        <p:grpSpPr>
          <a:xfrm>
            <a:off x="7503475" y="1856950"/>
            <a:ext cx="535200" cy="535200"/>
            <a:chOff x="7503475" y="1856950"/>
            <a:chExt cx="535200" cy="535200"/>
          </a:xfrm>
        </p:grpSpPr>
        <p:sp>
          <p:nvSpPr>
            <p:cNvPr id="335" name="Google Shape;335;p21"/>
            <p:cNvSpPr/>
            <p:nvPr/>
          </p:nvSpPr>
          <p:spPr>
            <a:xfrm>
              <a:off x="7503475" y="185695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36" name="Google Shape;336;p21" descr="\cdot" title="MathEquation,#fefcff"/>
            <p:cNvPicPr preferRelativeResize="0"/>
            <p:nvPr/>
          </p:nvPicPr>
          <p:blipFill>
            <a:blip r:embed="rId4">
              <a:alphaModFix/>
            </a:blip>
            <a:stretch>
              <a:fillRect/>
            </a:stretch>
          </p:blipFill>
          <p:spPr>
            <a:xfrm>
              <a:off x="7676213" y="2016229"/>
              <a:ext cx="190180" cy="330200"/>
            </a:xfrm>
            <a:prstGeom prst="rect">
              <a:avLst/>
            </a:prstGeom>
            <a:noFill/>
            <a:ln>
              <a:noFill/>
            </a:ln>
          </p:spPr>
        </p:pic>
      </p:grpSp>
      <p:pic>
        <p:nvPicPr>
          <p:cNvPr id="337" name="Google Shape;337;p21" descr="+" title="MathEquation,#fefcff"/>
          <p:cNvPicPr preferRelativeResize="0"/>
          <p:nvPr/>
        </p:nvPicPr>
        <p:blipFill>
          <a:blip r:embed="rId5">
            <a:alphaModFix/>
          </a:blip>
          <a:stretch>
            <a:fillRect/>
          </a:stretch>
        </p:blipFill>
        <p:spPr>
          <a:xfrm>
            <a:off x="7577600" y="3803263"/>
            <a:ext cx="387160" cy="419101"/>
          </a:xfrm>
          <a:prstGeom prst="rect">
            <a:avLst/>
          </a:prstGeom>
          <a:noFill/>
          <a:ln>
            <a:noFill/>
          </a:ln>
        </p:spPr>
      </p:pic>
      <p:grpSp>
        <p:nvGrpSpPr>
          <p:cNvPr id="338" name="Google Shape;338;p21"/>
          <p:cNvGrpSpPr/>
          <p:nvPr/>
        </p:nvGrpSpPr>
        <p:grpSpPr>
          <a:xfrm>
            <a:off x="7503475" y="912875"/>
            <a:ext cx="535200" cy="535200"/>
            <a:chOff x="7503475" y="912875"/>
            <a:chExt cx="535200" cy="535200"/>
          </a:xfrm>
        </p:grpSpPr>
        <p:sp>
          <p:nvSpPr>
            <p:cNvPr id="339" name="Google Shape;339;p21"/>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40" name="Google Shape;340;p21" descr="\sum" title="MathEquation,#f8f9fc"/>
            <p:cNvPicPr preferRelativeResize="0"/>
            <p:nvPr/>
          </p:nvPicPr>
          <p:blipFill>
            <a:blip r:embed="rId6">
              <a:alphaModFix/>
            </a:blip>
            <a:stretch>
              <a:fillRect/>
            </a:stretch>
          </p:blipFill>
          <p:spPr>
            <a:xfrm>
              <a:off x="7626450" y="1015776"/>
              <a:ext cx="289968" cy="330201"/>
            </a:xfrm>
            <a:prstGeom prst="rect">
              <a:avLst/>
            </a:prstGeom>
            <a:noFill/>
            <a:ln>
              <a:noFill/>
            </a:ln>
          </p:spPr>
        </p:pic>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2791</Words>
  <Application>Microsoft Office PowerPoint</Application>
  <PresentationFormat>全屏显示(16:9)</PresentationFormat>
  <Paragraphs>834</Paragraphs>
  <Slides>63</Slides>
  <Notes>62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63</vt:i4>
      </vt:variant>
    </vt:vector>
  </HeadingPairs>
  <TitlesOfParts>
    <vt:vector size="70" baseType="lpstr">
      <vt:lpstr>Nanum Gothic</vt:lpstr>
      <vt:lpstr>宋体</vt:lpstr>
      <vt:lpstr>Arial</vt:lpstr>
      <vt:lpstr>Consolas</vt:lpstr>
      <vt:lpstr>Roboto</vt:lpstr>
      <vt:lpstr>Times New Roman</vt:lpstr>
      <vt:lpstr>Simple Light</vt:lpstr>
      <vt:lpstr>ML Visuals By dair.ai  https://github.com/dair-ai/ml-visuals</vt:lpstr>
      <vt:lpstr>Basic ML Visuals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Abstract backgrounds</vt:lpstr>
      <vt:lpstr>PowerPoint 演示文稿</vt:lpstr>
      <vt:lpstr>PowerPoint 演示文稿</vt:lpstr>
      <vt:lpstr>PowerPoint 演示文稿</vt:lpstr>
      <vt:lpstr>PowerPoint 演示文稿</vt:lpstr>
      <vt:lpstr>Gradient Backgrounds</vt:lpstr>
      <vt:lpstr>PowerPoint 演示文稿</vt:lpstr>
      <vt:lpstr>PowerPoint 演示文稿</vt:lpstr>
      <vt:lpstr>PowerPoint 演示文稿</vt:lpstr>
      <vt:lpstr>Community Contributions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Miscellaneous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王为</dc:creator>
  <cp:lastModifiedBy>为 王</cp:lastModifiedBy>
  <cp:revision>1</cp:revision>
  <dcterms:modified xsi:type="dcterms:W3CDTF">2024-12-08T14:45:12Z</dcterms:modified>
</cp:coreProperties>
</file>