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9"/>
    <p:restoredTop sz="94646"/>
  </p:normalViewPr>
  <p:slideViewPr>
    <p:cSldViewPr snapToGrid="0" snapToObjects="1">
      <p:cViewPr>
        <p:scale>
          <a:sx n="101" d="100"/>
          <a:sy n="101" d="100"/>
        </p:scale>
        <p:origin x="-17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86B8-F9FE-EE43-BB3C-26885E68D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7E488-25E1-FA46-8E75-7D4A6F6B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5C56-FDA0-B34A-A1C5-18B9D3CD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C322-2A82-594B-B76F-38BF48A5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3EAD-643D-3E4D-BDE6-B6A686E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8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5E2A-F04C-C546-A1AA-412C8798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7EBAF-CE74-A04C-8636-DF436F99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3794-D6AE-2044-9A99-265703CB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4AB2-A6C4-1246-B148-819E410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943E-F05C-FD40-A9EE-62D9E228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4AAD5-77C4-4E48-A183-29C93E0A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65C60-12D5-B946-8A26-3E1B993C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6DFF2-8330-0E42-86E2-0308C04B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69B1-55C7-2F43-9C1F-899C5F0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50D2-1060-1E48-878C-00770704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2EAD-841A-9F40-B695-04556E6E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A5F2-6B6B-6A43-A2F9-E6B5DD97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F155-8DEF-8240-88A0-BF45D30F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A51B-80AA-1C4D-9EA9-25A23A3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8848-2A0A-7940-9F5C-382E5EA7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3809-9D64-B74C-BB1D-6374A5B6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9EB42-008B-3C40-AE06-77FFE5E0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E0FDF-1584-E847-98BD-3EE28C77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AE2-5789-824B-85D9-3EF2C41A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2851-7DAB-FD41-B72F-7D6C2E54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464B-CC6C-314B-B5EC-8F534D4E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4BA5-4B5E-9C49-9CD1-BA83444DD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206F1-EBC7-BE43-A20B-F541991F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F3AC-446D-5744-9064-9EBF3E50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A25D-E6D8-254F-91AA-7C5A00E6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6822-8500-A54D-B5E4-6508754E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7CA5-38E9-F740-A33B-89A15CDD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2FA5-EC96-C04C-8D9F-DC748440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DEFF6-D5DD-6741-A557-2E1E15EF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BC72A-ABEA-E84D-A023-E1B3C3FAE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2DAF3-9681-E647-B661-4C515E562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82B92-5A54-7344-B42B-190325FC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D82B2-8490-8D49-9109-270C2EC3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96A40-9028-0749-BDA8-43BBACE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4B8B-6573-0A41-B74E-525302BD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A8A3D-671D-6643-944F-01BD7B12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DA9B2-792F-C94D-B825-F7371C84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F64A-5185-9A41-9363-428154F7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12443-1E5C-7D46-98F9-137D7C78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B22FB-82B1-9E47-97B1-1DB5B8DE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BAFE0-E804-A240-95AE-5A162C54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FEC7-5FD7-B346-B175-0E14EAF4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D53B-3BD2-E146-86DC-260E9C7E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DC7BB-5B67-1E4B-B899-BF6DEC9A3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50017-BE1C-E14E-A459-F89C357C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B3FC-E61F-954D-9511-E0EBE7E1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BBE6-90DF-B04D-A86B-4E7809CB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9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C807-1470-2644-8FE9-BA2143CF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B1118-9D70-B044-976F-9841C2B9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7A95B-C572-EA45-A337-6E58AE5B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F51C-DFD5-5E44-B612-310A554E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062A-3551-764E-B79E-28059325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0C86-6408-E442-8E0A-9A1FD06B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42487-A140-DA40-AF5C-9790A27A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A62-2F80-8342-9A7A-95899E72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B2B6-D00D-8347-A9A4-E20D408D4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4A64-A8AE-544D-BAB9-7F1FD8E52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EEC2-11F9-6B4B-9DB1-4A3817E3F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D8F4C-B7A4-BC4F-8725-7F4312324DA1}"/>
              </a:ext>
            </a:extLst>
          </p:cNvPr>
          <p:cNvSpPr txBox="1"/>
          <p:nvPr/>
        </p:nvSpPr>
        <p:spPr>
          <a:xfrm>
            <a:off x="3547872" y="969264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[[2, [[3, [4, null]], null]], null]]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D881C-1269-CB4B-B203-96BE7C2A59E3}"/>
              </a:ext>
            </a:extLst>
          </p:cNvPr>
          <p:cNvSpPr txBox="1"/>
          <p:nvPr/>
        </p:nvSpPr>
        <p:spPr>
          <a:xfrm>
            <a:off x="5328341" y="240792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[2, [[3, [4, null]], null]]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A12A7-2A17-8C46-A975-A13AFCC50B9E}"/>
              </a:ext>
            </a:extLst>
          </p:cNvPr>
          <p:cNvSpPr txBox="1"/>
          <p:nvPr/>
        </p:nvSpPr>
        <p:spPr>
          <a:xfrm>
            <a:off x="7170414" y="379780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[3, [4, null]]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7FC626-517D-4941-8BE7-61377D816453}"/>
              </a:ext>
            </a:extLst>
          </p:cNvPr>
          <p:cNvCxnSpPr>
            <a:cxnSpLocks/>
          </p:cNvCxnSpPr>
          <p:nvPr/>
        </p:nvCxnSpPr>
        <p:spPr>
          <a:xfrm flipH="1">
            <a:off x="4080681" y="1387364"/>
            <a:ext cx="1826832" cy="89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660FF9-B2F3-624A-A5F9-68A3253DCF42}"/>
              </a:ext>
            </a:extLst>
          </p:cNvPr>
          <p:cNvCxnSpPr>
            <a:cxnSpLocks/>
          </p:cNvCxnSpPr>
          <p:nvPr/>
        </p:nvCxnSpPr>
        <p:spPr>
          <a:xfrm>
            <a:off x="5907513" y="1387364"/>
            <a:ext cx="1799573" cy="89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AB6AAA-BC3C-1B49-A0B9-7168DDAEA27C}"/>
              </a:ext>
            </a:extLst>
          </p:cNvPr>
          <p:cNvCxnSpPr>
            <a:cxnSpLocks/>
          </p:cNvCxnSpPr>
          <p:nvPr/>
        </p:nvCxnSpPr>
        <p:spPr>
          <a:xfrm flipH="1">
            <a:off x="4829981" y="2777252"/>
            <a:ext cx="1826832" cy="89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244A6-B87E-DC4E-8FEC-622D4D726B3F}"/>
              </a:ext>
            </a:extLst>
          </p:cNvPr>
          <p:cNvCxnSpPr>
            <a:cxnSpLocks/>
          </p:cNvCxnSpPr>
          <p:nvPr/>
        </p:nvCxnSpPr>
        <p:spPr>
          <a:xfrm>
            <a:off x="6656813" y="2777252"/>
            <a:ext cx="1799573" cy="89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F8E2E7-E06C-9B44-BC56-B6B56DDFB889}"/>
              </a:ext>
            </a:extLst>
          </p:cNvPr>
          <p:cNvCxnSpPr>
            <a:cxnSpLocks/>
          </p:cNvCxnSpPr>
          <p:nvPr/>
        </p:nvCxnSpPr>
        <p:spPr>
          <a:xfrm flipH="1">
            <a:off x="6256998" y="4313198"/>
            <a:ext cx="1826832" cy="89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6381FC-1618-974C-90AC-27038AEEB107}"/>
              </a:ext>
            </a:extLst>
          </p:cNvPr>
          <p:cNvCxnSpPr>
            <a:cxnSpLocks/>
          </p:cNvCxnSpPr>
          <p:nvPr/>
        </p:nvCxnSpPr>
        <p:spPr>
          <a:xfrm>
            <a:off x="8083830" y="4313198"/>
            <a:ext cx="1799573" cy="89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F2F8D7-C323-A149-8522-65AA5A15F278}"/>
              </a:ext>
            </a:extLst>
          </p:cNvPr>
          <p:cNvSpPr txBox="1"/>
          <p:nvPr/>
        </p:nvSpPr>
        <p:spPr>
          <a:xfrm>
            <a:off x="3755303" y="24079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17E8F9-8FED-2D46-9171-FFE15B6C18CB}"/>
              </a:ext>
            </a:extLst>
          </p:cNvPr>
          <p:cNvSpPr txBox="1"/>
          <p:nvPr/>
        </p:nvSpPr>
        <p:spPr>
          <a:xfrm>
            <a:off x="4507457" y="37978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15C9F-8933-6944-90D1-1193F673BF5C}"/>
              </a:ext>
            </a:extLst>
          </p:cNvPr>
          <p:cNvSpPr txBox="1"/>
          <p:nvPr/>
        </p:nvSpPr>
        <p:spPr>
          <a:xfrm>
            <a:off x="5934474" y="53396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93E2A-4033-E24F-ADF1-DFB78141FFA8}"/>
              </a:ext>
            </a:extLst>
          </p:cNvPr>
          <p:cNvSpPr txBox="1"/>
          <p:nvPr/>
        </p:nvSpPr>
        <p:spPr>
          <a:xfrm>
            <a:off x="9879973" y="53396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8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2019-04-30T09:48:35Z</dcterms:created>
  <dcterms:modified xsi:type="dcterms:W3CDTF">2019-04-30T10:09:23Z</dcterms:modified>
</cp:coreProperties>
</file>