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6499225" cy="3059113"/>
  <p:notesSz cx="6858000" cy="9144000"/>
  <p:defaultTextStyle>
    <a:defPPr>
      <a:defRPr lang="en-US"/>
    </a:defPPr>
    <a:lvl1pPr marL="0" algn="l" defTabSz="7071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1pPr>
    <a:lvl2pPr marL="353592" algn="l" defTabSz="7071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2pPr>
    <a:lvl3pPr marL="707184" algn="l" defTabSz="7071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3pPr>
    <a:lvl4pPr marL="1060776" algn="l" defTabSz="7071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4pPr>
    <a:lvl5pPr marL="1414368" algn="l" defTabSz="7071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5pPr>
    <a:lvl6pPr marL="1767959" algn="l" defTabSz="7071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6pPr>
    <a:lvl7pPr marL="2121551" algn="l" defTabSz="7071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7pPr>
    <a:lvl8pPr marL="2475143" algn="l" defTabSz="7071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8pPr>
    <a:lvl9pPr marL="2828735" algn="l" defTabSz="7071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07"/>
    <p:restoredTop sz="94676"/>
  </p:normalViewPr>
  <p:slideViewPr>
    <p:cSldViewPr snapToGrid="0" snapToObjects="1">
      <p:cViewPr>
        <p:scale>
          <a:sx n="110" d="100"/>
          <a:sy n="110" d="100"/>
        </p:scale>
        <p:origin x="440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403" y="500646"/>
            <a:ext cx="4874419" cy="1065025"/>
          </a:xfrm>
        </p:spPr>
        <p:txBody>
          <a:bodyPr anchor="b"/>
          <a:lstStyle>
            <a:lvl1pPr algn="ctr">
              <a:defRPr sz="26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403" y="1606743"/>
            <a:ext cx="4874419" cy="738577"/>
          </a:xfrm>
        </p:spPr>
        <p:txBody>
          <a:bodyPr/>
          <a:lstStyle>
            <a:lvl1pPr marL="0" indent="0" algn="ctr">
              <a:buNone/>
              <a:defRPr sz="1071"/>
            </a:lvl1pPr>
            <a:lvl2pPr marL="203957" indent="0" algn="ctr">
              <a:buNone/>
              <a:defRPr sz="892"/>
            </a:lvl2pPr>
            <a:lvl3pPr marL="407914" indent="0" algn="ctr">
              <a:buNone/>
              <a:defRPr sz="803"/>
            </a:lvl3pPr>
            <a:lvl4pPr marL="611871" indent="0" algn="ctr">
              <a:buNone/>
              <a:defRPr sz="714"/>
            </a:lvl4pPr>
            <a:lvl5pPr marL="815828" indent="0" algn="ctr">
              <a:buNone/>
              <a:defRPr sz="714"/>
            </a:lvl5pPr>
            <a:lvl6pPr marL="1019785" indent="0" algn="ctr">
              <a:buNone/>
              <a:defRPr sz="714"/>
            </a:lvl6pPr>
            <a:lvl7pPr marL="1223742" indent="0" algn="ctr">
              <a:buNone/>
              <a:defRPr sz="714"/>
            </a:lvl7pPr>
            <a:lvl8pPr marL="1427698" indent="0" algn="ctr">
              <a:buNone/>
              <a:defRPr sz="714"/>
            </a:lvl8pPr>
            <a:lvl9pPr marL="1631655" indent="0" algn="ctr">
              <a:buNone/>
              <a:defRPr sz="7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5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5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51008" y="162869"/>
            <a:ext cx="1401395" cy="25924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822" y="162869"/>
            <a:ext cx="4122946" cy="25924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2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36" y="762654"/>
            <a:ext cx="5605582" cy="1272506"/>
          </a:xfrm>
        </p:spPr>
        <p:txBody>
          <a:bodyPr anchor="b"/>
          <a:lstStyle>
            <a:lvl1pPr>
              <a:defRPr sz="26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436" y="2047198"/>
            <a:ext cx="5605582" cy="669181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1pPr>
            <a:lvl2pPr marL="203957" indent="0">
              <a:buNone/>
              <a:defRPr sz="892">
                <a:solidFill>
                  <a:schemeClr val="tx1">
                    <a:tint val="75000"/>
                  </a:schemeClr>
                </a:solidFill>
              </a:defRPr>
            </a:lvl2pPr>
            <a:lvl3pPr marL="407914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3pPr>
            <a:lvl4pPr marL="611871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4pPr>
            <a:lvl5pPr marL="815828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5pPr>
            <a:lvl6pPr marL="101978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6pPr>
            <a:lvl7pPr marL="1223742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7pPr>
            <a:lvl8pPr marL="1427698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8pPr>
            <a:lvl9pPr marL="163165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2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822" y="814347"/>
            <a:ext cx="2762171" cy="19409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0232" y="814347"/>
            <a:ext cx="2762171" cy="19409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68" y="162870"/>
            <a:ext cx="5605582" cy="5912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68" y="749908"/>
            <a:ext cx="2749477" cy="367518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3957" indent="0">
              <a:buNone/>
              <a:defRPr sz="892" b="1"/>
            </a:lvl2pPr>
            <a:lvl3pPr marL="407914" indent="0">
              <a:buNone/>
              <a:defRPr sz="803" b="1"/>
            </a:lvl3pPr>
            <a:lvl4pPr marL="611871" indent="0">
              <a:buNone/>
              <a:defRPr sz="714" b="1"/>
            </a:lvl4pPr>
            <a:lvl5pPr marL="815828" indent="0">
              <a:buNone/>
              <a:defRPr sz="714" b="1"/>
            </a:lvl5pPr>
            <a:lvl6pPr marL="1019785" indent="0">
              <a:buNone/>
              <a:defRPr sz="714" b="1"/>
            </a:lvl6pPr>
            <a:lvl7pPr marL="1223742" indent="0">
              <a:buNone/>
              <a:defRPr sz="714" b="1"/>
            </a:lvl7pPr>
            <a:lvl8pPr marL="1427698" indent="0">
              <a:buNone/>
              <a:defRPr sz="714" b="1"/>
            </a:lvl8pPr>
            <a:lvl9pPr marL="1631655" indent="0">
              <a:buNone/>
              <a:defRPr sz="71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68" y="1117426"/>
            <a:ext cx="2749477" cy="16435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0233" y="749908"/>
            <a:ext cx="2763017" cy="367518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3957" indent="0">
              <a:buNone/>
              <a:defRPr sz="892" b="1"/>
            </a:lvl2pPr>
            <a:lvl3pPr marL="407914" indent="0">
              <a:buNone/>
              <a:defRPr sz="803" b="1"/>
            </a:lvl3pPr>
            <a:lvl4pPr marL="611871" indent="0">
              <a:buNone/>
              <a:defRPr sz="714" b="1"/>
            </a:lvl4pPr>
            <a:lvl5pPr marL="815828" indent="0">
              <a:buNone/>
              <a:defRPr sz="714" b="1"/>
            </a:lvl5pPr>
            <a:lvl6pPr marL="1019785" indent="0">
              <a:buNone/>
              <a:defRPr sz="714" b="1"/>
            </a:lvl6pPr>
            <a:lvl7pPr marL="1223742" indent="0">
              <a:buNone/>
              <a:defRPr sz="714" b="1"/>
            </a:lvl7pPr>
            <a:lvl8pPr marL="1427698" indent="0">
              <a:buNone/>
              <a:defRPr sz="714" b="1"/>
            </a:lvl8pPr>
            <a:lvl9pPr marL="1631655" indent="0">
              <a:buNone/>
              <a:defRPr sz="71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0233" y="1117426"/>
            <a:ext cx="2763017" cy="16435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6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4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8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69" y="203941"/>
            <a:ext cx="2096169" cy="71379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017" y="440456"/>
            <a:ext cx="3290233" cy="2173953"/>
          </a:xfrm>
        </p:spPr>
        <p:txBody>
          <a:bodyPr/>
          <a:lstStyle>
            <a:lvl1pPr>
              <a:defRPr sz="1428"/>
            </a:lvl1pPr>
            <a:lvl2pPr>
              <a:defRPr sz="1249"/>
            </a:lvl2pPr>
            <a:lvl3pPr>
              <a:defRPr sz="1071"/>
            </a:lvl3pPr>
            <a:lvl4pPr>
              <a:defRPr sz="892"/>
            </a:lvl4pPr>
            <a:lvl5pPr>
              <a:defRPr sz="892"/>
            </a:lvl5pPr>
            <a:lvl6pPr>
              <a:defRPr sz="892"/>
            </a:lvl6pPr>
            <a:lvl7pPr>
              <a:defRPr sz="892"/>
            </a:lvl7pPr>
            <a:lvl8pPr>
              <a:defRPr sz="892"/>
            </a:lvl8pPr>
            <a:lvl9pPr>
              <a:defRPr sz="89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69" y="917734"/>
            <a:ext cx="2096169" cy="1700216"/>
          </a:xfrm>
        </p:spPr>
        <p:txBody>
          <a:bodyPr/>
          <a:lstStyle>
            <a:lvl1pPr marL="0" indent="0">
              <a:buNone/>
              <a:defRPr sz="714"/>
            </a:lvl1pPr>
            <a:lvl2pPr marL="203957" indent="0">
              <a:buNone/>
              <a:defRPr sz="625"/>
            </a:lvl2pPr>
            <a:lvl3pPr marL="407914" indent="0">
              <a:buNone/>
              <a:defRPr sz="535"/>
            </a:lvl3pPr>
            <a:lvl4pPr marL="611871" indent="0">
              <a:buNone/>
              <a:defRPr sz="446"/>
            </a:lvl4pPr>
            <a:lvl5pPr marL="815828" indent="0">
              <a:buNone/>
              <a:defRPr sz="446"/>
            </a:lvl5pPr>
            <a:lvl6pPr marL="1019785" indent="0">
              <a:buNone/>
              <a:defRPr sz="446"/>
            </a:lvl6pPr>
            <a:lvl7pPr marL="1223742" indent="0">
              <a:buNone/>
              <a:defRPr sz="446"/>
            </a:lvl7pPr>
            <a:lvl8pPr marL="1427698" indent="0">
              <a:buNone/>
              <a:defRPr sz="446"/>
            </a:lvl8pPr>
            <a:lvl9pPr marL="1631655" indent="0">
              <a:buNone/>
              <a:defRPr sz="4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8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69" y="203941"/>
            <a:ext cx="2096169" cy="71379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3017" y="440456"/>
            <a:ext cx="3290233" cy="2173953"/>
          </a:xfrm>
        </p:spPr>
        <p:txBody>
          <a:bodyPr anchor="t"/>
          <a:lstStyle>
            <a:lvl1pPr marL="0" indent="0">
              <a:buNone/>
              <a:defRPr sz="1428"/>
            </a:lvl1pPr>
            <a:lvl2pPr marL="203957" indent="0">
              <a:buNone/>
              <a:defRPr sz="1249"/>
            </a:lvl2pPr>
            <a:lvl3pPr marL="407914" indent="0">
              <a:buNone/>
              <a:defRPr sz="1071"/>
            </a:lvl3pPr>
            <a:lvl4pPr marL="611871" indent="0">
              <a:buNone/>
              <a:defRPr sz="892"/>
            </a:lvl4pPr>
            <a:lvl5pPr marL="815828" indent="0">
              <a:buNone/>
              <a:defRPr sz="892"/>
            </a:lvl5pPr>
            <a:lvl6pPr marL="1019785" indent="0">
              <a:buNone/>
              <a:defRPr sz="892"/>
            </a:lvl6pPr>
            <a:lvl7pPr marL="1223742" indent="0">
              <a:buNone/>
              <a:defRPr sz="892"/>
            </a:lvl7pPr>
            <a:lvl8pPr marL="1427698" indent="0">
              <a:buNone/>
              <a:defRPr sz="892"/>
            </a:lvl8pPr>
            <a:lvl9pPr marL="1631655" indent="0">
              <a:buNone/>
              <a:defRPr sz="8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69" y="917734"/>
            <a:ext cx="2096169" cy="1700216"/>
          </a:xfrm>
        </p:spPr>
        <p:txBody>
          <a:bodyPr/>
          <a:lstStyle>
            <a:lvl1pPr marL="0" indent="0">
              <a:buNone/>
              <a:defRPr sz="714"/>
            </a:lvl1pPr>
            <a:lvl2pPr marL="203957" indent="0">
              <a:buNone/>
              <a:defRPr sz="625"/>
            </a:lvl2pPr>
            <a:lvl3pPr marL="407914" indent="0">
              <a:buNone/>
              <a:defRPr sz="535"/>
            </a:lvl3pPr>
            <a:lvl4pPr marL="611871" indent="0">
              <a:buNone/>
              <a:defRPr sz="446"/>
            </a:lvl4pPr>
            <a:lvl5pPr marL="815828" indent="0">
              <a:buNone/>
              <a:defRPr sz="446"/>
            </a:lvl5pPr>
            <a:lvl6pPr marL="1019785" indent="0">
              <a:buNone/>
              <a:defRPr sz="446"/>
            </a:lvl6pPr>
            <a:lvl7pPr marL="1223742" indent="0">
              <a:buNone/>
              <a:defRPr sz="446"/>
            </a:lvl7pPr>
            <a:lvl8pPr marL="1427698" indent="0">
              <a:buNone/>
              <a:defRPr sz="446"/>
            </a:lvl8pPr>
            <a:lvl9pPr marL="1631655" indent="0">
              <a:buNone/>
              <a:defRPr sz="4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7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822" y="162870"/>
            <a:ext cx="5605582" cy="591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822" y="814347"/>
            <a:ext cx="5605582" cy="1940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822" y="2835345"/>
            <a:ext cx="1462326" cy="162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2869" y="2835345"/>
            <a:ext cx="2193488" cy="162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0077" y="2835345"/>
            <a:ext cx="1462326" cy="162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07914" rtl="0" eaLnBrk="1" latinLnBrk="0" hangingPunct="1">
        <a:lnSpc>
          <a:spcPct val="90000"/>
        </a:lnSpc>
        <a:spcBef>
          <a:spcPct val="0"/>
        </a:spcBef>
        <a:buNone/>
        <a:defRPr sz="19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978" indent="-101978" algn="l" defTabSz="407914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49" kern="1200">
          <a:solidFill>
            <a:schemeClr val="tx1"/>
          </a:solidFill>
          <a:latin typeface="+mn-lt"/>
          <a:ea typeface="+mn-ea"/>
          <a:cs typeface="+mn-cs"/>
        </a:defRPr>
      </a:lvl1pPr>
      <a:lvl2pPr marL="305935" indent="-101978" algn="l" defTabSz="40791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09892" indent="-101978" algn="l" defTabSz="40791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2" kern="1200">
          <a:solidFill>
            <a:schemeClr val="tx1"/>
          </a:solidFill>
          <a:latin typeface="+mn-lt"/>
          <a:ea typeface="+mn-ea"/>
          <a:cs typeface="+mn-cs"/>
        </a:defRPr>
      </a:lvl3pPr>
      <a:lvl4pPr marL="713849" indent="-101978" algn="l" defTabSz="40791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7806" indent="-101978" algn="l" defTabSz="40791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1763" indent="-101978" algn="l" defTabSz="40791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5720" indent="-101978" algn="l" defTabSz="40791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29677" indent="-101978" algn="l" defTabSz="40791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3634" indent="-101978" algn="l" defTabSz="40791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914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3957" algn="l" defTabSz="407914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7914" algn="l" defTabSz="407914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1871" algn="l" defTabSz="407914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5828" algn="l" defTabSz="407914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19785" algn="l" defTabSz="407914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3742" algn="l" defTabSz="407914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7698" algn="l" defTabSz="407914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1655" algn="l" defTabSz="407914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3711" y="326114"/>
            <a:ext cx="4500581" cy="8034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3711" y="395563"/>
            <a:ext cx="26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make_withdraw_with_balance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: …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24310" y="509565"/>
            <a:ext cx="54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global </a:t>
            </a:r>
          </a:p>
          <a:p>
            <a:r>
              <a:rPr lang="en-US" sz="1000" b="1" dirty="0" err="1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env</a:t>
            </a:r>
            <a:endParaRPr lang="en-US" sz="1000" b="1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9E9661-AB9D-2945-BCE7-B06A93DF4947}"/>
              </a:ext>
            </a:extLst>
          </p:cNvPr>
          <p:cNvCxnSpPr>
            <a:cxnSpLocks/>
          </p:cNvCxnSpPr>
          <p:nvPr/>
        </p:nvCxnSpPr>
        <p:spPr>
          <a:xfrm>
            <a:off x="623952" y="709622"/>
            <a:ext cx="348185" cy="5823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C20E99B-3497-9F4D-BDE7-362756F20163}"/>
              </a:ext>
            </a:extLst>
          </p:cNvPr>
          <p:cNvSpPr txBox="1"/>
          <p:nvPr/>
        </p:nvSpPr>
        <p:spPr>
          <a:xfrm>
            <a:off x="1238983" y="2378272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parameters: 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amount</a:t>
            </a:r>
          </a:p>
          <a:p>
            <a:r>
              <a:rPr lang="en-US" sz="1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body: </a:t>
            </a:r>
            <a:r>
              <a:rPr lang="en-US" sz="1000" b="1" dirty="0">
                <a:latin typeface="Courier" charset="0"/>
              </a:rPr>
              <a:t>…</a:t>
            </a:r>
            <a:endParaRPr lang="en-US" sz="1000" dirty="0">
              <a:latin typeface="Courier" charset="0"/>
            </a:endParaRP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B5860128-5755-C441-B264-B9248BA603FB}"/>
              </a:ext>
            </a:extLst>
          </p:cNvPr>
          <p:cNvSpPr/>
          <p:nvPr/>
        </p:nvSpPr>
        <p:spPr>
          <a:xfrm rot="16200000" flipV="1">
            <a:off x="1117851" y="1264821"/>
            <a:ext cx="800435" cy="317524"/>
          </a:xfrm>
          <a:custGeom>
            <a:avLst/>
            <a:gdLst>
              <a:gd name="connsiteX0" fmla="*/ 923544 w 923544"/>
              <a:gd name="connsiteY0" fmla="*/ 283539 h 283539"/>
              <a:gd name="connsiteX1" fmla="*/ 832104 w 923544"/>
              <a:gd name="connsiteY1" fmla="*/ 64083 h 283539"/>
              <a:gd name="connsiteX2" fmla="*/ 502920 w 923544"/>
              <a:gd name="connsiteY2" fmla="*/ 9219 h 283539"/>
              <a:gd name="connsiteX3" fmla="*/ 0 w 923544"/>
              <a:gd name="connsiteY3" fmla="*/ 75 h 28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" h="283539">
                <a:moveTo>
                  <a:pt x="923544" y="283539"/>
                </a:moveTo>
                <a:cubicBezTo>
                  <a:pt x="912876" y="196671"/>
                  <a:pt x="902208" y="109803"/>
                  <a:pt x="832104" y="64083"/>
                </a:cubicBezTo>
                <a:cubicBezTo>
                  <a:pt x="762000" y="18363"/>
                  <a:pt x="641604" y="19887"/>
                  <a:pt x="502920" y="9219"/>
                </a:cubicBezTo>
                <a:cubicBezTo>
                  <a:pt x="364236" y="-1449"/>
                  <a:pt x="0" y="75"/>
                  <a:pt x="0" y="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88D9789-BB63-124E-B346-1AC344759CB3}"/>
              </a:ext>
            </a:extLst>
          </p:cNvPr>
          <p:cNvSpPr/>
          <p:nvPr/>
        </p:nvSpPr>
        <p:spPr>
          <a:xfrm>
            <a:off x="1479578" y="1841184"/>
            <a:ext cx="192154" cy="218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E41F419-B9B4-6B4B-A00C-1D7E9D9B6723}"/>
              </a:ext>
            </a:extLst>
          </p:cNvPr>
          <p:cNvSpPr/>
          <p:nvPr/>
        </p:nvSpPr>
        <p:spPr>
          <a:xfrm flipV="1">
            <a:off x="1555778" y="1932763"/>
            <a:ext cx="46740" cy="58489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7E52D5B-7210-2440-99B1-6ED8DCA0E156}"/>
              </a:ext>
            </a:extLst>
          </p:cNvPr>
          <p:cNvSpPr/>
          <p:nvPr/>
        </p:nvSpPr>
        <p:spPr>
          <a:xfrm>
            <a:off x="1670078" y="1847534"/>
            <a:ext cx="192154" cy="218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25CDAAC-04A8-0146-AA9E-C97C15526EB4}"/>
              </a:ext>
            </a:extLst>
          </p:cNvPr>
          <p:cNvSpPr/>
          <p:nvPr/>
        </p:nvSpPr>
        <p:spPr>
          <a:xfrm flipV="1">
            <a:off x="1746278" y="1939113"/>
            <a:ext cx="46740" cy="58489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A722B43-AA0C-9A4D-9101-3F04BD11CF86}"/>
              </a:ext>
            </a:extLst>
          </p:cNvPr>
          <p:cNvCxnSpPr>
            <a:cxnSpLocks/>
          </p:cNvCxnSpPr>
          <p:nvPr/>
        </p:nvCxnSpPr>
        <p:spPr>
          <a:xfrm>
            <a:off x="1581915" y="1965604"/>
            <a:ext cx="10826" cy="419018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83457075-C33B-8C4D-8D86-63EACCB693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69656" y="1705082"/>
            <a:ext cx="1348921" cy="257179"/>
          </a:xfrm>
          <a:prstGeom prst="curvedConnector3">
            <a:avLst>
              <a:gd name="adj1" fmla="val 232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8FBAF9B-6668-EC45-BBE7-F36AB008CDE3}"/>
              </a:ext>
            </a:extLst>
          </p:cNvPr>
          <p:cNvSpPr txBox="1"/>
          <p:nvPr/>
        </p:nvSpPr>
        <p:spPr>
          <a:xfrm>
            <a:off x="983710" y="857276"/>
            <a:ext cx="231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w1: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EADA289-EF31-6946-865F-AB2AB519923B}"/>
              </a:ext>
            </a:extLst>
          </p:cNvPr>
          <p:cNvSpPr/>
          <p:nvPr/>
        </p:nvSpPr>
        <p:spPr>
          <a:xfrm>
            <a:off x="2579048" y="1371665"/>
            <a:ext cx="130482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3D7DF9-93CC-5947-ABD5-F798B342659B}"/>
              </a:ext>
            </a:extLst>
          </p:cNvPr>
          <p:cNvSpPr txBox="1"/>
          <p:nvPr/>
        </p:nvSpPr>
        <p:spPr>
          <a:xfrm>
            <a:off x="2001867" y="1345063"/>
            <a:ext cx="503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1DB416E-1F3E-3548-A91F-E1276637EA64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2278714" y="1502897"/>
            <a:ext cx="300332" cy="32300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4119292-1A1E-A149-85D7-2BDEAF4DCF51}"/>
              </a:ext>
            </a:extLst>
          </p:cNvPr>
          <p:cNvSpPr txBox="1"/>
          <p:nvPr/>
        </p:nvSpPr>
        <p:spPr>
          <a:xfrm>
            <a:off x="2699893" y="1403711"/>
            <a:ext cx="1183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balance: 50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490453-2600-4B40-8780-0DCBCA0596ED}"/>
              </a:ext>
            </a:extLst>
          </p:cNvPr>
          <p:cNvCxnSpPr>
            <a:cxnSpLocks/>
            <a:stCxn id="119" idx="0"/>
            <a:endCxn id="5" idx="2"/>
          </p:cNvCxnSpPr>
          <p:nvPr/>
        </p:nvCxnSpPr>
        <p:spPr>
          <a:xfrm flipV="1">
            <a:off x="3231459" y="1129532"/>
            <a:ext cx="2543" cy="242135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reeform 140">
            <a:extLst>
              <a:ext uri="{FF2B5EF4-FFF2-40B4-BE49-F238E27FC236}">
                <a16:creationId xmlns:a16="http://schemas.microsoft.com/office/drawing/2014/main" id="{2E0EC0A0-BAB6-264E-8EE5-3DD22EDDE1A6}"/>
              </a:ext>
            </a:extLst>
          </p:cNvPr>
          <p:cNvSpPr/>
          <p:nvPr/>
        </p:nvSpPr>
        <p:spPr>
          <a:xfrm rot="16200000" flipV="1">
            <a:off x="2213966" y="-61795"/>
            <a:ext cx="1069114" cy="2703865"/>
          </a:xfrm>
          <a:custGeom>
            <a:avLst/>
            <a:gdLst>
              <a:gd name="connsiteX0" fmla="*/ 923544 w 923544"/>
              <a:gd name="connsiteY0" fmla="*/ 283539 h 283539"/>
              <a:gd name="connsiteX1" fmla="*/ 832104 w 923544"/>
              <a:gd name="connsiteY1" fmla="*/ 64083 h 283539"/>
              <a:gd name="connsiteX2" fmla="*/ 502920 w 923544"/>
              <a:gd name="connsiteY2" fmla="*/ 9219 h 283539"/>
              <a:gd name="connsiteX3" fmla="*/ 0 w 923544"/>
              <a:gd name="connsiteY3" fmla="*/ 75 h 28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" h="283539">
                <a:moveTo>
                  <a:pt x="923544" y="283539"/>
                </a:moveTo>
                <a:cubicBezTo>
                  <a:pt x="912876" y="196671"/>
                  <a:pt x="902208" y="109803"/>
                  <a:pt x="832104" y="64083"/>
                </a:cubicBezTo>
                <a:cubicBezTo>
                  <a:pt x="762000" y="18363"/>
                  <a:pt x="641604" y="19887"/>
                  <a:pt x="502920" y="9219"/>
                </a:cubicBezTo>
                <a:cubicBezTo>
                  <a:pt x="364236" y="-1449"/>
                  <a:pt x="0" y="75"/>
                  <a:pt x="0" y="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7ADDD59-4038-6242-90F2-B73BD2B5A415}"/>
              </a:ext>
            </a:extLst>
          </p:cNvPr>
          <p:cNvSpPr/>
          <p:nvPr/>
        </p:nvSpPr>
        <p:spPr>
          <a:xfrm>
            <a:off x="3903203" y="1842078"/>
            <a:ext cx="192154" cy="218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9E3F68D-AAA1-6340-9B7A-62E298D9D9A4}"/>
              </a:ext>
            </a:extLst>
          </p:cNvPr>
          <p:cNvSpPr/>
          <p:nvPr/>
        </p:nvSpPr>
        <p:spPr>
          <a:xfrm flipV="1">
            <a:off x="3979403" y="1933657"/>
            <a:ext cx="46740" cy="58489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6CAAD83-321D-6641-8A10-FD2106B9420F}"/>
              </a:ext>
            </a:extLst>
          </p:cNvPr>
          <p:cNvSpPr/>
          <p:nvPr/>
        </p:nvSpPr>
        <p:spPr>
          <a:xfrm>
            <a:off x="4093703" y="1848428"/>
            <a:ext cx="192154" cy="218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CBCA856-6363-254D-86B6-6DF0F3159912}"/>
              </a:ext>
            </a:extLst>
          </p:cNvPr>
          <p:cNvSpPr/>
          <p:nvPr/>
        </p:nvSpPr>
        <p:spPr>
          <a:xfrm flipV="1">
            <a:off x="4169903" y="1940007"/>
            <a:ext cx="46740" cy="58489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AC3187F-3675-9846-8972-4454FD188612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1878742" y="1966498"/>
            <a:ext cx="2126798" cy="411774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059D90BD-5236-A741-A9C5-4D3C8771C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93281" y="1705976"/>
            <a:ext cx="1348921" cy="257179"/>
          </a:xfrm>
          <a:prstGeom prst="curvedConnector3">
            <a:avLst>
              <a:gd name="adj1" fmla="val 232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AD998D-AC0C-3B42-9FE4-388EF3CB1879}"/>
              </a:ext>
            </a:extLst>
          </p:cNvPr>
          <p:cNvSpPr/>
          <p:nvPr/>
        </p:nvSpPr>
        <p:spPr>
          <a:xfrm>
            <a:off x="5002673" y="1372559"/>
            <a:ext cx="130482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DB37D31-A29E-F14A-A080-F1CCCF382D5F}"/>
              </a:ext>
            </a:extLst>
          </p:cNvPr>
          <p:cNvSpPr txBox="1"/>
          <p:nvPr/>
        </p:nvSpPr>
        <p:spPr>
          <a:xfrm>
            <a:off x="4425492" y="1345957"/>
            <a:ext cx="503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E2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A2D1227-9999-9648-AE2A-B1FFC61EE7FF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702339" y="1503791"/>
            <a:ext cx="300332" cy="32300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D8C8291-1A8A-354E-BFAD-D1B8A9C59A10}"/>
              </a:ext>
            </a:extLst>
          </p:cNvPr>
          <p:cNvSpPr txBox="1"/>
          <p:nvPr/>
        </p:nvSpPr>
        <p:spPr>
          <a:xfrm>
            <a:off x="5123518" y="1404605"/>
            <a:ext cx="1183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balance: 100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B2A733A-2C8B-2B43-84FF-B8EE6177AB56}"/>
              </a:ext>
            </a:extLst>
          </p:cNvPr>
          <p:cNvCxnSpPr>
            <a:cxnSpLocks/>
          </p:cNvCxnSpPr>
          <p:nvPr/>
        </p:nvCxnSpPr>
        <p:spPr>
          <a:xfrm flipV="1">
            <a:off x="5238395" y="1130426"/>
            <a:ext cx="2543" cy="242135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FB960B-4CD5-8F41-95CE-FE4E6E17A163}"/>
              </a:ext>
            </a:extLst>
          </p:cNvPr>
          <p:cNvSpPr txBox="1"/>
          <p:nvPr/>
        </p:nvSpPr>
        <p:spPr>
          <a:xfrm>
            <a:off x="983712" y="639741"/>
            <a:ext cx="231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w2:</a:t>
            </a:r>
          </a:p>
        </p:txBody>
      </p:sp>
    </p:spTree>
    <p:extLst>
      <p:ext uri="{BB962C8B-B14F-4D97-AF65-F5344CB8AC3E}">
        <p14:creationId xmlns:p14="http://schemas.microsoft.com/office/powerpoint/2010/main" val="102417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29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</cp:revision>
  <cp:lastPrinted>2019-06-11T10:08:42Z</cp:lastPrinted>
  <dcterms:created xsi:type="dcterms:W3CDTF">2017-10-29T04:22:55Z</dcterms:created>
  <dcterms:modified xsi:type="dcterms:W3CDTF">2019-06-11T10:46:34Z</dcterms:modified>
</cp:coreProperties>
</file>