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2827338" cy="1619250"/>
  <p:notesSz cx="6858000" cy="9144000"/>
  <p:defaultTextStyle>
    <a:defPPr>
      <a:defRPr lang="en-US"/>
    </a:defPPr>
    <a:lvl1pPr marL="0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164491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328982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493473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657964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822455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986946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151437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315928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 varScale="1">
        <p:scale>
          <a:sx n="254" d="100"/>
          <a:sy n="254" d="100"/>
        </p:scale>
        <p:origin x="18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417" y="265002"/>
            <a:ext cx="2120504" cy="563739"/>
          </a:xfrm>
        </p:spPr>
        <p:txBody>
          <a:bodyPr anchor="b"/>
          <a:lstStyle>
            <a:lvl1pPr algn="ctr">
              <a:defRPr sz="13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417" y="850481"/>
            <a:ext cx="2120504" cy="390944"/>
          </a:xfrm>
        </p:spPr>
        <p:txBody>
          <a:bodyPr/>
          <a:lstStyle>
            <a:lvl1pPr marL="0" indent="0" algn="ctr">
              <a:buNone/>
              <a:defRPr sz="557"/>
            </a:lvl1pPr>
            <a:lvl2pPr marL="106025" indent="0" algn="ctr">
              <a:buNone/>
              <a:defRPr sz="464"/>
            </a:lvl2pPr>
            <a:lvl3pPr marL="212049" indent="0" algn="ctr">
              <a:buNone/>
              <a:defRPr sz="417"/>
            </a:lvl3pPr>
            <a:lvl4pPr marL="318074" indent="0" algn="ctr">
              <a:buNone/>
              <a:defRPr sz="371"/>
            </a:lvl4pPr>
            <a:lvl5pPr marL="424099" indent="0" algn="ctr">
              <a:buNone/>
              <a:defRPr sz="371"/>
            </a:lvl5pPr>
            <a:lvl6pPr marL="530123" indent="0" algn="ctr">
              <a:buNone/>
              <a:defRPr sz="371"/>
            </a:lvl6pPr>
            <a:lvl7pPr marL="636148" indent="0" algn="ctr">
              <a:buNone/>
              <a:defRPr sz="371"/>
            </a:lvl7pPr>
            <a:lvl8pPr marL="742173" indent="0" algn="ctr">
              <a:buNone/>
              <a:defRPr sz="371"/>
            </a:lvl8pPr>
            <a:lvl9pPr marL="848197" indent="0" algn="ctr">
              <a:buNone/>
              <a:defRPr sz="3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3314" y="86210"/>
            <a:ext cx="609645" cy="137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79" y="86210"/>
            <a:ext cx="1793593" cy="1372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07" y="403688"/>
            <a:ext cx="2438579" cy="673563"/>
          </a:xfrm>
        </p:spPr>
        <p:txBody>
          <a:bodyPr anchor="b"/>
          <a:lstStyle>
            <a:lvl1pPr>
              <a:defRPr sz="13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07" y="1083623"/>
            <a:ext cx="2438579" cy="354211"/>
          </a:xfrm>
        </p:spPr>
        <p:txBody>
          <a:bodyPr/>
          <a:lstStyle>
            <a:lvl1pPr marL="0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1pPr>
            <a:lvl2pPr marL="106025" indent="0">
              <a:buNone/>
              <a:defRPr sz="464">
                <a:solidFill>
                  <a:schemeClr val="tx1">
                    <a:tint val="75000"/>
                  </a:schemeClr>
                </a:solidFill>
              </a:defRPr>
            </a:lvl2pPr>
            <a:lvl3pPr marL="212049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3pPr>
            <a:lvl4pPr marL="318074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4pPr>
            <a:lvl5pPr marL="424099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5pPr>
            <a:lvl6pPr marL="530123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6pPr>
            <a:lvl7pPr marL="636148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7pPr>
            <a:lvl8pPr marL="742173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8pPr>
            <a:lvl9pPr marL="848197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79" y="431050"/>
            <a:ext cx="1201619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1340" y="431050"/>
            <a:ext cx="1201619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8" y="86210"/>
            <a:ext cx="2438579" cy="31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48" y="396941"/>
            <a:ext cx="1196096" cy="194535"/>
          </a:xfrm>
        </p:spPr>
        <p:txBody>
          <a:bodyPr anchor="b"/>
          <a:lstStyle>
            <a:lvl1pPr marL="0" indent="0">
              <a:buNone/>
              <a:defRPr sz="557" b="1"/>
            </a:lvl1pPr>
            <a:lvl2pPr marL="106025" indent="0">
              <a:buNone/>
              <a:defRPr sz="464" b="1"/>
            </a:lvl2pPr>
            <a:lvl3pPr marL="212049" indent="0">
              <a:buNone/>
              <a:defRPr sz="417" b="1"/>
            </a:lvl3pPr>
            <a:lvl4pPr marL="318074" indent="0">
              <a:buNone/>
              <a:defRPr sz="371" b="1"/>
            </a:lvl4pPr>
            <a:lvl5pPr marL="424099" indent="0">
              <a:buNone/>
              <a:defRPr sz="371" b="1"/>
            </a:lvl5pPr>
            <a:lvl6pPr marL="530123" indent="0">
              <a:buNone/>
              <a:defRPr sz="371" b="1"/>
            </a:lvl6pPr>
            <a:lvl7pPr marL="636148" indent="0">
              <a:buNone/>
              <a:defRPr sz="371" b="1"/>
            </a:lvl7pPr>
            <a:lvl8pPr marL="742173" indent="0">
              <a:buNone/>
              <a:defRPr sz="371" b="1"/>
            </a:lvl8pPr>
            <a:lvl9pPr marL="848197" indent="0">
              <a:buNone/>
              <a:defRPr sz="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748" y="591476"/>
            <a:ext cx="1196096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1340" y="396941"/>
            <a:ext cx="1201987" cy="194535"/>
          </a:xfrm>
        </p:spPr>
        <p:txBody>
          <a:bodyPr anchor="b"/>
          <a:lstStyle>
            <a:lvl1pPr marL="0" indent="0">
              <a:buNone/>
              <a:defRPr sz="557" b="1"/>
            </a:lvl1pPr>
            <a:lvl2pPr marL="106025" indent="0">
              <a:buNone/>
              <a:defRPr sz="464" b="1"/>
            </a:lvl2pPr>
            <a:lvl3pPr marL="212049" indent="0">
              <a:buNone/>
              <a:defRPr sz="417" b="1"/>
            </a:lvl3pPr>
            <a:lvl4pPr marL="318074" indent="0">
              <a:buNone/>
              <a:defRPr sz="371" b="1"/>
            </a:lvl4pPr>
            <a:lvl5pPr marL="424099" indent="0">
              <a:buNone/>
              <a:defRPr sz="371" b="1"/>
            </a:lvl5pPr>
            <a:lvl6pPr marL="530123" indent="0">
              <a:buNone/>
              <a:defRPr sz="371" b="1"/>
            </a:lvl6pPr>
            <a:lvl7pPr marL="636148" indent="0">
              <a:buNone/>
              <a:defRPr sz="371" b="1"/>
            </a:lvl7pPr>
            <a:lvl8pPr marL="742173" indent="0">
              <a:buNone/>
              <a:defRPr sz="371" b="1"/>
            </a:lvl8pPr>
            <a:lvl9pPr marL="848197" indent="0">
              <a:buNone/>
              <a:defRPr sz="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1340" y="591476"/>
            <a:ext cx="1201987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8" y="107950"/>
            <a:ext cx="911890" cy="377825"/>
          </a:xfrm>
        </p:spPr>
        <p:txBody>
          <a:bodyPr anchor="b"/>
          <a:lstStyle>
            <a:lvl1pPr>
              <a:defRPr sz="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87" y="233142"/>
            <a:ext cx="1431340" cy="1150717"/>
          </a:xfrm>
        </p:spPr>
        <p:txBody>
          <a:bodyPr/>
          <a:lstStyle>
            <a:lvl1pPr>
              <a:defRPr sz="742"/>
            </a:lvl1pPr>
            <a:lvl2pPr>
              <a:defRPr sz="649"/>
            </a:lvl2pPr>
            <a:lvl3pPr>
              <a:defRPr sz="557"/>
            </a:lvl3pPr>
            <a:lvl4pPr>
              <a:defRPr sz="464"/>
            </a:lvl4pPr>
            <a:lvl5pPr>
              <a:defRPr sz="464"/>
            </a:lvl5pPr>
            <a:lvl6pPr>
              <a:defRPr sz="464"/>
            </a:lvl6pPr>
            <a:lvl7pPr>
              <a:defRPr sz="464"/>
            </a:lvl7pPr>
            <a:lvl8pPr>
              <a:defRPr sz="464"/>
            </a:lvl8pPr>
            <a:lvl9pPr>
              <a:defRPr sz="4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748" y="485775"/>
            <a:ext cx="911890" cy="899958"/>
          </a:xfrm>
        </p:spPr>
        <p:txBody>
          <a:bodyPr/>
          <a:lstStyle>
            <a:lvl1pPr marL="0" indent="0">
              <a:buNone/>
              <a:defRPr sz="371"/>
            </a:lvl1pPr>
            <a:lvl2pPr marL="106025" indent="0">
              <a:buNone/>
              <a:defRPr sz="325"/>
            </a:lvl2pPr>
            <a:lvl3pPr marL="212049" indent="0">
              <a:buNone/>
              <a:defRPr sz="278"/>
            </a:lvl3pPr>
            <a:lvl4pPr marL="318074" indent="0">
              <a:buNone/>
              <a:defRPr sz="232"/>
            </a:lvl4pPr>
            <a:lvl5pPr marL="424099" indent="0">
              <a:buNone/>
              <a:defRPr sz="232"/>
            </a:lvl5pPr>
            <a:lvl6pPr marL="530123" indent="0">
              <a:buNone/>
              <a:defRPr sz="232"/>
            </a:lvl6pPr>
            <a:lvl7pPr marL="636148" indent="0">
              <a:buNone/>
              <a:defRPr sz="232"/>
            </a:lvl7pPr>
            <a:lvl8pPr marL="742173" indent="0">
              <a:buNone/>
              <a:defRPr sz="232"/>
            </a:lvl8pPr>
            <a:lvl9pPr marL="848197" indent="0">
              <a:buNone/>
              <a:defRPr sz="2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8" y="107950"/>
            <a:ext cx="911890" cy="377825"/>
          </a:xfrm>
        </p:spPr>
        <p:txBody>
          <a:bodyPr anchor="b"/>
          <a:lstStyle>
            <a:lvl1pPr>
              <a:defRPr sz="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1987" y="233142"/>
            <a:ext cx="1431340" cy="1150717"/>
          </a:xfrm>
        </p:spPr>
        <p:txBody>
          <a:bodyPr anchor="t"/>
          <a:lstStyle>
            <a:lvl1pPr marL="0" indent="0">
              <a:buNone/>
              <a:defRPr sz="742"/>
            </a:lvl1pPr>
            <a:lvl2pPr marL="106025" indent="0">
              <a:buNone/>
              <a:defRPr sz="649"/>
            </a:lvl2pPr>
            <a:lvl3pPr marL="212049" indent="0">
              <a:buNone/>
              <a:defRPr sz="557"/>
            </a:lvl3pPr>
            <a:lvl4pPr marL="318074" indent="0">
              <a:buNone/>
              <a:defRPr sz="464"/>
            </a:lvl4pPr>
            <a:lvl5pPr marL="424099" indent="0">
              <a:buNone/>
              <a:defRPr sz="464"/>
            </a:lvl5pPr>
            <a:lvl6pPr marL="530123" indent="0">
              <a:buNone/>
              <a:defRPr sz="464"/>
            </a:lvl6pPr>
            <a:lvl7pPr marL="636148" indent="0">
              <a:buNone/>
              <a:defRPr sz="464"/>
            </a:lvl7pPr>
            <a:lvl8pPr marL="742173" indent="0">
              <a:buNone/>
              <a:defRPr sz="464"/>
            </a:lvl8pPr>
            <a:lvl9pPr marL="848197" indent="0">
              <a:buNone/>
              <a:defRPr sz="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748" y="485775"/>
            <a:ext cx="911890" cy="899958"/>
          </a:xfrm>
        </p:spPr>
        <p:txBody>
          <a:bodyPr/>
          <a:lstStyle>
            <a:lvl1pPr marL="0" indent="0">
              <a:buNone/>
              <a:defRPr sz="371"/>
            </a:lvl1pPr>
            <a:lvl2pPr marL="106025" indent="0">
              <a:buNone/>
              <a:defRPr sz="325"/>
            </a:lvl2pPr>
            <a:lvl3pPr marL="212049" indent="0">
              <a:buNone/>
              <a:defRPr sz="278"/>
            </a:lvl3pPr>
            <a:lvl4pPr marL="318074" indent="0">
              <a:buNone/>
              <a:defRPr sz="232"/>
            </a:lvl4pPr>
            <a:lvl5pPr marL="424099" indent="0">
              <a:buNone/>
              <a:defRPr sz="232"/>
            </a:lvl5pPr>
            <a:lvl6pPr marL="530123" indent="0">
              <a:buNone/>
              <a:defRPr sz="232"/>
            </a:lvl6pPr>
            <a:lvl7pPr marL="636148" indent="0">
              <a:buNone/>
              <a:defRPr sz="232"/>
            </a:lvl7pPr>
            <a:lvl8pPr marL="742173" indent="0">
              <a:buNone/>
              <a:defRPr sz="232"/>
            </a:lvl8pPr>
            <a:lvl9pPr marL="848197" indent="0">
              <a:buNone/>
              <a:defRPr sz="2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80" y="86210"/>
            <a:ext cx="2438579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80" y="431050"/>
            <a:ext cx="2438579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80" y="1500805"/>
            <a:ext cx="63615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6556" y="1500805"/>
            <a:ext cx="95422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96807" y="1500805"/>
            <a:ext cx="63615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2049" rtl="0" eaLnBrk="1" latinLnBrk="0" hangingPunct="1">
        <a:lnSpc>
          <a:spcPct val="90000"/>
        </a:lnSpc>
        <a:spcBef>
          <a:spcPct val="0"/>
        </a:spcBef>
        <a:buNone/>
        <a:defRPr sz="10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12" indent="-53012" algn="l" defTabSz="212049" rtl="0" eaLnBrk="1" latinLnBrk="0" hangingPunct="1">
        <a:lnSpc>
          <a:spcPct val="90000"/>
        </a:lnSpc>
        <a:spcBef>
          <a:spcPts val="23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1pPr>
      <a:lvl2pPr marL="159037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2pPr>
      <a:lvl3pPr marL="265062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3pPr>
      <a:lvl4pPr marL="371086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77111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83136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89160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95185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901210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1pPr>
      <a:lvl2pPr marL="106025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2pPr>
      <a:lvl3pPr marL="212049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18074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24099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30123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36148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42173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848197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</p:cNvCxnSpPr>
          <p:nvPr/>
        </p:nvCxnSpPr>
        <p:spPr>
          <a:xfrm>
            <a:off x="478854" y="440489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132877" y="305494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z1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844600" y="27534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1170806" y="27534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967653" y="391622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1293678" y="39354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418007-F5FF-254D-A7CD-EDE5E44979B9}"/>
              </a:ext>
            </a:extLst>
          </p:cNvPr>
          <p:cNvSpPr/>
          <p:nvPr/>
        </p:nvSpPr>
        <p:spPr>
          <a:xfrm flipV="1">
            <a:off x="1295445" y="119363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2DD437-FB80-634F-99EA-0C809848AEF1}"/>
              </a:ext>
            </a:extLst>
          </p:cNvPr>
          <p:cNvCxnSpPr>
            <a:cxnSpLocks/>
          </p:cNvCxnSpPr>
          <p:nvPr/>
        </p:nvCxnSpPr>
        <p:spPr>
          <a:xfrm>
            <a:off x="478854" y="1229428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2C5A811-FA78-BF40-B2D2-79FCF3EDEE91}"/>
              </a:ext>
            </a:extLst>
          </p:cNvPr>
          <p:cNvSpPr txBox="1"/>
          <p:nvPr/>
        </p:nvSpPr>
        <p:spPr>
          <a:xfrm>
            <a:off x="190752" y="1094433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844600" y="106428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1170806" y="106428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823563" y="1109078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1990718" y="106589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2316924" y="106589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1969681" y="111068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”</a:t>
            </a:r>
            <a:r>
              <a:rPr lang="en-US" sz="1000" dirty="0">
                <a:latin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D8935E-7581-A34A-9353-D1AEF9B86D0B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2316923" y="1050083"/>
            <a:ext cx="325038" cy="342876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54CD-1161-D847-A579-9AC9ECDA5C8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360929" y="1232181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356D83-DC5C-BA46-81F4-B7028B7DA168}"/>
              </a:ext>
            </a:extLst>
          </p:cNvPr>
          <p:cNvCxnSpPr>
            <a:cxnSpLocks/>
          </p:cNvCxnSpPr>
          <p:nvPr/>
        </p:nvCxnSpPr>
        <p:spPr>
          <a:xfrm>
            <a:off x="999755" y="426665"/>
            <a:ext cx="0" cy="62604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C2210-B467-0940-BB16-65D9B3C7F7A6}"/>
              </a:ext>
            </a:extLst>
          </p:cNvPr>
          <p:cNvCxnSpPr>
            <a:cxnSpLocks/>
          </p:cNvCxnSpPr>
          <p:nvPr/>
        </p:nvCxnSpPr>
        <p:spPr>
          <a:xfrm>
            <a:off x="1325776" y="428592"/>
            <a:ext cx="0" cy="62604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cp:lastPrinted>2019-06-11T10:08:42Z</cp:lastPrinted>
  <dcterms:created xsi:type="dcterms:W3CDTF">2017-10-29T04:22:55Z</dcterms:created>
  <dcterms:modified xsi:type="dcterms:W3CDTF">2019-06-11T14:20:24Z</dcterms:modified>
</cp:coreProperties>
</file>