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4303713" cy="2411413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>
        <p:scale>
          <a:sx n="169" d="100"/>
          <a:sy n="169" d="100"/>
        </p:scale>
        <p:origin x="1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964" y="394646"/>
            <a:ext cx="3227785" cy="839529"/>
          </a:xfrm>
        </p:spPr>
        <p:txBody>
          <a:bodyPr anchor="b"/>
          <a:lstStyle>
            <a:lvl1pPr algn="ctr">
              <a:defRPr sz="2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964" y="1266550"/>
            <a:ext cx="3227785" cy="582200"/>
          </a:xfrm>
        </p:spPr>
        <p:txBody>
          <a:bodyPr/>
          <a:lstStyle>
            <a:lvl1pPr marL="0" indent="0" algn="ctr">
              <a:buNone/>
              <a:defRPr sz="844"/>
            </a:lvl1pPr>
            <a:lvl2pPr marL="160752" indent="0" algn="ctr">
              <a:buNone/>
              <a:defRPr sz="703"/>
            </a:lvl2pPr>
            <a:lvl3pPr marL="321503" indent="0" algn="ctr">
              <a:buNone/>
              <a:defRPr sz="633"/>
            </a:lvl3pPr>
            <a:lvl4pPr marL="482255" indent="0" algn="ctr">
              <a:buNone/>
              <a:defRPr sz="563"/>
            </a:lvl4pPr>
            <a:lvl5pPr marL="643006" indent="0" algn="ctr">
              <a:buNone/>
              <a:defRPr sz="563"/>
            </a:lvl5pPr>
            <a:lvl6pPr marL="803758" indent="0" algn="ctr">
              <a:buNone/>
              <a:defRPr sz="563"/>
            </a:lvl6pPr>
            <a:lvl7pPr marL="964509" indent="0" algn="ctr">
              <a:buNone/>
              <a:defRPr sz="563"/>
            </a:lvl7pPr>
            <a:lvl8pPr marL="1125261" indent="0" algn="ctr">
              <a:buNone/>
              <a:defRPr sz="563"/>
            </a:lvl8pPr>
            <a:lvl9pPr marL="1286012" indent="0" algn="ctr">
              <a:buNone/>
              <a:defRPr sz="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9845" y="128385"/>
            <a:ext cx="927988" cy="2043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880" y="128385"/>
            <a:ext cx="2730168" cy="2043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9" y="601179"/>
            <a:ext cx="3711952" cy="1003081"/>
          </a:xfrm>
        </p:spPr>
        <p:txBody>
          <a:bodyPr anchor="b"/>
          <a:lstStyle>
            <a:lvl1pPr>
              <a:defRPr sz="2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39" y="1613749"/>
            <a:ext cx="3711952" cy="527496"/>
          </a:xfrm>
        </p:spPr>
        <p:txBody>
          <a:bodyPr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60752" indent="0">
              <a:buNone/>
              <a:defRPr sz="703">
                <a:solidFill>
                  <a:schemeClr val="tx1">
                    <a:tint val="75000"/>
                  </a:schemeClr>
                </a:solidFill>
              </a:defRPr>
            </a:lvl2pPr>
            <a:lvl3pPr marL="321503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3pPr>
            <a:lvl4pPr marL="48225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006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3758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4509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52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6012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80" y="641927"/>
            <a:ext cx="1829078" cy="1530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8755" y="641927"/>
            <a:ext cx="1829078" cy="1530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128386"/>
            <a:ext cx="3711952" cy="466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441" y="591131"/>
            <a:ext cx="1820672" cy="289704"/>
          </a:xfrm>
        </p:spPr>
        <p:txBody>
          <a:bodyPr anchor="b"/>
          <a:lstStyle>
            <a:lvl1pPr marL="0" indent="0">
              <a:buNone/>
              <a:defRPr sz="844" b="1"/>
            </a:lvl1pPr>
            <a:lvl2pPr marL="160752" indent="0">
              <a:buNone/>
              <a:defRPr sz="703" b="1"/>
            </a:lvl2pPr>
            <a:lvl3pPr marL="321503" indent="0">
              <a:buNone/>
              <a:defRPr sz="633" b="1"/>
            </a:lvl3pPr>
            <a:lvl4pPr marL="482255" indent="0">
              <a:buNone/>
              <a:defRPr sz="563" b="1"/>
            </a:lvl4pPr>
            <a:lvl5pPr marL="643006" indent="0">
              <a:buNone/>
              <a:defRPr sz="563" b="1"/>
            </a:lvl5pPr>
            <a:lvl6pPr marL="803758" indent="0">
              <a:buNone/>
              <a:defRPr sz="563" b="1"/>
            </a:lvl6pPr>
            <a:lvl7pPr marL="964509" indent="0">
              <a:buNone/>
              <a:defRPr sz="563" b="1"/>
            </a:lvl7pPr>
            <a:lvl8pPr marL="1125261" indent="0">
              <a:buNone/>
              <a:defRPr sz="563" b="1"/>
            </a:lvl8pPr>
            <a:lvl9pPr marL="1286012" indent="0">
              <a:buNone/>
              <a:defRPr sz="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441" y="880836"/>
            <a:ext cx="1820672" cy="1295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8754" y="591131"/>
            <a:ext cx="1829639" cy="289704"/>
          </a:xfrm>
        </p:spPr>
        <p:txBody>
          <a:bodyPr anchor="b"/>
          <a:lstStyle>
            <a:lvl1pPr marL="0" indent="0">
              <a:buNone/>
              <a:defRPr sz="844" b="1"/>
            </a:lvl1pPr>
            <a:lvl2pPr marL="160752" indent="0">
              <a:buNone/>
              <a:defRPr sz="703" b="1"/>
            </a:lvl2pPr>
            <a:lvl3pPr marL="321503" indent="0">
              <a:buNone/>
              <a:defRPr sz="633" b="1"/>
            </a:lvl3pPr>
            <a:lvl4pPr marL="482255" indent="0">
              <a:buNone/>
              <a:defRPr sz="563" b="1"/>
            </a:lvl4pPr>
            <a:lvl5pPr marL="643006" indent="0">
              <a:buNone/>
              <a:defRPr sz="563" b="1"/>
            </a:lvl5pPr>
            <a:lvl6pPr marL="803758" indent="0">
              <a:buNone/>
              <a:defRPr sz="563" b="1"/>
            </a:lvl6pPr>
            <a:lvl7pPr marL="964509" indent="0">
              <a:buNone/>
              <a:defRPr sz="563" b="1"/>
            </a:lvl7pPr>
            <a:lvl8pPr marL="1125261" indent="0">
              <a:buNone/>
              <a:defRPr sz="563" b="1"/>
            </a:lvl8pPr>
            <a:lvl9pPr marL="1286012" indent="0">
              <a:buNone/>
              <a:defRPr sz="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8754" y="880836"/>
            <a:ext cx="1829639" cy="1295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160761"/>
            <a:ext cx="1388059" cy="562663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638" y="347199"/>
            <a:ext cx="2178755" cy="1713666"/>
          </a:xfrm>
        </p:spPr>
        <p:txBody>
          <a:bodyPr/>
          <a:lstStyle>
            <a:lvl1pPr>
              <a:defRPr sz="1125"/>
            </a:lvl1pPr>
            <a:lvl2pPr>
              <a:defRPr sz="984"/>
            </a:lvl2pPr>
            <a:lvl3pPr>
              <a:defRPr sz="844"/>
            </a:lvl3pPr>
            <a:lvl4pPr>
              <a:defRPr sz="703"/>
            </a:lvl4pPr>
            <a:lvl5pPr>
              <a:defRPr sz="703"/>
            </a:lvl5pPr>
            <a:lvl6pPr>
              <a:defRPr sz="703"/>
            </a:lvl6pPr>
            <a:lvl7pPr>
              <a:defRPr sz="703"/>
            </a:lvl7pPr>
            <a:lvl8pPr>
              <a:defRPr sz="703"/>
            </a:lvl8pPr>
            <a:lvl9pPr>
              <a:defRPr sz="7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1" y="723424"/>
            <a:ext cx="1388059" cy="1340232"/>
          </a:xfrm>
        </p:spPr>
        <p:txBody>
          <a:bodyPr/>
          <a:lstStyle>
            <a:lvl1pPr marL="0" indent="0">
              <a:buNone/>
              <a:defRPr sz="563"/>
            </a:lvl1pPr>
            <a:lvl2pPr marL="160752" indent="0">
              <a:buNone/>
              <a:defRPr sz="492"/>
            </a:lvl2pPr>
            <a:lvl3pPr marL="321503" indent="0">
              <a:buNone/>
              <a:defRPr sz="422"/>
            </a:lvl3pPr>
            <a:lvl4pPr marL="482255" indent="0">
              <a:buNone/>
              <a:defRPr sz="352"/>
            </a:lvl4pPr>
            <a:lvl5pPr marL="643006" indent="0">
              <a:buNone/>
              <a:defRPr sz="352"/>
            </a:lvl5pPr>
            <a:lvl6pPr marL="803758" indent="0">
              <a:buNone/>
              <a:defRPr sz="352"/>
            </a:lvl6pPr>
            <a:lvl7pPr marL="964509" indent="0">
              <a:buNone/>
              <a:defRPr sz="352"/>
            </a:lvl7pPr>
            <a:lvl8pPr marL="1125261" indent="0">
              <a:buNone/>
              <a:defRPr sz="352"/>
            </a:lvl8pPr>
            <a:lvl9pPr marL="1286012" indent="0">
              <a:buNone/>
              <a:defRPr sz="3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1" y="160761"/>
            <a:ext cx="1388059" cy="562663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9638" y="347199"/>
            <a:ext cx="2178755" cy="1713666"/>
          </a:xfrm>
        </p:spPr>
        <p:txBody>
          <a:bodyPr anchor="t"/>
          <a:lstStyle>
            <a:lvl1pPr marL="0" indent="0">
              <a:buNone/>
              <a:defRPr sz="1125"/>
            </a:lvl1pPr>
            <a:lvl2pPr marL="160752" indent="0">
              <a:buNone/>
              <a:defRPr sz="984"/>
            </a:lvl2pPr>
            <a:lvl3pPr marL="321503" indent="0">
              <a:buNone/>
              <a:defRPr sz="844"/>
            </a:lvl3pPr>
            <a:lvl4pPr marL="482255" indent="0">
              <a:buNone/>
              <a:defRPr sz="703"/>
            </a:lvl4pPr>
            <a:lvl5pPr marL="643006" indent="0">
              <a:buNone/>
              <a:defRPr sz="703"/>
            </a:lvl5pPr>
            <a:lvl6pPr marL="803758" indent="0">
              <a:buNone/>
              <a:defRPr sz="703"/>
            </a:lvl6pPr>
            <a:lvl7pPr marL="964509" indent="0">
              <a:buNone/>
              <a:defRPr sz="703"/>
            </a:lvl7pPr>
            <a:lvl8pPr marL="1125261" indent="0">
              <a:buNone/>
              <a:defRPr sz="703"/>
            </a:lvl8pPr>
            <a:lvl9pPr marL="1286012" indent="0">
              <a:buNone/>
              <a:defRPr sz="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1" y="723424"/>
            <a:ext cx="1388059" cy="1340232"/>
          </a:xfrm>
        </p:spPr>
        <p:txBody>
          <a:bodyPr/>
          <a:lstStyle>
            <a:lvl1pPr marL="0" indent="0">
              <a:buNone/>
              <a:defRPr sz="563"/>
            </a:lvl1pPr>
            <a:lvl2pPr marL="160752" indent="0">
              <a:buNone/>
              <a:defRPr sz="492"/>
            </a:lvl2pPr>
            <a:lvl3pPr marL="321503" indent="0">
              <a:buNone/>
              <a:defRPr sz="422"/>
            </a:lvl3pPr>
            <a:lvl4pPr marL="482255" indent="0">
              <a:buNone/>
              <a:defRPr sz="352"/>
            </a:lvl4pPr>
            <a:lvl5pPr marL="643006" indent="0">
              <a:buNone/>
              <a:defRPr sz="352"/>
            </a:lvl5pPr>
            <a:lvl6pPr marL="803758" indent="0">
              <a:buNone/>
              <a:defRPr sz="352"/>
            </a:lvl6pPr>
            <a:lvl7pPr marL="964509" indent="0">
              <a:buNone/>
              <a:defRPr sz="352"/>
            </a:lvl7pPr>
            <a:lvl8pPr marL="1125261" indent="0">
              <a:buNone/>
              <a:defRPr sz="352"/>
            </a:lvl8pPr>
            <a:lvl9pPr marL="1286012" indent="0">
              <a:buNone/>
              <a:defRPr sz="3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81" y="128386"/>
            <a:ext cx="3711952" cy="46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81" y="641927"/>
            <a:ext cx="3711952" cy="15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880" y="2235023"/>
            <a:ext cx="968335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605" y="2235023"/>
            <a:ext cx="1452503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9498" y="2235023"/>
            <a:ext cx="968335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1503" rtl="0" eaLnBrk="1" latinLnBrk="0" hangingPunct="1">
        <a:lnSpc>
          <a:spcPct val="90000"/>
        </a:lnSpc>
        <a:spcBef>
          <a:spcPct val="0"/>
        </a:spcBef>
        <a:buNone/>
        <a:defRPr sz="1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76" indent="-80376" algn="l" defTabSz="32150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1pPr>
      <a:lvl2pPr marL="241127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01879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3" kern="1200">
          <a:solidFill>
            <a:schemeClr val="tx1"/>
          </a:solidFill>
          <a:latin typeface="+mn-lt"/>
          <a:ea typeface="+mn-ea"/>
          <a:cs typeface="+mn-cs"/>
        </a:defRPr>
      </a:lvl3pPr>
      <a:lvl4pPr marL="562630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4pPr>
      <a:lvl5pPr marL="723382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5pPr>
      <a:lvl6pPr marL="884133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6pPr>
      <a:lvl7pPr marL="1044885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7pPr>
      <a:lvl8pPr marL="1205636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8pPr>
      <a:lvl9pPr marL="1366388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1pPr>
      <a:lvl2pPr marL="160752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2pPr>
      <a:lvl3pPr marL="321503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3pPr>
      <a:lvl4pPr marL="482255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4pPr>
      <a:lvl5pPr marL="643006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5pPr>
      <a:lvl6pPr marL="803758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6pPr>
      <a:lvl7pPr marL="964509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7pPr>
      <a:lvl8pPr marL="1125261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8pPr>
      <a:lvl9pPr marL="1286012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607411" y="413381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261431" y="278383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973157" y="24823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299363" y="24823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1096210" y="364511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422235" y="366436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2574631" y="1181618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2123786" y="105226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2449992" y="105226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2102746" y="1097062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3269904" y="1053876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3596110" y="105387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3248864" y="1098669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8935E-7581-A34A-9353-D1AEF9B86D0B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3596107" y="1052272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640112" y="1220162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46267C-5B72-414B-8F78-086B1DADF31B}"/>
              </a:ext>
            </a:extLst>
          </p:cNvPr>
          <p:cNvCxnSpPr>
            <a:cxnSpLocks/>
          </p:cNvCxnSpPr>
          <p:nvPr/>
        </p:nvCxnSpPr>
        <p:spPr>
          <a:xfrm>
            <a:off x="1452792" y="412375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B40FAE3-7CF1-E54F-B944-F6AB29065652}"/>
              </a:ext>
            </a:extLst>
          </p:cNvPr>
          <p:cNvSpPr/>
          <p:nvPr/>
        </p:nvSpPr>
        <p:spPr>
          <a:xfrm flipV="1">
            <a:off x="2553591" y="379851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22C8B8-EA5A-3C4E-B5A6-2B78BBA3FE12}"/>
              </a:ext>
            </a:extLst>
          </p:cNvPr>
          <p:cNvSpPr/>
          <p:nvPr/>
        </p:nvSpPr>
        <p:spPr>
          <a:xfrm>
            <a:off x="2102746" y="250502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9ADD79-76FA-5245-87E3-E93633FAA04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 flipV="1">
            <a:off x="2428952" y="250502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42BAC2-3F84-184C-9791-C153D15BBB11}"/>
              </a:ext>
            </a:extLst>
          </p:cNvPr>
          <p:cNvSpPr txBox="1"/>
          <p:nvPr/>
        </p:nvSpPr>
        <p:spPr>
          <a:xfrm>
            <a:off x="2081706" y="29529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c</a:t>
            </a:r>
            <a:r>
              <a:rPr lang="en-SG" sz="1000" dirty="0"/>
              <a:t>"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D5CC53-9911-AA46-888E-B9BFC4F4DFAF}"/>
              </a:ext>
            </a:extLst>
          </p:cNvPr>
          <p:cNvSpPr/>
          <p:nvPr/>
        </p:nvSpPr>
        <p:spPr>
          <a:xfrm>
            <a:off x="3248864" y="25210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788510-0C3A-6443-97D2-9BA21164F3D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 flipV="1">
            <a:off x="3575070" y="25210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975C93D-E7F0-0A47-9447-E10702233ADC}"/>
              </a:ext>
            </a:extLst>
          </p:cNvPr>
          <p:cNvSpPr txBox="1"/>
          <p:nvPr/>
        </p:nvSpPr>
        <p:spPr>
          <a:xfrm>
            <a:off x="3227824" y="296902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d</a:t>
            </a:r>
            <a:r>
              <a:rPr lang="en-SG" sz="1000" dirty="0"/>
              <a:t>"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9CB1DB-B959-7F4D-B15C-15A8C2ABF768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3575067" y="250505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14D308-0B20-A34B-B2A3-067E058D5B7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619072" y="418395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01716-CF76-C840-BB09-77CD7EC12AED}"/>
              </a:ext>
            </a:extLst>
          </p:cNvPr>
          <p:cNvCxnSpPr>
            <a:cxnSpLocks/>
            <a:stCxn id="143" idx="0"/>
            <a:endCxn id="52" idx="1"/>
          </p:cNvCxnSpPr>
          <p:nvPr/>
        </p:nvCxnSpPr>
        <p:spPr>
          <a:xfrm rot="16200000" flipH="1">
            <a:off x="1237866" y="355293"/>
            <a:ext cx="762426" cy="967334"/>
          </a:xfrm>
          <a:prstGeom prst="bentConnector2">
            <a:avLst/>
          </a:prstGeom>
          <a:ln w="19050" cap="rnd">
            <a:solidFill>
              <a:schemeClr val="tx1"/>
            </a:solidFill>
            <a:round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1A6BB52-AB0C-AE40-88C0-5309111DFEB8}"/>
              </a:ext>
            </a:extLst>
          </p:cNvPr>
          <p:cNvSpPr/>
          <p:nvPr/>
        </p:nvSpPr>
        <p:spPr>
          <a:xfrm flipV="1">
            <a:off x="2574631" y="194760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81918C-17EF-B445-9204-B158FD9FECED}"/>
              </a:ext>
            </a:extLst>
          </p:cNvPr>
          <p:cNvSpPr/>
          <p:nvPr/>
        </p:nvSpPr>
        <p:spPr>
          <a:xfrm>
            <a:off x="2123786" y="181825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2E1328-8BA9-CB4E-BBBF-B192CE6EB3C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 flipV="1">
            <a:off x="2449992" y="181825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AF433B4-5EE5-C64B-A7A5-ACB2024BD5EE}"/>
              </a:ext>
            </a:extLst>
          </p:cNvPr>
          <p:cNvSpPr txBox="1"/>
          <p:nvPr/>
        </p:nvSpPr>
        <p:spPr>
          <a:xfrm>
            <a:off x="2102746" y="1863051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e</a:t>
            </a:r>
            <a:r>
              <a:rPr lang="en-SG" sz="1000" dirty="0"/>
              <a:t>"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847BAF-8514-9B43-8787-B820A6EA9559}"/>
              </a:ext>
            </a:extLst>
          </p:cNvPr>
          <p:cNvSpPr/>
          <p:nvPr/>
        </p:nvSpPr>
        <p:spPr>
          <a:xfrm>
            <a:off x="3269904" y="181986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5E04DC-7D0C-E140-812A-0065C58E8EA8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596110" y="181986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C01DACA-FF7E-6C4B-985E-B8E70D3F4A7A}"/>
              </a:ext>
            </a:extLst>
          </p:cNvPr>
          <p:cNvSpPr txBox="1"/>
          <p:nvPr/>
        </p:nvSpPr>
        <p:spPr>
          <a:xfrm>
            <a:off x="3248864" y="1864658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f</a:t>
            </a:r>
            <a:r>
              <a:rPr lang="en-SG" sz="1000" dirty="0"/>
              <a:t>"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4BDC07-05CA-3E4A-BB20-517F3326EFF6}"/>
              </a:ext>
            </a:extLst>
          </p:cNvPr>
          <p:cNvCxnSpPr>
            <a:cxnSpLocks/>
            <a:endCxn id="87" idx="2"/>
          </p:cNvCxnSpPr>
          <p:nvPr/>
        </p:nvCxnSpPr>
        <p:spPr>
          <a:xfrm flipH="1">
            <a:off x="3596107" y="1818261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6EF2AC-505F-2E43-B6F2-6A9D0C368D6F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640112" y="1986151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5A04DC-C644-DC46-8600-EA45A2616B72}"/>
              </a:ext>
            </a:extLst>
          </p:cNvPr>
          <p:cNvCxnSpPr>
            <a:cxnSpLocks/>
          </p:cNvCxnSpPr>
          <p:nvPr/>
        </p:nvCxnSpPr>
        <p:spPr>
          <a:xfrm>
            <a:off x="1755662" y="1995301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D3E980F-5224-4349-B554-D0D1C1C985F7}"/>
              </a:ext>
            </a:extLst>
          </p:cNvPr>
          <p:cNvSpPr txBox="1"/>
          <p:nvPr/>
        </p:nvSpPr>
        <p:spPr>
          <a:xfrm>
            <a:off x="1409682" y="1860303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22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cp:lastPrinted>2019-06-11T10:08:42Z</cp:lastPrinted>
  <dcterms:created xsi:type="dcterms:W3CDTF">2017-10-29T04:22:55Z</dcterms:created>
  <dcterms:modified xsi:type="dcterms:W3CDTF">2019-06-11T14:53:34Z</dcterms:modified>
</cp:coreProperties>
</file>