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4303713" cy="1619250"/>
  <p:notesSz cx="6858000" cy="9144000"/>
  <p:defaultTextStyle>
    <a:defPPr>
      <a:defRPr lang="en-US"/>
    </a:defPPr>
    <a:lvl1pPr marL="0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1pPr>
    <a:lvl2pPr marL="164491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2pPr>
    <a:lvl3pPr marL="328982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3pPr>
    <a:lvl4pPr marL="493473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4pPr>
    <a:lvl5pPr marL="657964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5pPr>
    <a:lvl6pPr marL="822455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6pPr>
    <a:lvl7pPr marL="986946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7pPr>
    <a:lvl8pPr marL="1151437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8pPr>
    <a:lvl9pPr marL="1315928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241"/>
    <p:restoredTop sz="94676"/>
  </p:normalViewPr>
  <p:slideViewPr>
    <p:cSldViewPr snapToGrid="0" snapToObjects="1">
      <p:cViewPr>
        <p:scale>
          <a:sx n="169" d="100"/>
          <a:sy n="169" d="100"/>
        </p:scale>
        <p:origin x="160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964" y="265002"/>
            <a:ext cx="3227785" cy="563739"/>
          </a:xfrm>
        </p:spPr>
        <p:txBody>
          <a:bodyPr anchor="b"/>
          <a:lstStyle>
            <a:lvl1pPr algn="ctr">
              <a:defRPr sz="14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964" y="850481"/>
            <a:ext cx="3227785" cy="390944"/>
          </a:xfrm>
        </p:spPr>
        <p:txBody>
          <a:bodyPr/>
          <a:lstStyle>
            <a:lvl1pPr marL="0" indent="0" algn="ctr">
              <a:buNone/>
              <a:defRPr sz="567"/>
            </a:lvl1pPr>
            <a:lvl2pPr marL="107945" indent="0" algn="ctr">
              <a:buNone/>
              <a:defRPr sz="472"/>
            </a:lvl2pPr>
            <a:lvl3pPr marL="215890" indent="0" algn="ctr">
              <a:buNone/>
              <a:defRPr sz="425"/>
            </a:lvl3pPr>
            <a:lvl4pPr marL="323835" indent="0" algn="ctr">
              <a:buNone/>
              <a:defRPr sz="378"/>
            </a:lvl4pPr>
            <a:lvl5pPr marL="431780" indent="0" algn="ctr">
              <a:buNone/>
              <a:defRPr sz="378"/>
            </a:lvl5pPr>
            <a:lvl6pPr marL="539725" indent="0" algn="ctr">
              <a:buNone/>
              <a:defRPr sz="378"/>
            </a:lvl6pPr>
            <a:lvl7pPr marL="647670" indent="0" algn="ctr">
              <a:buNone/>
              <a:defRPr sz="378"/>
            </a:lvl7pPr>
            <a:lvl8pPr marL="755614" indent="0" algn="ctr">
              <a:buNone/>
              <a:defRPr sz="378"/>
            </a:lvl8pPr>
            <a:lvl9pPr marL="863559" indent="0" algn="ctr">
              <a:buNone/>
              <a:defRPr sz="3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4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8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9845" y="86210"/>
            <a:ext cx="927988" cy="13722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880" y="86210"/>
            <a:ext cx="2730168" cy="13722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5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39" y="403688"/>
            <a:ext cx="3711952" cy="673563"/>
          </a:xfrm>
        </p:spPr>
        <p:txBody>
          <a:bodyPr anchor="b"/>
          <a:lstStyle>
            <a:lvl1pPr>
              <a:defRPr sz="14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639" y="1083623"/>
            <a:ext cx="3711952" cy="354211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1pPr>
            <a:lvl2pPr marL="1079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15890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383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178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3972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767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561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355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5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880" y="431050"/>
            <a:ext cx="1829078" cy="1027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8755" y="431050"/>
            <a:ext cx="1829078" cy="1027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41" y="86210"/>
            <a:ext cx="3711952" cy="3129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441" y="396941"/>
            <a:ext cx="1820672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441" y="591476"/>
            <a:ext cx="1820672" cy="8699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8754" y="396941"/>
            <a:ext cx="1829639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8754" y="591476"/>
            <a:ext cx="1829639" cy="8699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1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4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6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41" y="107950"/>
            <a:ext cx="1388059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638" y="233142"/>
            <a:ext cx="2178755" cy="1150717"/>
          </a:xfrm>
        </p:spPr>
        <p:txBody>
          <a:bodyPr/>
          <a:lstStyle>
            <a:lvl1pPr>
              <a:defRPr sz="756"/>
            </a:lvl1pPr>
            <a:lvl2pPr>
              <a:defRPr sz="661"/>
            </a:lvl2pPr>
            <a:lvl3pPr>
              <a:defRPr sz="567"/>
            </a:lvl3pPr>
            <a:lvl4pPr>
              <a:defRPr sz="472"/>
            </a:lvl4pPr>
            <a:lvl5pPr>
              <a:defRPr sz="472"/>
            </a:lvl5pPr>
            <a:lvl6pPr>
              <a:defRPr sz="472"/>
            </a:lvl6pPr>
            <a:lvl7pPr>
              <a:defRPr sz="472"/>
            </a:lvl7pPr>
            <a:lvl8pPr>
              <a:defRPr sz="472"/>
            </a:lvl8pPr>
            <a:lvl9pPr>
              <a:defRPr sz="47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441" y="485775"/>
            <a:ext cx="1388059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2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41" y="107950"/>
            <a:ext cx="1388059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9638" y="233142"/>
            <a:ext cx="2178755" cy="1150717"/>
          </a:xfrm>
        </p:spPr>
        <p:txBody>
          <a:bodyPr anchor="t"/>
          <a:lstStyle>
            <a:lvl1pPr marL="0" indent="0">
              <a:buNone/>
              <a:defRPr sz="756"/>
            </a:lvl1pPr>
            <a:lvl2pPr marL="107945" indent="0">
              <a:buNone/>
              <a:defRPr sz="661"/>
            </a:lvl2pPr>
            <a:lvl3pPr marL="215890" indent="0">
              <a:buNone/>
              <a:defRPr sz="567"/>
            </a:lvl3pPr>
            <a:lvl4pPr marL="323835" indent="0">
              <a:buNone/>
              <a:defRPr sz="472"/>
            </a:lvl4pPr>
            <a:lvl5pPr marL="431780" indent="0">
              <a:buNone/>
              <a:defRPr sz="472"/>
            </a:lvl5pPr>
            <a:lvl6pPr marL="539725" indent="0">
              <a:buNone/>
              <a:defRPr sz="472"/>
            </a:lvl6pPr>
            <a:lvl7pPr marL="647670" indent="0">
              <a:buNone/>
              <a:defRPr sz="472"/>
            </a:lvl7pPr>
            <a:lvl8pPr marL="755614" indent="0">
              <a:buNone/>
              <a:defRPr sz="472"/>
            </a:lvl8pPr>
            <a:lvl9pPr marL="863559" indent="0">
              <a:buNone/>
              <a:defRPr sz="4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441" y="485775"/>
            <a:ext cx="1388059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3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881" y="86210"/>
            <a:ext cx="3711952" cy="31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81" y="431050"/>
            <a:ext cx="3711952" cy="102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880" y="1500805"/>
            <a:ext cx="968335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5605" y="1500805"/>
            <a:ext cx="1452503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9498" y="1500805"/>
            <a:ext cx="968335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5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15890" rtl="0" eaLnBrk="1" latinLnBrk="0" hangingPunct="1">
        <a:lnSpc>
          <a:spcPct val="90000"/>
        </a:lnSpc>
        <a:spcBef>
          <a:spcPct val="0"/>
        </a:spcBef>
        <a:buNone/>
        <a:defRPr sz="10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72" indent="-53972" algn="l" defTabSz="215890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191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6986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7780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575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369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164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0958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753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589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383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178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3972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767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5614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3559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9E9661-AB9D-2945-BCE7-B06A93DF4947}"/>
              </a:ext>
            </a:extLst>
          </p:cNvPr>
          <p:cNvCxnSpPr>
            <a:cxnSpLocks/>
          </p:cNvCxnSpPr>
          <p:nvPr/>
        </p:nvCxnSpPr>
        <p:spPr>
          <a:xfrm>
            <a:off x="607410" y="440491"/>
            <a:ext cx="348185" cy="5823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8FBAF9B-6668-EC45-BBE7-F36AB008CDE3}"/>
              </a:ext>
            </a:extLst>
          </p:cNvPr>
          <p:cNvSpPr txBox="1"/>
          <p:nvPr/>
        </p:nvSpPr>
        <p:spPr>
          <a:xfrm>
            <a:off x="261431" y="305494"/>
            <a:ext cx="412880" cy="252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z2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EADA289-EF31-6946-865F-AB2AB519923B}"/>
              </a:ext>
            </a:extLst>
          </p:cNvPr>
          <p:cNvSpPr/>
          <p:nvPr/>
        </p:nvSpPr>
        <p:spPr>
          <a:xfrm>
            <a:off x="973156" y="275349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490453-2600-4B40-8780-0DCBCA0596ED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 flipV="1">
            <a:off x="1299362" y="275349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D9E3F68D-AAA1-6340-9B7A-62E298D9D9A4}"/>
              </a:ext>
            </a:extLst>
          </p:cNvPr>
          <p:cNvSpPr/>
          <p:nvPr/>
        </p:nvSpPr>
        <p:spPr>
          <a:xfrm flipV="1">
            <a:off x="1096209" y="391622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2436B0-D1DE-6543-836E-4820C950E67F}"/>
              </a:ext>
            </a:extLst>
          </p:cNvPr>
          <p:cNvSpPr/>
          <p:nvPr/>
        </p:nvSpPr>
        <p:spPr>
          <a:xfrm flipV="1">
            <a:off x="1422234" y="393547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418007-F5FF-254D-A7CD-EDE5E44979B9}"/>
              </a:ext>
            </a:extLst>
          </p:cNvPr>
          <p:cNvSpPr/>
          <p:nvPr/>
        </p:nvSpPr>
        <p:spPr>
          <a:xfrm flipV="1">
            <a:off x="2532552" y="1193637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C6F995-365E-224F-9280-BF24F63E24E4}"/>
              </a:ext>
            </a:extLst>
          </p:cNvPr>
          <p:cNvSpPr/>
          <p:nvPr/>
        </p:nvSpPr>
        <p:spPr>
          <a:xfrm>
            <a:off x="2081707" y="1064288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8027E6-5AF6-0146-BFC5-AC7BF9870E18}"/>
              </a:ext>
            </a:extLst>
          </p:cNvPr>
          <p:cNvCxnSpPr>
            <a:cxnSpLocks/>
            <a:endCxn id="50" idx="0"/>
          </p:cNvCxnSpPr>
          <p:nvPr/>
        </p:nvCxnSpPr>
        <p:spPr>
          <a:xfrm flipH="1" flipV="1">
            <a:off x="2407913" y="1064288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6724C8B-0737-F240-8C3A-03EB93E1B557}"/>
              </a:ext>
            </a:extLst>
          </p:cNvPr>
          <p:cNvSpPr txBox="1"/>
          <p:nvPr/>
        </p:nvSpPr>
        <p:spPr>
          <a:xfrm>
            <a:off x="2060668" y="1109080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SG" sz="1000" dirty="0"/>
              <a:t>"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FE3D64-2119-4149-B1AB-00159798C4EF}"/>
              </a:ext>
            </a:extLst>
          </p:cNvPr>
          <p:cNvSpPr/>
          <p:nvPr/>
        </p:nvSpPr>
        <p:spPr>
          <a:xfrm>
            <a:off x="3227825" y="1065895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9061AE-2027-BA4A-92CB-F2A655EE5375}"/>
              </a:ext>
            </a:extLst>
          </p:cNvPr>
          <p:cNvCxnSpPr>
            <a:cxnSpLocks/>
            <a:endCxn id="53" idx="0"/>
          </p:cNvCxnSpPr>
          <p:nvPr/>
        </p:nvCxnSpPr>
        <p:spPr>
          <a:xfrm flipH="1" flipV="1">
            <a:off x="3554031" y="1065895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9721CF8-89E9-1445-8412-6E65CDFD6215}"/>
              </a:ext>
            </a:extLst>
          </p:cNvPr>
          <p:cNvSpPr txBox="1"/>
          <p:nvPr/>
        </p:nvSpPr>
        <p:spPr>
          <a:xfrm>
            <a:off x="3206786" y="1110687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”</a:t>
            </a:r>
            <a:r>
              <a:rPr lang="en-US" sz="1000" dirty="0">
                <a:latin typeface="Courier" charset="0"/>
              </a:rPr>
              <a:t>b</a:t>
            </a:r>
            <a:r>
              <a:rPr lang="en-SG" sz="1000" dirty="0"/>
              <a:t>" 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D8935E-7581-A34A-9353-D1AEF9B86D0B}"/>
              </a:ext>
            </a:extLst>
          </p:cNvPr>
          <p:cNvCxnSpPr>
            <a:cxnSpLocks/>
            <a:endCxn id="53" idx="2"/>
          </p:cNvCxnSpPr>
          <p:nvPr/>
        </p:nvCxnSpPr>
        <p:spPr>
          <a:xfrm flipH="1">
            <a:off x="3554029" y="1064290"/>
            <a:ext cx="325036" cy="328671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E3854CD-1161-D847-A579-9AC9ECDA5C85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598034" y="1232181"/>
            <a:ext cx="608752" cy="1614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46267C-5B72-414B-8F78-086B1DADF31B}"/>
              </a:ext>
            </a:extLst>
          </p:cNvPr>
          <p:cNvCxnSpPr>
            <a:cxnSpLocks/>
          </p:cNvCxnSpPr>
          <p:nvPr/>
        </p:nvCxnSpPr>
        <p:spPr>
          <a:xfrm>
            <a:off x="1452792" y="439486"/>
            <a:ext cx="608752" cy="1614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B40FAE3-7CF1-E54F-B944-F6AB29065652}"/>
              </a:ext>
            </a:extLst>
          </p:cNvPr>
          <p:cNvSpPr/>
          <p:nvPr/>
        </p:nvSpPr>
        <p:spPr>
          <a:xfrm flipV="1">
            <a:off x="2553590" y="406962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E22C8B8-EA5A-3C4E-B5A6-2B78BBA3FE12}"/>
              </a:ext>
            </a:extLst>
          </p:cNvPr>
          <p:cNvSpPr/>
          <p:nvPr/>
        </p:nvSpPr>
        <p:spPr>
          <a:xfrm>
            <a:off x="2102745" y="277613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9ADD79-76FA-5245-87E3-E93633FAA041}"/>
              </a:ext>
            </a:extLst>
          </p:cNvPr>
          <p:cNvCxnSpPr>
            <a:cxnSpLocks/>
            <a:endCxn id="68" idx="0"/>
          </p:cNvCxnSpPr>
          <p:nvPr/>
        </p:nvCxnSpPr>
        <p:spPr>
          <a:xfrm flipH="1" flipV="1">
            <a:off x="2428951" y="277613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242BAC2-3F84-184C-9791-C153D15BBB11}"/>
              </a:ext>
            </a:extLst>
          </p:cNvPr>
          <p:cNvSpPr txBox="1"/>
          <p:nvPr/>
        </p:nvSpPr>
        <p:spPr>
          <a:xfrm>
            <a:off x="2081706" y="322405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SG" sz="1000" dirty="0"/>
              <a:t>"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D5CC53-9911-AA46-888E-B9BFC4F4DFAF}"/>
              </a:ext>
            </a:extLst>
          </p:cNvPr>
          <p:cNvSpPr/>
          <p:nvPr/>
        </p:nvSpPr>
        <p:spPr>
          <a:xfrm>
            <a:off x="3248863" y="279220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0788510-0C3A-6443-97D2-9BA21164F3DB}"/>
              </a:ext>
            </a:extLst>
          </p:cNvPr>
          <p:cNvCxnSpPr>
            <a:cxnSpLocks/>
            <a:endCxn id="71" idx="0"/>
          </p:cNvCxnSpPr>
          <p:nvPr/>
        </p:nvCxnSpPr>
        <p:spPr>
          <a:xfrm flipH="1" flipV="1">
            <a:off x="3575069" y="279220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975C93D-E7F0-0A47-9447-E10702233ADC}"/>
              </a:ext>
            </a:extLst>
          </p:cNvPr>
          <p:cNvSpPr txBox="1"/>
          <p:nvPr/>
        </p:nvSpPr>
        <p:spPr>
          <a:xfrm>
            <a:off x="3227824" y="324012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”</a:t>
            </a:r>
            <a:r>
              <a:rPr lang="en-US" sz="1000" dirty="0">
                <a:latin typeface="Courier" charset="0"/>
              </a:rPr>
              <a:t>b</a:t>
            </a:r>
            <a:r>
              <a:rPr lang="en-SG" sz="1000" dirty="0"/>
              <a:t>" 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B9CB1DB-B959-7F4D-B15C-15A8C2ABF768}"/>
              </a:ext>
            </a:extLst>
          </p:cNvPr>
          <p:cNvCxnSpPr>
            <a:cxnSpLocks/>
            <a:endCxn id="71" idx="2"/>
          </p:cNvCxnSpPr>
          <p:nvPr/>
        </p:nvCxnSpPr>
        <p:spPr>
          <a:xfrm flipH="1">
            <a:off x="3575067" y="277615"/>
            <a:ext cx="325036" cy="328671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14D308-0B20-A34B-B2A3-067E058D5B7C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2619072" y="445506"/>
            <a:ext cx="608752" cy="1614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9001716-CF76-C840-BB09-77CD7EC12AED}"/>
              </a:ext>
            </a:extLst>
          </p:cNvPr>
          <p:cNvCxnSpPr>
            <a:cxnSpLocks/>
            <a:stCxn id="143" idx="0"/>
            <a:endCxn id="52" idx="1"/>
          </p:cNvCxnSpPr>
          <p:nvPr/>
        </p:nvCxnSpPr>
        <p:spPr>
          <a:xfrm rot="16200000" flipH="1">
            <a:off x="1224373" y="395895"/>
            <a:ext cx="747332" cy="925258"/>
          </a:xfrm>
          <a:prstGeom prst="bentConnector2">
            <a:avLst/>
          </a:prstGeom>
          <a:ln w="19050" cap="rnd">
            <a:solidFill>
              <a:schemeClr val="tx1"/>
            </a:solidFill>
            <a:round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7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</TotalTime>
  <Words>13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50</cp:revision>
  <cp:lastPrinted>2019-06-11T10:08:42Z</cp:lastPrinted>
  <dcterms:created xsi:type="dcterms:W3CDTF">2017-10-29T04:22:55Z</dcterms:created>
  <dcterms:modified xsi:type="dcterms:W3CDTF">2019-06-11T14:31:21Z</dcterms:modified>
</cp:coreProperties>
</file>