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5419725" cy="1798638"/>
  <p:notesSz cx="6858000" cy="9144000"/>
  <p:defaultTextStyle>
    <a:defPPr>
      <a:defRPr lang="en-US"/>
    </a:defPPr>
    <a:lvl1pPr marL="0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1pPr>
    <a:lvl2pPr marL="164491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2pPr>
    <a:lvl3pPr marL="328982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3pPr>
    <a:lvl4pPr marL="493473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4pPr>
    <a:lvl5pPr marL="657964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5pPr>
    <a:lvl6pPr marL="822455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6pPr>
    <a:lvl7pPr marL="986946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7pPr>
    <a:lvl8pPr marL="1151437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8pPr>
    <a:lvl9pPr marL="1315928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41"/>
    <p:restoredTop sz="94676"/>
  </p:normalViewPr>
  <p:slideViewPr>
    <p:cSldViewPr snapToGrid="0" snapToObjects="1">
      <p:cViewPr varScale="1">
        <p:scale>
          <a:sx n="218" d="100"/>
          <a:sy n="218" d="100"/>
        </p:scale>
        <p:origin x="19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466" y="294361"/>
            <a:ext cx="4064794" cy="626192"/>
          </a:xfrm>
        </p:spPr>
        <p:txBody>
          <a:bodyPr anchor="b"/>
          <a:lstStyle>
            <a:lvl1pPr algn="ctr">
              <a:defRPr sz="15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466" y="944702"/>
            <a:ext cx="4064794" cy="434254"/>
          </a:xfrm>
        </p:spPr>
        <p:txBody>
          <a:bodyPr/>
          <a:lstStyle>
            <a:lvl1pPr marL="0" indent="0" algn="ctr">
              <a:buNone/>
              <a:defRPr sz="630"/>
            </a:lvl1pPr>
            <a:lvl2pPr marL="119924" indent="0" algn="ctr">
              <a:buNone/>
              <a:defRPr sz="525"/>
            </a:lvl2pPr>
            <a:lvl3pPr marL="239847" indent="0" algn="ctr">
              <a:buNone/>
              <a:defRPr sz="472"/>
            </a:lvl3pPr>
            <a:lvl4pPr marL="359771" indent="0" algn="ctr">
              <a:buNone/>
              <a:defRPr sz="420"/>
            </a:lvl4pPr>
            <a:lvl5pPr marL="479694" indent="0" algn="ctr">
              <a:buNone/>
              <a:defRPr sz="420"/>
            </a:lvl5pPr>
            <a:lvl6pPr marL="599618" indent="0" algn="ctr">
              <a:buNone/>
              <a:defRPr sz="420"/>
            </a:lvl6pPr>
            <a:lvl7pPr marL="719541" indent="0" algn="ctr">
              <a:buNone/>
              <a:defRPr sz="420"/>
            </a:lvl7pPr>
            <a:lvl8pPr marL="839465" indent="0" algn="ctr">
              <a:buNone/>
              <a:defRPr sz="420"/>
            </a:lvl8pPr>
            <a:lvl9pPr marL="959388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78491" y="95761"/>
            <a:ext cx="1168628" cy="152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2606" y="95761"/>
            <a:ext cx="3438138" cy="15242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5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83" y="448411"/>
            <a:ext cx="4674513" cy="748183"/>
          </a:xfrm>
        </p:spPr>
        <p:txBody>
          <a:bodyPr anchor="b"/>
          <a:lstStyle>
            <a:lvl1pPr>
              <a:defRPr sz="15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783" y="1203672"/>
            <a:ext cx="4674513" cy="393452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19924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3984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59771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79694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599618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19541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3946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59388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606" y="478804"/>
            <a:ext cx="2303383" cy="1141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736" y="478804"/>
            <a:ext cx="2303383" cy="1141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12" y="95761"/>
            <a:ext cx="4674513" cy="3476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12" y="440916"/>
            <a:ext cx="2292798" cy="216086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19924" indent="0">
              <a:buNone/>
              <a:defRPr sz="525" b="1"/>
            </a:lvl2pPr>
            <a:lvl3pPr marL="239847" indent="0">
              <a:buNone/>
              <a:defRPr sz="472" b="1"/>
            </a:lvl3pPr>
            <a:lvl4pPr marL="359771" indent="0">
              <a:buNone/>
              <a:defRPr sz="420" b="1"/>
            </a:lvl4pPr>
            <a:lvl5pPr marL="479694" indent="0">
              <a:buNone/>
              <a:defRPr sz="420" b="1"/>
            </a:lvl5pPr>
            <a:lvl6pPr marL="599618" indent="0">
              <a:buNone/>
              <a:defRPr sz="420" b="1"/>
            </a:lvl6pPr>
            <a:lvl7pPr marL="719541" indent="0">
              <a:buNone/>
              <a:defRPr sz="420" b="1"/>
            </a:lvl7pPr>
            <a:lvl8pPr marL="839465" indent="0">
              <a:buNone/>
              <a:defRPr sz="420" b="1"/>
            </a:lvl8pPr>
            <a:lvl9pPr marL="959388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12" y="657002"/>
            <a:ext cx="2292798" cy="966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736" y="440916"/>
            <a:ext cx="2304089" cy="216086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19924" indent="0">
              <a:buNone/>
              <a:defRPr sz="525" b="1"/>
            </a:lvl2pPr>
            <a:lvl3pPr marL="239847" indent="0">
              <a:buNone/>
              <a:defRPr sz="472" b="1"/>
            </a:lvl3pPr>
            <a:lvl4pPr marL="359771" indent="0">
              <a:buNone/>
              <a:defRPr sz="420" b="1"/>
            </a:lvl4pPr>
            <a:lvl5pPr marL="479694" indent="0">
              <a:buNone/>
              <a:defRPr sz="420" b="1"/>
            </a:lvl5pPr>
            <a:lvl6pPr marL="599618" indent="0">
              <a:buNone/>
              <a:defRPr sz="420" b="1"/>
            </a:lvl6pPr>
            <a:lvl7pPr marL="719541" indent="0">
              <a:buNone/>
              <a:defRPr sz="420" b="1"/>
            </a:lvl7pPr>
            <a:lvl8pPr marL="839465" indent="0">
              <a:buNone/>
              <a:defRPr sz="420" b="1"/>
            </a:lvl8pPr>
            <a:lvl9pPr marL="959388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736" y="657002"/>
            <a:ext cx="2304089" cy="966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5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12" y="119909"/>
            <a:ext cx="1748002" cy="419682"/>
          </a:xfrm>
        </p:spPr>
        <p:txBody>
          <a:bodyPr anchor="b"/>
          <a:lstStyle>
            <a:lvl1pPr>
              <a:defRPr sz="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89" y="258971"/>
            <a:ext cx="2743736" cy="1278199"/>
          </a:xfrm>
        </p:spPr>
        <p:txBody>
          <a:bodyPr/>
          <a:lstStyle>
            <a:lvl1pPr>
              <a:defRPr sz="839"/>
            </a:lvl1pPr>
            <a:lvl2pPr>
              <a:defRPr sz="734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312" y="539591"/>
            <a:ext cx="1748002" cy="999660"/>
          </a:xfrm>
        </p:spPr>
        <p:txBody>
          <a:bodyPr/>
          <a:lstStyle>
            <a:lvl1pPr marL="0" indent="0">
              <a:buNone/>
              <a:defRPr sz="420"/>
            </a:lvl1pPr>
            <a:lvl2pPr marL="119924" indent="0">
              <a:buNone/>
              <a:defRPr sz="367"/>
            </a:lvl2pPr>
            <a:lvl3pPr marL="239847" indent="0">
              <a:buNone/>
              <a:defRPr sz="315"/>
            </a:lvl3pPr>
            <a:lvl4pPr marL="359771" indent="0">
              <a:buNone/>
              <a:defRPr sz="262"/>
            </a:lvl4pPr>
            <a:lvl5pPr marL="479694" indent="0">
              <a:buNone/>
              <a:defRPr sz="262"/>
            </a:lvl5pPr>
            <a:lvl6pPr marL="599618" indent="0">
              <a:buNone/>
              <a:defRPr sz="262"/>
            </a:lvl6pPr>
            <a:lvl7pPr marL="719541" indent="0">
              <a:buNone/>
              <a:defRPr sz="262"/>
            </a:lvl7pPr>
            <a:lvl8pPr marL="839465" indent="0">
              <a:buNone/>
              <a:defRPr sz="262"/>
            </a:lvl8pPr>
            <a:lvl9pPr marL="959388" indent="0">
              <a:buNone/>
              <a:defRPr sz="2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12" y="119909"/>
            <a:ext cx="1748002" cy="419682"/>
          </a:xfrm>
        </p:spPr>
        <p:txBody>
          <a:bodyPr anchor="b"/>
          <a:lstStyle>
            <a:lvl1pPr>
              <a:defRPr sz="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4089" y="258971"/>
            <a:ext cx="2743736" cy="1278199"/>
          </a:xfrm>
        </p:spPr>
        <p:txBody>
          <a:bodyPr anchor="t"/>
          <a:lstStyle>
            <a:lvl1pPr marL="0" indent="0">
              <a:buNone/>
              <a:defRPr sz="839"/>
            </a:lvl1pPr>
            <a:lvl2pPr marL="119924" indent="0">
              <a:buNone/>
              <a:defRPr sz="734"/>
            </a:lvl2pPr>
            <a:lvl3pPr marL="239847" indent="0">
              <a:buNone/>
              <a:defRPr sz="630"/>
            </a:lvl3pPr>
            <a:lvl4pPr marL="359771" indent="0">
              <a:buNone/>
              <a:defRPr sz="525"/>
            </a:lvl4pPr>
            <a:lvl5pPr marL="479694" indent="0">
              <a:buNone/>
              <a:defRPr sz="525"/>
            </a:lvl5pPr>
            <a:lvl6pPr marL="599618" indent="0">
              <a:buNone/>
              <a:defRPr sz="525"/>
            </a:lvl6pPr>
            <a:lvl7pPr marL="719541" indent="0">
              <a:buNone/>
              <a:defRPr sz="525"/>
            </a:lvl7pPr>
            <a:lvl8pPr marL="839465" indent="0">
              <a:buNone/>
              <a:defRPr sz="525"/>
            </a:lvl8pPr>
            <a:lvl9pPr marL="959388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312" y="539591"/>
            <a:ext cx="1748002" cy="999660"/>
          </a:xfrm>
        </p:spPr>
        <p:txBody>
          <a:bodyPr/>
          <a:lstStyle>
            <a:lvl1pPr marL="0" indent="0">
              <a:buNone/>
              <a:defRPr sz="420"/>
            </a:lvl1pPr>
            <a:lvl2pPr marL="119924" indent="0">
              <a:buNone/>
              <a:defRPr sz="367"/>
            </a:lvl2pPr>
            <a:lvl3pPr marL="239847" indent="0">
              <a:buNone/>
              <a:defRPr sz="315"/>
            </a:lvl3pPr>
            <a:lvl4pPr marL="359771" indent="0">
              <a:buNone/>
              <a:defRPr sz="262"/>
            </a:lvl4pPr>
            <a:lvl5pPr marL="479694" indent="0">
              <a:buNone/>
              <a:defRPr sz="262"/>
            </a:lvl5pPr>
            <a:lvl6pPr marL="599618" indent="0">
              <a:buNone/>
              <a:defRPr sz="262"/>
            </a:lvl6pPr>
            <a:lvl7pPr marL="719541" indent="0">
              <a:buNone/>
              <a:defRPr sz="262"/>
            </a:lvl7pPr>
            <a:lvl8pPr marL="839465" indent="0">
              <a:buNone/>
              <a:defRPr sz="262"/>
            </a:lvl8pPr>
            <a:lvl9pPr marL="959388" indent="0">
              <a:buNone/>
              <a:defRPr sz="2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1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2606" y="95761"/>
            <a:ext cx="4674513" cy="347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606" y="478804"/>
            <a:ext cx="4674513" cy="1141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2606" y="1667071"/>
            <a:ext cx="1219438" cy="9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5284" y="1667071"/>
            <a:ext cx="1829157" cy="9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7681" y="1667071"/>
            <a:ext cx="1219438" cy="9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39847" rtl="0" eaLnBrk="1" latinLnBrk="0" hangingPunct="1">
        <a:lnSpc>
          <a:spcPct val="90000"/>
        </a:lnSpc>
        <a:spcBef>
          <a:spcPct val="0"/>
        </a:spcBef>
        <a:buNone/>
        <a:defRPr sz="11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962" indent="-59962" algn="l" defTabSz="23984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1pPr>
      <a:lvl2pPr marL="179885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299809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19732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39656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59580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79503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99427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19350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19924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39847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59771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79694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599618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19541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39465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59388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9E9661-AB9D-2945-BCE7-B06A93DF4947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>
            <a:off x="444613" y="446089"/>
            <a:ext cx="365225" cy="1040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8FBAF9B-6668-EC45-BBE7-F36AB008CDE3}"/>
              </a:ext>
            </a:extLst>
          </p:cNvPr>
          <p:cNvSpPr txBox="1"/>
          <p:nvPr/>
        </p:nvSpPr>
        <p:spPr>
          <a:xfrm>
            <a:off x="174052" y="322980"/>
            <a:ext cx="270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q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EADA289-EF31-6946-865F-AB2AB519923B}"/>
              </a:ext>
            </a:extLst>
          </p:cNvPr>
          <p:cNvSpPr/>
          <p:nvPr/>
        </p:nvSpPr>
        <p:spPr>
          <a:xfrm>
            <a:off x="809838" y="283597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490453-2600-4B40-8780-0DCBCA0596ED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 flipV="1">
            <a:off x="1136044" y="283597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D9E3F68D-AAA1-6340-9B7A-62E298D9D9A4}"/>
              </a:ext>
            </a:extLst>
          </p:cNvPr>
          <p:cNvSpPr/>
          <p:nvPr/>
        </p:nvSpPr>
        <p:spPr>
          <a:xfrm flipV="1">
            <a:off x="932891" y="399870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2436B0-D1DE-6543-836E-4820C950E67F}"/>
              </a:ext>
            </a:extLst>
          </p:cNvPr>
          <p:cNvSpPr/>
          <p:nvPr/>
        </p:nvSpPr>
        <p:spPr>
          <a:xfrm flipV="1">
            <a:off x="1258916" y="401795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418007-F5FF-254D-A7CD-EDE5E44979B9}"/>
              </a:ext>
            </a:extLst>
          </p:cNvPr>
          <p:cNvSpPr/>
          <p:nvPr/>
        </p:nvSpPr>
        <p:spPr>
          <a:xfrm flipV="1">
            <a:off x="2411312" y="1216977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C6F995-365E-224F-9280-BF24F63E24E4}"/>
              </a:ext>
            </a:extLst>
          </p:cNvPr>
          <p:cNvSpPr/>
          <p:nvPr/>
        </p:nvSpPr>
        <p:spPr>
          <a:xfrm>
            <a:off x="1960467" y="1087628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8027E6-5AF6-0146-BFC5-AC7BF9870E18}"/>
              </a:ext>
            </a:extLst>
          </p:cNvPr>
          <p:cNvCxnSpPr>
            <a:cxnSpLocks/>
            <a:endCxn id="50" idx="0"/>
          </p:cNvCxnSpPr>
          <p:nvPr/>
        </p:nvCxnSpPr>
        <p:spPr>
          <a:xfrm flipH="1" flipV="1">
            <a:off x="2286673" y="1087628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724C8B-0737-F240-8C3A-03EB93E1B557}"/>
              </a:ext>
            </a:extLst>
          </p:cNvPr>
          <p:cNvSpPr txBox="1"/>
          <p:nvPr/>
        </p:nvSpPr>
        <p:spPr>
          <a:xfrm>
            <a:off x="1939425" y="1132423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SG" sz="1000" dirty="0"/>
              <a:t>"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FE3D64-2119-4149-B1AB-00159798C4EF}"/>
              </a:ext>
            </a:extLst>
          </p:cNvPr>
          <p:cNvSpPr/>
          <p:nvPr/>
        </p:nvSpPr>
        <p:spPr>
          <a:xfrm>
            <a:off x="3106585" y="1089235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9061AE-2027-BA4A-92CB-F2A655EE5375}"/>
              </a:ext>
            </a:extLst>
          </p:cNvPr>
          <p:cNvCxnSpPr>
            <a:cxnSpLocks/>
            <a:endCxn id="53" idx="0"/>
          </p:cNvCxnSpPr>
          <p:nvPr/>
        </p:nvCxnSpPr>
        <p:spPr>
          <a:xfrm flipH="1" flipV="1">
            <a:off x="3432791" y="1089235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721CF8-89E9-1445-8412-6E65CDFD6215}"/>
              </a:ext>
            </a:extLst>
          </p:cNvPr>
          <p:cNvSpPr txBox="1"/>
          <p:nvPr/>
        </p:nvSpPr>
        <p:spPr>
          <a:xfrm>
            <a:off x="3085543" y="1134030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c</a:t>
            </a:r>
            <a:r>
              <a:rPr lang="en-SG" sz="1000" dirty="0"/>
              <a:t>" 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3854CD-1161-D847-A579-9AC9ECDA5C85}"/>
              </a:ext>
            </a:extLst>
          </p:cNvPr>
          <p:cNvCxnSpPr>
            <a:cxnSpLocks/>
          </p:cNvCxnSpPr>
          <p:nvPr/>
        </p:nvCxnSpPr>
        <p:spPr>
          <a:xfrm>
            <a:off x="2476791" y="1264757"/>
            <a:ext cx="608752" cy="1618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1A6BB52-AB0C-AE40-88C0-5309111DFEB8}"/>
              </a:ext>
            </a:extLst>
          </p:cNvPr>
          <p:cNvSpPr/>
          <p:nvPr/>
        </p:nvSpPr>
        <p:spPr>
          <a:xfrm flipV="1">
            <a:off x="1265889" y="1216977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81918C-17EF-B445-9204-B158FD9FECED}"/>
              </a:ext>
            </a:extLst>
          </p:cNvPr>
          <p:cNvSpPr/>
          <p:nvPr/>
        </p:nvSpPr>
        <p:spPr>
          <a:xfrm>
            <a:off x="815044" y="1087628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92E1328-8BA9-CB4E-BBBF-B192CE6EB3C2}"/>
              </a:ext>
            </a:extLst>
          </p:cNvPr>
          <p:cNvCxnSpPr>
            <a:cxnSpLocks/>
            <a:endCxn id="84" idx="0"/>
          </p:cNvCxnSpPr>
          <p:nvPr/>
        </p:nvCxnSpPr>
        <p:spPr>
          <a:xfrm flipH="1" flipV="1">
            <a:off x="1141250" y="1087628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AF433B4-5EE5-C64B-A7A5-ACB2024BD5EE}"/>
              </a:ext>
            </a:extLst>
          </p:cNvPr>
          <p:cNvSpPr txBox="1"/>
          <p:nvPr/>
        </p:nvSpPr>
        <p:spPr>
          <a:xfrm>
            <a:off x="794002" y="1132423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a</a:t>
            </a:r>
            <a:r>
              <a:rPr lang="en-SG" sz="1000" dirty="0"/>
              <a:t>" 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A6EF2AC-505F-2E43-B6F2-6A9D0C368D6F}"/>
              </a:ext>
            </a:extLst>
          </p:cNvPr>
          <p:cNvCxnSpPr>
            <a:cxnSpLocks/>
            <a:stCxn id="143" idx="0"/>
          </p:cNvCxnSpPr>
          <p:nvPr/>
        </p:nvCxnSpPr>
        <p:spPr>
          <a:xfrm>
            <a:off x="972091" y="493106"/>
            <a:ext cx="0" cy="588172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D3E980F-5224-4349-B554-D0D1C1C985F7}"/>
              </a:ext>
            </a:extLst>
          </p:cNvPr>
          <p:cNvSpPr txBox="1"/>
          <p:nvPr/>
        </p:nvSpPr>
        <p:spPr>
          <a:xfrm>
            <a:off x="886169" y="704007"/>
            <a:ext cx="105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front_ptr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7A12548-B956-3044-9F36-93AAFC7BD1B8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337319" y="448413"/>
            <a:ext cx="3050504" cy="632865"/>
          </a:xfrm>
          <a:prstGeom prst="bentConnector3">
            <a:avLst>
              <a:gd name="adj1" fmla="val 99959"/>
            </a:avLst>
          </a:prstGeom>
          <a:ln w="19050" cap="rnd">
            <a:solidFill>
              <a:schemeClr val="tx1"/>
            </a:solidFill>
            <a:round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E06BB8-29BA-4449-B0B0-EDC327B81F98}"/>
              </a:ext>
            </a:extLst>
          </p:cNvPr>
          <p:cNvSpPr txBox="1"/>
          <p:nvPr/>
        </p:nvSpPr>
        <p:spPr>
          <a:xfrm>
            <a:off x="4301725" y="708871"/>
            <a:ext cx="872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rear_ptr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789F4D-240C-9F4F-B59F-033BDCA617BB}"/>
              </a:ext>
            </a:extLst>
          </p:cNvPr>
          <p:cNvCxnSpPr>
            <a:cxnSpLocks/>
          </p:cNvCxnSpPr>
          <p:nvPr/>
        </p:nvCxnSpPr>
        <p:spPr>
          <a:xfrm>
            <a:off x="1335966" y="1262092"/>
            <a:ext cx="608752" cy="1618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A9B8934-1D04-2D46-B1F0-8F95ABAE0284}"/>
              </a:ext>
            </a:extLst>
          </p:cNvPr>
          <p:cNvSpPr/>
          <p:nvPr/>
        </p:nvSpPr>
        <p:spPr>
          <a:xfrm flipV="1">
            <a:off x="3558208" y="1217399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134235-DE54-BA4F-9153-8B2FCD99B33F}"/>
              </a:ext>
            </a:extLst>
          </p:cNvPr>
          <p:cNvSpPr/>
          <p:nvPr/>
        </p:nvSpPr>
        <p:spPr>
          <a:xfrm>
            <a:off x="4253481" y="1089657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6BC4A76-9107-854E-86F9-4063F73C807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 flipV="1">
            <a:off x="4579687" y="1089657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287704B-542D-EC42-B60D-69CD29BD98F7}"/>
              </a:ext>
            </a:extLst>
          </p:cNvPr>
          <p:cNvSpPr txBox="1"/>
          <p:nvPr/>
        </p:nvSpPr>
        <p:spPr>
          <a:xfrm>
            <a:off x="4232439" y="1134452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d</a:t>
            </a:r>
            <a:r>
              <a:rPr lang="en-SG" sz="1000" dirty="0"/>
              <a:t>"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FBD69D8-DC20-3140-A5FA-10130BD1F54D}"/>
              </a:ext>
            </a:extLst>
          </p:cNvPr>
          <p:cNvCxnSpPr>
            <a:cxnSpLocks/>
            <a:endCxn id="58" idx="2"/>
          </p:cNvCxnSpPr>
          <p:nvPr/>
        </p:nvCxnSpPr>
        <p:spPr>
          <a:xfrm flipH="1">
            <a:off x="4579682" y="1088055"/>
            <a:ext cx="325036" cy="328671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CB783B2-5530-8742-A40F-B3A0658BDEDF}"/>
              </a:ext>
            </a:extLst>
          </p:cNvPr>
          <p:cNvCxnSpPr>
            <a:cxnSpLocks/>
          </p:cNvCxnSpPr>
          <p:nvPr/>
        </p:nvCxnSpPr>
        <p:spPr>
          <a:xfrm>
            <a:off x="3623687" y="1265179"/>
            <a:ext cx="608752" cy="1618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7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</TotalTime>
  <Words>21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cp:lastPrinted>2019-06-11T10:08:42Z</cp:lastPrinted>
  <dcterms:created xsi:type="dcterms:W3CDTF">2017-10-29T04:22:55Z</dcterms:created>
  <dcterms:modified xsi:type="dcterms:W3CDTF">2019-06-11T16:12:14Z</dcterms:modified>
</cp:coreProperties>
</file>