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</p:sldIdLst>
  <p:sldSz cx="5383213" cy="2122488"/>
  <p:notesSz cx="6858000" cy="9144000"/>
  <p:defaultTextStyle>
    <a:defPPr>
      <a:defRPr lang="en-US"/>
    </a:defPPr>
    <a:lvl1pPr marL="0" algn="l" defTabSz="418860" rtl="0" eaLnBrk="1" latinLnBrk="0" hangingPunct="1">
      <a:defRPr sz="825" kern="1200">
        <a:solidFill>
          <a:schemeClr val="tx1"/>
        </a:solidFill>
        <a:latin typeface="+mn-lt"/>
        <a:ea typeface="+mn-ea"/>
        <a:cs typeface="+mn-cs"/>
      </a:defRPr>
    </a:lvl1pPr>
    <a:lvl2pPr marL="209430" algn="l" defTabSz="418860" rtl="0" eaLnBrk="1" latinLnBrk="0" hangingPunct="1">
      <a:defRPr sz="825" kern="1200">
        <a:solidFill>
          <a:schemeClr val="tx1"/>
        </a:solidFill>
        <a:latin typeface="+mn-lt"/>
        <a:ea typeface="+mn-ea"/>
        <a:cs typeface="+mn-cs"/>
      </a:defRPr>
    </a:lvl2pPr>
    <a:lvl3pPr marL="418860" algn="l" defTabSz="418860" rtl="0" eaLnBrk="1" latinLnBrk="0" hangingPunct="1">
      <a:defRPr sz="825" kern="1200">
        <a:solidFill>
          <a:schemeClr val="tx1"/>
        </a:solidFill>
        <a:latin typeface="+mn-lt"/>
        <a:ea typeface="+mn-ea"/>
        <a:cs typeface="+mn-cs"/>
      </a:defRPr>
    </a:lvl3pPr>
    <a:lvl4pPr marL="628290" algn="l" defTabSz="418860" rtl="0" eaLnBrk="1" latinLnBrk="0" hangingPunct="1">
      <a:defRPr sz="825" kern="1200">
        <a:solidFill>
          <a:schemeClr val="tx1"/>
        </a:solidFill>
        <a:latin typeface="+mn-lt"/>
        <a:ea typeface="+mn-ea"/>
        <a:cs typeface="+mn-cs"/>
      </a:defRPr>
    </a:lvl4pPr>
    <a:lvl5pPr marL="837720" algn="l" defTabSz="418860" rtl="0" eaLnBrk="1" latinLnBrk="0" hangingPunct="1">
      <a:defRPr sz="825" kern="1200">
        <a:solidFill>
          <a:schemeClr val="tx1"/>
        </a:solidFill>
        <a:latin typeface="+mn-lt"/>
        <a:ea typeface="+mn-ea"/>
        <a:cs typeface="+mn-cs"/>
      </a:defRPr>
    </a:lvl5pPr>
    <a:lvl6pPr marL="1047150" algn="l" defTabSz="418860" rtl="0" eaLnBrk="1" latinLnBrk="0" hangingPunct="1">
      <a:defRPr sz="825" kern="1200">
        <a:solidFill>
          <a:schemeClr val="tx1"/>
        </a:solidFill>
        <a:latin typeface="+mn-lt"/>
        <a:ea typeface="+mn-ea"/>
        <a:cs typeface="+mn-cs"/>
      </a:defRPr>
    </a:lvl6pPr>
    <a:lvl7pPr marL="1256580" algn="l" defTabSz="418860" rtl="0" eaLnBrk="1" latinLnBrk="0" hangingPunct="1">
      <a:defRPr sz="825" kern="1200">
        <a:solidFill>
          <a:schemeClr val="tx1"/>
        </a:solidFill>
        <a:latin typeface="+mn-lt"/>
        <a:ea typeface="+mn-ea"/>
        <a:cs typeface="+mn-cs"/>
      </a:defRPr>
    </a:lvl7pPr>
    <a:lvl8pPr marL="1466010" algn="l" defTabSz="418860" rtl="0" eaLnBrk="1" latinLnBrk="0" hangingPunct="1">
      <a:defRPr sz="825" kern="1200">
        <a:solidFill>
          <a:schemeClr val="tx1"/>
        </a:solidFill>
        <a:latin typeface="+mn-lt"/>
        <a:ea typeface="+mn-ea"/>
        <a:cs typeface="+mn-cs"/>
      </a:defRPr>
    </a:lvl8pPr>
    <a:lvl9pPr marL="1675440" algn="l" defTabSz="418860" rtl="0" eaLnBrk="1" latinLnBrk="0" hangingPunct="1">
      <a:defRPr sz="8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241"/>
    <p:restoredTop sz="94676"/>
  </p:normalViewPr>
  <p:slideViewPr>
    <p:cSldViewPr snapToGrid="0" snapToObjects="1">
      <p:cViewPr varScale="1">
        <p:scale>
          <a:sx n="220" d="100"/>
          <a:sy n="220" d="100"/>
        </p:scale>
        <p:origin x="16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902" y="347361"/>
            <a:ext cx="4037410" cy="738940"/>
          </a:xfrm>
        </p:spPr>
        <p:txBody>
          <a:bodyPr anchor="b"/>
          <a:lstStyle>
            <a:lvl1pPr algn="ctr">
              <a:defRPr sz="18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902" y="1114798"/>
            <a:ext cx="4037410" cy="512443"/>
          </a:xfrm>
        </p:spPr>
        <p:txBody>
          <a:bodyPr/>
          <a:lstStyle>
            <a:lvl1pPr marL="0" indent="0" algn="ctr">
              <a:buNone/>
              <a:defRPr sz="743"/>
            </a:lvl1pPr>
            <a:lvl2pPr marL="141503" indent="0" algn="ctr">
              <a:buNone/>
              <a:defRPr sz="619"/>
            </a:lvl2pPr>
            <a:lvl3pPr marL="283007" indent="0" algn="ctr">
              <a:buNone/>
              <a:defRPr sz="557"/>
            </a:lvl3pPr>
            <a:lvl4pPr marL="424510" indent="0" algn="ctr">
              <a:buNone/>
              <a:defRPr sz="495"/>
            </a:lvl4pPr>
            <a:lvl5pPr marL="566014" indent="0" algn="ctr">
              <a:buNone/>
              <a:defRPr sz="495"/>
            </a:lvl5pPr>
            <a:lvl6pPr marL="707517" indent="0" algn="ctr">
              <a:buNone/>
              <a:defRPr sz="495"/>
            </a:lvl6pPr>
            <a:lvl7pPr marL="849020" indent="0" algn="ctr">
              <a:buNone/>
              <a:defRPr sz="495"/>
            </a:lvl7pPr>
            <a:lvl8pPr marL="990524" indent="0" algn="ctr">
              <a:buNone/>
              <a:defRPr sz="495"/>
            </a:lvl8pPr>
            <a:lvl9pPr marL="1132027" indent="0" algn="ctr">
              <a:buNone/>
              <a:defRPr sz="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6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5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52362" y="113003"/>
            <a:ext cx="1160755" cy="17987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096" y="113003"/>
            <a:ext cx="3414976" cy="179871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0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292" y="529148"/>
            <a:ext cx="4643021" cy="882896"/>
          </a:xfrm>
        </p:spPr>
        <p:txBody>
          <a:bodyPr anchor="b"/>
          <a:lstStyle>
            <a:lvl1pPr>
              <a:defRPr sz="18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292" y="1420397"/>
            <a:ext cx="4643021" cy="464294"/>
          </a:xfrm>
        </p:spPr>
        <p:txBody>
          <a:bodyPr/>
          <a:lstStyle>
            <a:lvl1pPr marL="0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1pPr>
            <a:lvl2pPr marL="141503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2pPr>
            <a:lvl3pPr marL="283007" indent="0">
              <a:buNone/>
              <a:defRPr sz="557">
                <a:solidFill>
                  <a:schemeClr val="tx1">
                    <a:tint val="75000"/>
                  </a:schemeClr>
                </a:solidFill>
              </a:defRPr>
            </a:lvl3pPr>
            <a:lvl4pPr marL="424510" indent="0">
              <a:buNone/>
              <a:defRPr sz="495">
                <a:solidFill>
                  <a:schemeClr val="tx1">
                    <a:tint val="75000"/>
                  </a:schemeClr>
                </a:solidFill>
              </a:defRPr>
            </a:lvl4pPr>
            <a:lvl5pPr marL="566014" indent="0">
              <a:buNone/>
              <a:defRPr sz="495">
                <a:solidFill>
                  <a:schemeClr val="tx1">
                    <a:tint val="75000"/>
                  </a:schemeClr>
                </a:solidFill>
              </a:defRPr>
            </a:lvl5pPr>
            <a:lvl6pPr marL="707517" indent="0">
              <a:buNone/>
              <a:defRPr sz="495">
                <a:solidFill>
                  <a:schemeClr val="tx1">
                    <a:tint val="75000"/>
                  </a:schemeClr>
                </a:solidFill>
              </a:defRPr>
            </a:lvl6pPr>
            <a:lvl7pPr marL="849020" indent="0">
              <a:buNone/>
              <a:defRPr sz="495">
                <a:solidFill>
                  <a:schemeClr val="tx1">
                    <a:tint val="75000"/>
                  </a:schemeClr>
                </a:solidFill>
              </a:defRPr>
            </a:lvl7pPr>
            <a:lvl8pPr marL="990524" indent="0">
              <a:buNone/>
              <a:defRPr sz="495">
                <a:solidFill>
                  <a:schemeClr val="tx1">
                    <a:tint val="75000"/>
                  </a:schemeClr>
                </a:solidFill>
              </a:defRPr>
            </a:lvl8pPr>
            <a:lvl9pPr marL="1132027" indent="0">
              <a:buNone/>
              <a:defRPr sz="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3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096" y="565014"/>
            <a:ext cx="2287866" cy="13466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5251" y="565014"/>
            <a:ext cx="2287866" cy="13466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9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97" y="113003"/>
            <a:ext cx="4643021" cy="410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797" y="520305"/>
            <a:ext cx="2277351" cy="254993"/>
          </a:xfrm>
        </p:spPr>
        <p:txBody>
          <a:bodyPr anchor="b"/>
          <a:lstStyle>
            <a:lvl1pPr marL="0" indent="0">
              <a:buNone/>
              <a:defRPr sz="743" b="1"/>
            </a:lvl1pPr>
            <a:lvl2pPr marL="141503" indent="0">
              <a:buNone/>
              <a:defRPr sz="619" b="1"/>
            </a:lvl2pPr>
            <a:lvl3pPr marL="283007" indent="0">
              <a:buNone/>
              <a:defRPr sz="557" b="1"/>
            </a:lvl3pPr>
            <a:lvl4pPr marL="424510" indent="0">
              <a:buNone/>
              <a:defRPr sz="495" b="1"/>
            </a:lvl4pPr>
            <a:lvl5pPr marL="566014" indent="0">
              <a:buNone/>
              <a:defRPr sz="495" b="1"/>
            </a:lvl5pPr>
            <a:lvl6pPr marL="707517" indent="0">
              <a:buNone/>
              <a:defRPr sz="495" b="1"/>
            </a:lvl6pPr>
            <a:lvl7pPr marL="849020" indent="0">
              <a:buNone/>
              <a:defRPr sz="495" b="1"/>
            </a:lvl7pPr>
            <a:lvl8pPr marL="990524" indent="0">
              <a:buNone/>
              <a:defRPr sz="495" b="1"/>
            </a:lvl8pPr>
            <a:lvl9pPr marL="1132027" indent="0">
              <a:buNone/>
              <a:defRPr sz="49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797" y="775298"/>
            <a:ext cx="2277351" cy="114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25251" y="520305"/>
            <a:ext cx="2288567" cy="254993"/>
          </a:xfrm>
        </p:spPr>
        <p:txBody>
          <a:bodyPr anchor="b"/>
          <a:lstStyle>
            <a:lvl1pPr marL="0" indent="0">
              <a:buNone/>
              <a:defRPr sz="743" b="1"/>
            </a:lvl1pPr>
            <a:lvl2pPr marL="141503" indent="0">
              <a:buNone/>
              <a:defRPr sz="619" b="1"/>
            </a:lvl2pPr>
            <a:lvl3pPr marL="283007" indent="0">
              <a:buNone/>
              <a:defRPr sz="557" b="1"/>
            </a:lvl3pPr>
            <a:lvl4pPr marL="424510" indent="0">
              <a:buNone/>
              <a:defRPr sz="495" b="1"/>
            </a:lvl4pPr>
            <a:lvl5pPr marL="566014" indent="0">
              <a:buNone/>
              <a:defRPr sz="495" b="1"/>
            </a:lvl5pPr>
            <a:lvl6pPr marL="707517" indent="0">
              <a:buNone/>
              <a:defRPr sz="495" b="1"/>
            </a:lvl6pPr>
            <a:lvl7pPr marL="849020" indent="0">
              <a:buNone/>
              <a:defRPr sz="495" b="1"/>
            </a:lvl7pPr>
            <a:lvl8pPr marL="990524" indent="0">
              <a:buNone/>
              <a:defRPr sz="495" b="1"/>
            </a:lvl8pPr>
            <a:lvl9pPr marL="1132027" indent="0">
              <a:buNone/>
              <a:defRPr sz="49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25251" y="775298"/>
            <a:ext cx="2288567" cy="114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8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97" y="141499"/>
            <a:ext cx="1736226" cy="495247"/>
          </a:xfrm>
        </p:spPr>
        <p:txBody>
          <a:bodyPr anchor="b"/>
          <a:lstStyle>
            <a:lvl1pPr>
              <a:defRPr sz="9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8566" y="305599"/>
            <a:ext cx="2725252" cy="1508342"/>
          </a:xfrm>
        </p:spPr>
        <p:txBody>
          <a:bodyPr/>
          <a:lstStyle>
            <a:lvl1pPr>
              <a:defRPr sz="990"/>
            </a:lvl1pPr>
            <a:lvl2pPr>
              <a:defRPr sz="867"/>
            </a:lvl2pPr>
            <a:lvl3pPr>
              <a:defRPr sz="743"/>
            </a:lvl3pPr>
            <a:lvl4pPr>
              <a:defRPr sz="619"/>
            </a:lvl4pPr>
            <a:lvl5pPr>
              <a:defRPr sz="619"/>
            </a:lvl5pPr>
            <a:lvl6pPr>
              <a:defRPr sz="619"/>
            </a:lvl6pPr>
            <a:lvl7pPr>
              <a:defRPr sz="619"/>
            </a:lvl7pPr>
            <a:lvl8pPr>
              <a:defRPr sz="619"/>
            </a:lvl8pPr>
            <a:lvl9pPr>
              <a:defRPr sz="61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797" y="636747"/>
            <a:ext cx="1736226" cy="1179651"/>
          </a:xfrm>
        </p:spPr>
        <p:txBody>
          <a:bodyPr/>
          <a:lstStyle>
            <a:lvl1pPr marL="0" indent="0">
              <a:buNone/>
              <a:defRPr sz="495"/>
            </a:lvl1pPr>
            <a:lvl2pPr marL="141503" indent="0">
              <a:buNone/>
              <a:defRPr sz="433"/>
            </a:lvl2pPr>
            <a:lvl3pPr marL="283007" indent="0">
              <a:buNone/>
              <a:defRPr sz="371"/>
            </a:lvl3pPr>
            <a:lvl4pPr marL="424510" indent="0">
              <a:buNone/>
              <a:defRPr sz="310"/>
            </a:lvl4pPr>
            <a:lvl5pPr marL="566014" indent="0">
              <a:buNone/>
              <a:defRPr sz="310"/>
            </a:lvl5pPr>
            <a:lvl6pPr marL="707517" indent="0">
              <a:buNone/>
              <a:defRPr sz="310"/>
            </a:lvl6pPr>
            <a:lvl7pPr marL="849020" indent="0">
              <a:buNone/>
              <a:defRPr sz="310"/>
            </a:lvl7pPr>
            <a:lvl8pPr marL="990524" indent="0">
              <a:buNone/>
              <a:defRPr sz="310"/>
            </a:lvl8pPr>
            <a:lvl9pPr marL="1132027" indent="0">
              <a:buNone/>
              <a:defRPr sz="31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5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97" y="141499"/>
            <a:ext cx="1736226" cy="495247"/>
          </a:xfrm>
        </p:spPr>
        <p:txBody>
          <a:bodyPr anchor="b"/>
          <a:lstStyle>
            <a:lvl1pPr>
              <a:defRPr sz="9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8566" y="305599"/>
            <a:ext cx="2725252" cy="1508342"/>
          </a:xfrm>
        </p:spPr>
        <p:txBody>
          <a:bodyPr anchor="t"/>
          <a:lstStyle>
            <a:lvl1pPr marL="0" indent="0">
              <a:buNone/>
              <a:defRPr sz="990"/>
            </a:lvl1pPr>
            <a:lvl2pPr marL="141503" indent="0">
              <a:buNone/>
              <a:defRPr sz="867"/>
            </a:lvl2pPr>
            <a:lvl3pPr marL="283007" indent="0">
              <a:buNone/>
              <a:defRPr sz="743"/>
            </a:lvl3pPr>
            <a:lvl4pPr marL="424510" indent="0">
              <a:buNone/>
              <a:defRPr sz="619"/>
            </a:lvl4pPr>
            <a:lvl5pPr marL="566014" indent="0">
              <a:buNone/>
              <a:defRPr sz="619"/>
            </a:lvl5pPr>
            <a:lvl6pPr marL="707517" indent="0">
              <a:buNone/>
              <a:defRPr sz="619"/>
            </a:lvl6pPr>
            <a:lvl7pPr marL="849020" indent="0">
              <a:buNone/>
              <a:defRPr sz="619"/>
            </a:lvl7pPr>
            <a:lvl8pPr marL="990524" indent="0">
              <a:buNone/>
              <a:defRPr sz="619"/>
            </a:lvl8pPr>
            <a:lvl9pPr marL="1132027" indent="0">
              <a:buNone/>
              <a:defRPr sz="61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797" y="636747"/>
            <a:ext cx="1736226" cy="1179651"/>
          </a:xfrm>
        </p:spPr>
        <p:txBody>
          <a:bodyPr/>
          <a:lstStyle>
            <a:lvl1pPr marL="0" indent="0">
              <a:buNone/>
              <a:defRPr sz="495"/>
            </a:lvl1pPr>
            <a:lvl2pPr marL="141503" indent="0">
              <a:buNone/>
              <a:defRPr sz="433"/>
            </a:lvl2pPr>
            <a:lvl3pPr marL="283007" indent="0">
              <a:buNone/>
              <a:defRPr sz="371"/>
            </a:lvl3pPr>
            <a:lvl4pPr marL="424510" indent="0">
              <a:buNone/>
              <a:defRPr sz="310"/>
            </a:lvl4pPr>
            <a:lvl5pPr marL="566014" indent="0">
              <a:buNone/>
              <a:defRPr sz="310"/>
            </a:lvl5pPr>
            <a:lvl6pPr marL="707517" indent="0">
              <a:buNone/>
              <a:defRPr sz="310"/>
            </a:lvl6pPr>
            <a:lvl7pPr marL="849020" indent="0">
              <a:buNone/>
              <a:defRPr sz="310"/>
            </a:lvl7pPr>
            <a:lvl8pPr marL="990524" indent="0">
              <a:buNone/>
              <a:defRPr sz="310"/>
            </a:lvl8pPr>
            <a:lvl9pPr marL="1132027" indent="0">
              <a:buNone/>
              <a:defRPr sz="31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6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096" y="113003"/>
            <a:ext cx="4643021" cy="41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096" y="565014"/>
            <a:ext cx="4643021" cy="1346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096" y="1967232"/>
            <a:ext cx="1211223" cy="1130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D965-43EB-0E4A-83FC-3DA92235A56C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3190" y="1967232"/>
            <a:ext cx="1816834" cy="1130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1894" y="1967232"/>
            <a:ext cx="1211223" cy="1130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4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283007" rtl="0" eaLnBrk="1" latinLnBrk="0" hangingPunct="1">
        <a:lnSpc>
          <a:spcPct val="90000"/>
        </a:lnSpc>
        <a:spcBef>
          <a:spcPct val="0"/>
        </a:spcBef>
        <a:buNone/>
        <a:defRPr sz="13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752" indent="-70752" algn="l" defTabSz="28300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867" kern="1200">
          <a:solidFill>
            <a:schemeClr val="tx1"/>
          </a:solidFill>
          <a:latin typeface="+mn-lt"/>
          <a:ea typeface="+mn-ea"/>
          <a:cs typeface="+mn-cs"/>
        </a:defRPr>
      </a:lvl1pPr>
      <a:lvl2pPr marL="212255" indent="-70752" algn="l" defTabSz="283007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53759" indent="-70752" algn="l" defTabSz="283007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619" kern="1200">
          <a:solidFill>
            <a:schemeClr val="tx1"/>
          </a:solidFill>
          <a:latin typeface="+mn-lt"/>
          <a:ea typeface="+mn-ea"/>
          <a:cs typeface="+mn-cs"/>
        </a:defRPr>
      </a:lvl3pPr>
      <a:lvl4pPr marL="495262" indent="-70752" algn="l" defTabSz="283007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7" kern="1200">
          <a:solidFill>
            <a:schemeClr val="tx1"/>
          </a:solidFill>
          <a:latin typeface="+mn-lt"/>
          <a:ea typeface="+mn-ea"/>
          <a:cs typeface="+mn-cs"/>
        </a:defRPr>
      </a:lvl4pPr>
      <a:lvl5pPr marL="636765" indent="-70752" algn="l" defTabSz="283007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7" kern="1200">
          <a:solidFill>
            <a:schemeClr val="tx1"/>
          </a:solidFill>
          <a:latin typeface="+mn-lt"/>
          <a:ea typeface="+mn-ea"/>
          <a:cs typeface="+mn-cs"/>
        </a:defRPr>
      </a:lvl5pPr>
      <a:lvl6pPr marL="778269" indent="-70752" algn="l" defTabSz="283007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7" kern="1200">
          <a:solidFill>
            <a:schemeClr val="tx1"/>
          </a:solidFill>
          <a:latin typeface="+mn-lt"/>
          <a:ea typeface="+mn-ea"/>
          <a:cs typeface="+mn-cs"/>
        </a:defRPr>
      </a:lvl6pPr>
      <a:lvl7pPr marL="919772" indent="-70752" algn="l" defTabSz="283007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7" kern="1200">
          <a:solidFill>
            <a:schemeClr val="tx1"/>
          </a:solidFill>
          <a:latin typeface="+mn-lt"/>
          <a:ea typeface="+mn-ea"/>
          <a:cs typeface="+mn-cs"/>
        </a:defRPr>
      </a:lvl7pPr>
      <a:lvl8pPr marL="1061276" indent="-70752" algn="l" defTabSz="283007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7" kern="1200">
          <a:solidFill>
            <a:schemeClr val="tx1"/>
          </a:solidFill>
          <a:latin typeface="+mn-lt"/>
          <a:ea typeface="+mn-ea"/>
          <a:cs typeface="+mn-cs"/>
        </a:defRPr>
      </a:lvl8pPr>
      <a:lvl9pPr marL="1202779" indent="-70752" algn="l" defTabSz="283007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3007" rtl="0" eaLnBrk="1" latinLnBrk="0" hangingPunct="1">
        <a:defRPr sz="557" kern="1200">
          <a:solidFill>
            <a:schemeClr val="tx1"/>
          </a:solidFill>
          <a:latin typeface="+mn-lt"/>
          <a:ea typeface="+mn-ea"/>
          <a:cs typeface="+mn-cs"/>
        </a:defRPr>
      </a:lvl1pPr>
      <a:lvl2pPr marL="141503" algn="l" defTabSz="283007" rtl="0" eaLnBrk="1" latinLnBrk="0" hangingPunct="1">
        <a:defRPr sz="557" kern="1200">
          <a:solidFill>
            <a:schemeClr val="tx1"/>
          </a:solidFill>
          <a:latin typeface="+mn-lt"/>
          <a:ea typeface="+mn-ea"/>
          <a:cs typeface="+mn-cs"/>
        </a:defRPr>
      </a:lvl2pPr>
      <a:lvl3pPr marL="283007" algn="l" defTabSz="283007" rtl="0" eaLnBrk="1" latinLnBrk="0" hangingPunct="1">
        <a:defRPr sz="557" kern="1200">
          <a:solidFill>
            <a:schemeClr val="tx1"/>
          </a:solidFill>
          <a:latin typeface="+mn-lt"/>
          <a:ea typeface="+mn-ea"/>
          <a:cs typeface="+mn-cs"/>
        </a:defRPr>
      </a:lvl3pPr>
      <a:lvl4pPr marL="424510" algn="l" defTabSz="283007" rtl="0" eaLnBrk="1" latinLnBrk="0" hangingPunct="1">
        <a:defRPr sz="557" kern="1200">
          <a:solidFill>
            <a:schemeClr val="tx1"/>
          </a:solidFill>
          <a:latin typeface="+mn-lt"/>
          <a:ea typeface="+mn-ea"/>
          <a:cs typeface="+mn-cs"/>
        </a:defRPr>
      </a:lvl4pPr>
      <a:lvl5pPr marL="566014" algn="l" defTabSz="283007" rtl="0" eaLnBrk="1" latinLnBrk="0" hangingPunct="1">
        <a:defRPr sz="557" kern="1200">
          <a:solidFill>
            <a:schemeClr val="tx1"/>
          </a:solidFill>
          <a:latin typeface="+mn-lt"/>
          <a:ea typeface="+mn-ea"/>
          <a:cs typeface="+mn-cs"/>
        </a:defRPr>
      </a:lvl5pPr>
      <a:lvl6pPr marL="707517" algn="l" defTabSz="283007" rtl="0" eaLnBrk="1" latinLnBrk="0" hangingPunct="1">
        <a:defRPr sz="557" kern="1200">
          <a:solidFill>
            <a:schemeClr val="tx1"/>
          </a:solidFill>
          <a:latin typeface="+mn-lt"/>
          <a:ea typeface="+mn-ea"/>
          <a:cs typeface="+mn-cs"/>
        </a:defRPr>
      </a:lvl6pPr>
      <a:lvl7pPr marL="849020" algn="l" defTabSz="283007" rtl="0" eaLnBrk="1" latinLnBrk="0" hangingPunct="1">
        <a:defRPr sz="557" kern="1200">
          <a:solidFill>
            <a:schemeClr val="tx1"/>
          </a:solidFill>
          <a:latin typeface="+mn-lt"/>
          <a:ea typeface="+mn-ea"/>
          <a:cs typeface="+mn-cs"/>
        </a:defRPr>
      </a:lvl7pPr>
      <a:lvl8pPr marL="990524" algn="l" defTabSz="283007" rtl="0" eaLnBrk="1" latinLnBrk="0" hangingPunct="1">
        <a:defRPr sz="557" kern="1200">
          <a:solidFill>
            <a:schemeClr val="tx1"/>
          </a:solidFill>
          <a:latin typeface="+mn-lt"/>
          <a:ea typeface="+mn-ea"/>
          <a:cs typeface="+mn-cs"/>
        </a:defRPr>
      </a:lvl8pPr>
      <a:lvl9pPr marL="1132027" algn="l" defTabSz="283007" rtl="0" eaLnBrk="1" latinLnBrk="0" hangingPunct="1">
        <a:defRPr sz="5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59E9661-AB9D-2945-BCE7-B06A93DF4947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1161074" y="935745"/>
            <a:ext cx="1011393" cy="4539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8FBAF9B-6668-EC45-BBE7-F36AB008CDE3}"/>
              </a:ext>
            </a:extLst>
          </p:cNvPr>
          <p:cNvSpPr txBox="1"/>
          <p:nvPr/>
        </p:nvSpPr>
        <p:spPr>
          <a:xfrm>
            <a:off x="421648" y="133920"/>
            <a:ext cx="618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table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EADA289-EF31-6946-865F-AB2AB519923B}"/>
              </a:ext>
            </a:extLst>
          </p:cNvPr>
          <p:cNvSpPr/>
          <p:nvPr/>
        </p:nvSpPr>
        <p:spPr>
          <a:xfrm>
            <a:off x="2190028" y="769315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490453-2600-4B40-8780-0DCBCA0596ED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 flipV="1">
            <a:off x="2516234" y="769314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D9E3F68D-AAA1-6340-9B7A-62E298D9D9A4}"/>
              </a:ext>
            </a:extLst>
          </p:cNvPr>
          <p:cNvSpPr/>
          <p:nvPr/>
        </p:nvSpPr>
        <p:spPr>
          <a:xfrm flipV="1">
            <a:off x="2313079" y="885588"/>
            <a:ext cx="78404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2436B0-D1DE-6543-836E-4820C950E67F}"/>
              </a:ext>
            </a:extLst>
          </p:cNvPr>
          <p:cNvSpPr/>
          <p:nvPr/>
        </p:nvSpPr>
        <p:spPr>
          <a:xfrm flipV="1">
            <a:off x="2639104" y="887513"/>
            <a:ext cx="78404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C6F995-365E-224F-9280-BF24F63E24E4}"/>
              </a:ext>
            </a:extLst>
          </p:cNvPr>
          <p:cNvSpPr/>
          <p:nvPr/>
        </p:nvSpPr>
        <p:spPr>
          <a:xfrm>
            <a:off x="3340657" y="1573346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8027E6-5AF6-0146-BFC5-AC7BF9870E18}"/>
              </a:ext>
            </a:extLst>
          </p:cNvPr>
          <p:cNvCxnSpPr>
            <a:cxnSpLocks/>
            <a:endCxn id="50" idx="0"/>
          </p:cNvCxnSpPr>
          <p:nvPr/>
        </p:nvCxnSpPr>
        <p:spPr>
          <a:xfrm flipH="1" flipV="1">
            <a:off x="3666863" y="1573346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6724C8B-0737-F240-8C3A-03EB93E1B557}"/>
              </a:ext>
            </a:extLst>
          </p:cNvPr>
          <p:cNvSpPr txBox="1"/>
          <p:nvPr/>
        </p:nvSpPr>
        <p:spPr>
          <a:xfrm>
            <a:off x="3319613" y="1618143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SG" sz="1000" dirty="0"/>
              <a:t>"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FE3D64-2119-4149-B1AB-00159798C4EF}"/>
              </a:ext>
            </a:extLst>
          </p:cNvPr>
          <p:cNvSpPr/>
          <p:nvPr/>
        </p:nvSpPr>
        <p:spPr>
          <a:xfrm>
            <a:off x="4486775" y="1574952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9061AE-2027-BA4A-92CB-F2A655EE5375}"/>
              </a:ext>
            </a:extLst>
          </p:cNvPr>
          <p:cNvCxnSpPr>
            <a:cxnSpLocks/>
            <a:endCxn id="53" idx="0"/>
          </p:cNvCxnSpPr>
          <p:nvPr/>
        </p:nvCxnSpPr>
        <p:spPr>
          <a:xfrm flipH="1" flipV="1">
            <a:off x="4812981" y="1574953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9721CF8-89E9-1445-8412-6E65CDFD6215}"/>
              </a:ext>
            </a:extLst>
          </p:cNvPr>
          <p:cNvSpPr txBox="1"/>
          <p:nvPr/>
        </p:nvSpPr>
        <p:spPr>
          <a:xfrm>
            <a:off x="2176454" y="1618684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</a:rPr>
              <a:t>a</a:t>
            </a:r>
            <a:r>
              <a:rPr lang="en-SG" sz="1000" dirty="0"/>
              <a:t>" 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B40FAE3-7CF1-E54F-B944-F6AB29065652}"/>
              </a:ext>
            </a:extLst>
          </p:cNvPr>
          <p:cNvSpPr/>
          <p:nvPr/>
        </p:nvSpPr>
        <p:spPr>
          <a:xfrm flipV="1">
            <a:off x="3770460" y="900928"/>
            <a:ext cx="78404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E22C8B8-EA5A-3C4E-B5A6-2B78BBA3FE12}"/>
              </a:ext>
            </a:extLst>
          </p:cNvPr>
          <p:cNvSpPr/>
          <p:nvPr/>
        </p:nvSpPr>
        <p:spPr>
          <a:xfrm>
            <a:off x="3319617" y="771579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9ADD79-76FA-5245-87E3-E93633FAA041}"/>
              </a:ext>
            </a:extLst>
          </p:cNvPr>
          <p:cNvCxnSpPr>
            <a:cxnSpLocks/>
            <a:endCxn id="68" idx="0"/>
          </p:cNvCxnSpPr>
          <p:nvPr/>
        </p:nvCxnSpPr>
        <p:spPr>
          <a:xfrm flipH="1" flipV="1">
            <a:off x="3645823" y="771579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ED5CC53-9911-AA46-888E-B9BFC4F4DFAF}"/>
              </a:ext>
            </a:extLst>
          </p:cNvPr>
          <p:cNvSpPr/>
          <p:nvPr/>
        </p:nvSpPr>
        <p:spPr>
          <a:xfrm>
            <a:off x="4465734" y="773185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0788510-0C3A-6443-97D2-9BA21164F3DB}"/>
              </a:ext>
            </a:extLst>
          </p:cNvPr>
          <p:cNvCxnSpPr>
            <a:cxnSpLocks/>
            <a:endCxn id="71" idx="0"/>
          </p:cNvCxnSpPr>
          <p:nvPr/>
        </p:nvCxnSpPr>
        <p:spPr>
          <a:xfrm flipH="1" flipV="1">
            <a:off x="4791941" y="773186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B9CB1DB-B959-7F4D-B15C-15A8C2ABF768}"/>
              </a:ext>
            </a:extLst>
          </p:cNvPr>
          <p:cNvCxnSpPr>
            <a:cxnSpLocks/>
            <a:endCxn id="71" idx="2"/>
          </p:cNvCxnSpPr>
          <p:nvPr/>
        </p:nvCxnSpPr>
        <p:spPr>
          <a:xfrm flipH="1">
            <a:off x="4791934" y="771586"/>
            <a:ext cx="325036" cy="328670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14D308-0B20-A34B-B2A3-067E058D5B7C}"/>
              </a:ext>
            </a:extLst>
          </p:cNvPr>
          <p:cNvCxnSpPr>
            <a:cxnSpLocks/>
          </p:cNvCxnSpPr>
          <p:nvPr/>
        </p:nvCxnSpPr>
        <p:spPr>
          <a:xfrm>
            <a:off x="3835940" y="939472"/>
            <a:ext cx="608752" cy="1614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C01DACA-FF7E-6C4B-985E-B8E70D3F4A7A}"/>
              </a:ext>
            </a:extLst>
          </p:cNvPr>
          <p:cNvSpPr txBox="1"/>
          <p:nvPr/>
        </p:nvSpPr>
        <p:spPr>
          <a:xfrm>
            <a:off x="4465732" y="1618143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</a:rPr>
              <a:t>c</a:t>
            </a:r>
            <a:r>
              <a:rPr lang="en-SG" sz="1000" dirty="0"/>
              <a:t>"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111BFA-2D3C-A84B-A767-F339176AF6BC}"/>
              </a:ext>
            </a:extLst>
          </p:cNvPr>
          <p:cNvSpPr/>
          <p:nvPr/>
        </p:nvSpPr>
        <p:spPr>
          <a:xfrm>
            <a:off x="2195708" y="1573346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98EA3A-C704-AE4A-B36B-6A0FF3BD8CAF}"/>
              </a:ext>
            </a:extLst>
          </p:cNvPr>
          <p:cNvCxnSpPr>
            <a:cxnSpLocks/>
            <a:endCxn id="42" idx="0"/>
          </p:cNvCxnSpPr>
          <p:nvPr/>
        </p:nvCxnSpPr>
        <p:spPr>
          <a:xfrm flipH="1" flipV="1">
            <a:off x="2521915" y="1573346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4626E4E-E059-D342-BCC8-71521BD46BDA}"/>
              </a:ext>
            </a:extLst>
          </p:cNvPr>
          <p:cNvSpPr/>
          <p:nvPr/>
        </p:nvSpPr>
        <p:spPr>
          <a:xfrm>
            <a:off x="240525" y="770927"/>
            <a:ext cx="1113025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4EC12E-BAB3-F042-A2F9-D381EC9B554D}"/>
              </a:ext>
            </a:extLst>
          </p:cNvPr>
          <p:cNvCxnSpPr>
            <a:cxnSpLocks/>
          </p:cNvCxnSpPr>
          <p:nvPr/>
        </p:nvCxnSpPr>
        <p:spPr>
          <a:xfrm flipV="1">
            <a:off x="1050943" y="769314"/>
            <a:ext cx="0" cy="335026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3F02BF7-1900-7C48-B0E0-A43E8ABF8446}"/>
              </a:ext>
            </a:extLst>
          </p:cNvPr>
          <p:cNvSpPr/>
          <p:nvPr/>
        </p:nvSpPr>
        <p:spPr>
          <a:xfrm flipV="1">
            <a:off x="1161072" y="889125"/>
            <a:ext cx="78404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C3BC9B-3692-A948-BBE2-6B9A1CD48894}"/>
              </a:ext>
            </a:extLst>
          </p:cNvPr>
          <p:cNvSpPr txBox="1"/>
          <p:nvPr/>
        </p:nvSpPr>
        <p:spPr>
          <a:xfrm>
            <a:off x="215617" y="824438"/>
            <a:ext cx="82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</a:rPr>
              <a:t>*table*</a:t>
            </a:r>
            <a:r>
              <a:rPr lang="en-SG" sz="1000" dirty="0"/>
              <a:t>" 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F6FBCC4-374A-674F-AB32-284C9AFF0DD6}"/>
              </a:ext>
            </a:extLst>
          </p:cNvPr>
          <p:cNvCxnSpPr>
            <a:cxnSpLocks/>
          </p:cNvCxnSpPr>
          <p:nvPr/>
        </p:nvCxnSpPr>
        <p:spPr>
          <a:xfrm>
            <a:off x="731104" y="368567"/>
            <a:ext cx="65935" cy="390789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CBA860EC-E764-5240-B4CB-82EE0D85B15A}"/>
              </a:ext>
            </a:extLst>
          </p:cNvPr>
          <p:cNvSpPr/>
          <p:nvPr/>
        </p:nvSpPr>
        <p:spPr>
          <a:xfrm flipV="1">
            <a:off x="3443533" y="887519"/>
            <a:ext cx="78404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C738209-96F3-DD47-A6A1-CE17B44A42E7}"/>
              </a:ext>
            </a:extLst>
          </p:cNvPr>
          <p:cNvSpPr/>
          <p:nvPr/>
        </p:nvSpPr>
        <p:spPr>
          <a:xfrm flipV="1">
            <a:off x="4589419" y="887520"/>
            <a:ext cx="78404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E60C4BF-E0B9-D24D-862A-034F65783321}"/>
              </a:ext>
            </a:extLst>
          </p:cNvPr>
          <p:cNvCxnSpPr>
            <a:cxnSpLocks/>
          </p:cNvCxnSpPr>
          <p:nvPr/>
        </p:nvCxnSpPr>
        <p:spPr>
          <a:xfrm>
            <a:off x="2695671" y="937099"/>
            <a:ext cx="608752" cy="1614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0B157D7-7CE8-B34E-9DD3-E4DA0665A677}"/>
              </a:ext>
            </a:extLst>
          </p:cNvPr>
          <p:cNvCxnSpPr>
            <a:cxnSpLocks/>
          </p:cNvCxnSpPr>
          <p:nvPr/>
        </p:nvCxnSpPr>
        <p:spPr>
          <a:xfrm>
            <a:off x="2350972" y="932210"/>
            <a:ext cx="0" cy="605633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CF028E-24D1-C74F-AE1B-63DF5C3BC7AC}"/>
              </a:ext>
            </a:extLst>
          </p:cNvPr>
          <p:cNvCxnSpPr>
            <a:cxnSpLocks/>
          </p:cNvCxnSpPr>
          <p:nvPr/>
        </p:nvCxnSpPr>
        <p:spPr>
          <a:xfrm>
            <a:off x="3476946" y="932208"/>
            <a:ext cx="0" cy="605633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7B1BD1F-7055-EC41-B10A-BAE516A3C23D}"/>
              </a:ext>
            </a:extLst>
          </p:cNvPr>
          <p:cNvCxnSpPr>
            <a:cxnSpLocks/>
          </p:cNvCxnSpPr>
          <p:nvPr/>
        </p:nvCxnSpPr>
        <p:spPr>
          <a:xfrm>
            <a:off x="4622831" y="947548"/>
            <a:ext cx="0" cy="605633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19CA16D-B8A3-E74F-B116-01D8A4C4B342}"/>
              </a:ext>
            </a:extLst>
          </p:cNvPr>
          <p:cNvSpPr txBox="1"/>
          <p:nvPr/>
        </p:nvSpPr>
        <p:spPr>
          <a:xfrm>
            <a:off x="2566125" y="1620873"/>
            <a:ext cx="240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r>
              <a:rPr lang="en-SG" sz="1000" dirty="0"/>
              <a:t>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BE431F-8906-CB41-9734-E8C92933974D}"/>
              </a:ext>
            </a:extLst>
          </p:cNvPr>
          <p:cNvSpPr txBox="1"/>
          <p:nvPr/>
        </p:nvSpPr>
        <p:spPr>
          <a:xfrm>
            <a:off x="3715573" y="1618144"/>
            <a:ext cx="240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  <a:r>
              <a:rPr lang="en-SG" sz="1000" dirty="0"/>
              <a:t>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0D83E2-6384-B74C-8B17-C029AD65ECC7}"/>
              </a:ext>
            </a:extLst>
          </p:cNvPr>
          <p:cNvSpPr txBox="1"/>
          <p:nvPr/>
        </p:nvSpPr>
        <p:spPr>
          <a:xfrm>
            <a:off x="4856299" y="1620873"/>
            <a:ext cx="240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  <a:r>
              <a:rPr lang="en-SG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417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659</TotalTime>
  <Words>18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57</cp:revision>
  <cp:lastPrinted>2019-06-11T10:08:42Z</cp:lastPrinted>
  <dcterms:created xsi:type="dcterms:W3CDTF">2017-10-29T04:22:55Z</dcterms:created>
  <dcterms:modified xsi:type="dcterms:W3CDTF">2019-06-12T04:36:55Z</dcterms:modified>
</cp:coreProperties>
</file>