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/>
    <p:restoredTop sz="94681"/>
  </p:normalViewPr>
  <p:slideViewPr>
    <p:cSldViewPr snapToGrid="0" snapToObjects="1">
      <p:cViewPr varScale="1">
        <p:scale>
          <a:sx n="62" d="100"/>
          <a:sy n="62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219" y="595745"/>
            <a:ext cx="8174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factorial(6)</a:t>
            </a:r>
          </a:p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(1, 1, 6)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(1, 2, 6)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(6,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(24,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(120,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6)</a:t>
            </a:r>
          </a:p>
          <a:p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fact_iter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(720,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6)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720</a:t>
            </a: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699164" y="677619"/>
            <a:ext cx="1527283" cy="2876072"/>
          </a:xfrm>
          <a:custGeom>
            <a:avLst/>
            <a:gdLst>
              <a:gd name="connsiteX0" fmla="*/ 0 w 1527283"/>
              <a:gd name="connsiteY0" fmla="*/ 125945 h 2786017"/>
              <a:gd name="connsiteX1" fmla="*/ 1316181 w 1527283"/>
              <a:gd name="connsiteY1" fmla="*/ 306054 h 2786017"/>
              <a:gd name="connsiteX2" fmla="*/ 1524000 w 1527283"/>
              <a:gd name="connsiteY2" fmla="*/ 2786017 h 2786017"/>
              <a:gd name="connsiteX3" fmla="*/ 1524000 w 1527283"/>
              <a:gd name="connsiteY3" fmla="*/ 2786017 h 278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7283" h="2786017">
                <a:moveTo>
                  <a:pt x="0" y="125945"/>
                </a:moveTo>
                <a:cubicBezTo>
                  <a:pt x="531090" y="-5673"/>
                  <a:pt x="1062181" y="-137291"/>
                  <a:pt x="1316181" y="306054"/>
                </a:cubicBezTo>
                <a:cubicBezTo>
                  <a:pt x="1570181" y="749399"/>
                  <a:pt x="1524000" y="2786017"/>
                  <a:pt x="1524000" y="2786017"/>
                </a:cubicBezTo>
                <a:lnTo>
                  <a:pt x="1524000" y="2786017"/>
                </a:ln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2018-03-30T07:12:20Z</dcterms:created>
  <dcterms:modified xsi:type="dcterms:W3CDTF">2018-03-30T07:46:43Z</dcterms:modified>
</cp:coreProperties>
</file>