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6"/>
    <p:restoredTop sz="94681"/>
  </p:normalViewPr>
  <p:slideViewPr>
    <p:cSldViewPr snapToGrid="0" snapToObjects="1">
      <p:cViewPr varScale="1">
        <p:scale>
          <a:sx n="62" d="100"/>
          <a:sy n="62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02B9-CEE6-2D40-A37C-187289CE59F7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83F3-B49B-7A42-B1BD-CDB3EFA3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3673" y="568036"/>
            <a:ext cx="817418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factorial(6)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factorial(5)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factorial(4))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(4 * factorial(3)))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(4 * (3 * factorial(2))))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(4 * (3 * (2 * factorial(1)))))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(4 * (3 * (2 * 1))))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(4 * (3 * 2)))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(4 * 6))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(5 * 24)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 * 120</a:t>
            </a:r>
          </a:p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720</a:t>
            </a:r>
          </a:p>
          <a:p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105891" y="775855"/>
            <a:ext cx="7039320" cy="4045527"/>
          </a:xfrm>
          <a:custGeom>
            <a:avLst/>
            <a:gdLst>
              <a:gd name="connsiteX0" fmla="*/ 1496291 w 7039320"/>
              <a:gd name="connsiteY0" fmla="*/ 0 h 4045527"/>
              <a:gd name="connsiteX1" fmla="*/ 7024254 w 7039320"/>
              <a:gd name="connsiteY1" fmla="*/ 1884218 h 4045527"/>
              <a:gd name="connsiteX2" fmla="*/ 0 w 7039320"/>
              <a:gd name="connsiteY2" fmla="*/ 4045527 h 404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9320" h="4045527">
                <a:moveTo>
                  <a:pt x="1496291" y="0"/>
                </a:moveTo>
                <a:cubicBezTo>
                  <a:pt x="4384963" y="604982"/>
                  <a:pt x="7273636" y="1209964"/>
                  <a:pt x="7024254" y="1884218"/>
                </a:cubicBezTo>
                <a:cubicBezTo>
                  <a:pt x="6774872" y="2558473"/>
                  <a:pt x="0" y="4045527"/>
                  <a:pt x="0" y="4045527"/>
                </a:cubicBezTo>
              </a:path>
            </a:pathLst>
          </a:custGeom>
          <a:noFill/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2018-03-30T07:12:20Z</dcterms:created>
  <dcterms:modified xsi:type="dcterms:W3CDTF">2018-03-30T07:49:47Z</dcterms:modified>
</cp:coreProperties>
</file>