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6896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33"/>
    <p:restoredTop sz="94670"/>
  </p:normalViewPr>
  <p:slideViewPr>
    <p:cSldViewPr snapToGrid="0" snapToObjects="1">
      <p:cViewPr varScale="1">
        <p:scale>
          <a:sx n="97" d="100"/>
          <a:sy n="97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8599"/>
            <a:ext cx="9144000" cy="24008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2049"/>
            <a:ext cx="9144000" cy="16649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7153"/>
            <a:ext cx="2628900" cy="5844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7153"/>
            <a:ext cx="7734300" cy="58441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9237"/>
            <a:ext cx="10515600" cy="28685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4961"/>
            <a:ext cx="10515600" cy="15085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5767"/>
            <a:ext cx="5181600" cy="4375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35767"/>
            <a:ext cx="5181600" cy="4375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0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7154"/>
            <a:ext cx="10515600" cy="13329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90503"/>
            <a:ext cx="5157787" cy="8284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18992"/>
            <a:ext cx="5157787" cy="3705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503"/>
            <a:ext cx="5183188" cy="8284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18992"/>
            <a:ext cx="5183188" cy="3705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9740"/>
            <a:ext cx="3932237" cy="160909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92911"/>
            <a:ext cx="6172200" cy="49007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68830"/>
            <a:ext cx="3932237" cy="38327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9740"/>
            <a:ext cx="3932237" cy="160909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92911"/>
            <a:ext cx="6172200" cy="490070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68830"/>
            <a:ext cx="3932237" cy="38327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7154"/>
            <a:ext cx="10515600" cy="133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35767"/>
            <a:ext cx="10515600" cy="437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91664"/>
            <a:ext cx="2743200" cy="36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9B40-73E7-7847-B5E6-C97D1E852EB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1664"/>
            <a:ext cx="4114800" cy="36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91664"/>
            <a:ext cx="2743200" cy="36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5288A-9526-9A47-8364-1D9BCA34EA74}"/>
              </a:ext>
            </a:extLst>
          </p:cNvPr>
          <p:cNvSpPr txBox="1"/>
          <p:nvPr/>
        </p:nvSpPr>
        <p:spPr>
          <a:xfrm>
            <a:off x="3308625" y="1136554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numbers in problem domain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617AA-A024-EC4E-B049-2C014C058F78}"/>
              </a:ext>
            </a:extLst>
          </p:cNvPr>
          <p:cNvCxnSpPr>
            <a:cxnSpLocks/>
          </p:cNvCxnSpPr>
          <p:nvPr/>
        </p:nvCxnSpPr>
        <p:spPr>
          <a:xfrm>
            <a:off x="-15377" y="2211549"/>
            <a:ext cx="122073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F718B8-0CD1-A447-9719-D993593101E6}"/>
              </a:ext>
            </a:extLst>
          </p:cNvPr>
          <p:cNvCxnSpPr>
            <a:cxnSpLocks/>
          </p:cNvCxnSpPr>
          <p:nvPr/>
        </p:nvCxnSpPr>
        <p:spPr>
          <a:xfrm>
            <a:off x="-14490" y="5538521"/>
            <a:ext cx="122073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0CA562-44F6-5647-B912-0E8DC1624BFF}"/>
              </a:ext>
            </a:extLst>
          </p:cNvPr>
          <p:cNvSpPr txBox="1"/>
          <p:nvPr/>
        </p:nvSpPr>
        <p:spPr>
          <a:xfrm>
            <a:off x="4154710" y="1960281"/>
            <a:ext cx="3836355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sub_rat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1057A-0EC4-8240-A0CC-DF0BB1928F67}"/>
              </a:ext>
            </a:extLst>
          </p:cNvPr>
          <p:cNvSpPr txBox="1"/>
          <p:nvPr/>
        </p:nvSpPr>
        <p:spPr>
          <a:xfrm>
            <a:off x="4667879" y="5276911"/>
            <a:ext cx="2815808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 car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15AAE4-AFAD-FD46-9FCD-4FEA005056D0}"/>
              </a:ext>
            </a:extLst>
          </p:cNvPr>
          <p:cNvSpPr txBox="1"/>
          <p:nvPr/>
        </p:nvSpPr>
        <p:spPr>
          <a:xfrm>
            <a:off x="3648327" y="6141617"/>
            <a:ext cx="4775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pairs are implemented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42879-08CF-E44F-B18F-1D7B47BED53D}"/>
              </a:ext>
            </a:extLst>
          </p:cNvPr>
          <p:cNvSpPr txBox="1"/>
          <p:nvPr/>
        </p:nvSpPr>
        <p:spPr>
          <a:xfrm>
            <a:off x="4154708" y="4452144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numbers as pairs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27FD71-BB57-3D46-8A7A-1C58F530C729}"/>
              </a:ext>
            </a:extLst>
          </p:cNvPr>
          <p:cNvCxnSpPr>
            <a:cxnSpLocks/>
          </p:cNvCxnSpPr>
          <p:nvPr/>
        </p:nvCxnSpPr>
        <p:spPr>
          <a:xfrm>
            <a:off x="-15377" y="529041"/>
            <a:ext cx="122073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AF79D1-B4FE-A447-8361-840EAE1E241D}"/>
              </a:ext>
            </a:extLst>
          </p:cNvPr>
          <p:cNvSpPr txBox="1"/>
          <p:nvPr/>
        </p:nvSpPr>
        <p:spPr>
          <a:xfrm>
            <a:off x="3525080" y="277773"/>
            <a:ext cx="5261113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that use rational numbers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6753D-4F89-8D42-AADB-4DBD3DB51087}"/>
              </a:ext>
            </a:extLst>
          </p:cNvPr>
          <p:cNvSpPr txBox="1"/>
          <p:nvPr/>
        </p:nvSpPr>
        <p:spPr>
          <a:xfrm>
            <a:off x="2301783" y="2784008"/>
            <a:ext cx="746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numbers as numerators and denominators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2BF44E-A751-8445-9FF2-D43815CACC7B}"/>
              </a:ext>
            </a:extLst>
          </p:cNvPr>
          <p:cNvCxnSpPr>
            <a:cxnSpLocks/>
          </p:cNvCxnSpPr>
          <p:nvPr/>
        </p:nvCxnSpPr>
        <p:spPr>
          <a:xfrm>
            <a:off x="-15054" y="3859003"/>
            <a:ext cx="122073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DD9B6D-BAE2-454E-903F-94E797BA3B40}"/>
              </a:ext>
            </a:extLst>
          </p:cNvPr>
          <p:cNvSpPr txBox="1"/>
          <p:nvPr/>
        </p:nvSpPr>
        <p:spPr>
          <a:xfrm>
            <a:off x="3899689" y="3618076"/>
            <a:ext cx="451189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make_rat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39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2019-06-09T06:48:41Z</dcterms:created>
  <dcterms:modified xsi:type="dcterms:W3CDTF">2019-06-10T01:53:19Z</dcterms:modified>
</cp:coreProperties>
</file>