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2192000" cy="5527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33"/>
    <p:restoredTop sz="94670"/>
  </p:normalViewPr>
  <p:slideViewPr>
    <p:cSldViewPr snapToGrid="0" snapToObjects="1">
      <p:cViewPr varScale="1">
        <p:scale>
          <a:sx n="97" d="100"/>
          <a:sy n="97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4645"/>
            <a:ext cx="9144000" cy="1924450"/>
          </a:xfrm>
        </p:spPr>
        <p:txBody>
          <a:bodyPr anchor="b"/>
          <a:lstStyle>
            <a:lvl1pPr algn="ctr">
              <a:defRPr sz="48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3309"/>
            <a:ext cx="9144000" cy="1334575"/>
          </a:xfrm>
        </p:spPr>
        <p:txBody>
          <a:bodyPr/>
          <a:lstStyle>
            <a:lvl1pPr marL="0" indent="0" algn="ctr">
              <a:buNone/>
              <a:defRPr sz="1934"/>
            </a:lvl1pPr>
            <a:lvl2pPr marL="368503" indent="0" algn="ctr">
              <a:buNone/>
              <a:defRPr sz="1612"/>
            </a:lvl2pPr>
            <a:lvl3pPr marL="737006" indent="0" algn="ctr">
              <a:buNone/>
              <a:defRPr sz="1451"/>
            </a:lvl3pPr>
            <a:lvl4pPr marL="1105510" indent="0" algn="ctr">
              <a:buNone/>
              <a:defRPr sz="1290"/>
            </a:lvl4pPr>
            <a:lvl5pPr marL="1474013" indent="0" algn="ctr">
              <a:buNone/>
              <a:defRPr sz="1290"/>
            </a:lvl5pPr>
            <a:lvl6pPr marL="1842516" indent="0" algn="ctr">
              <a:buNone/>
              <a:defRPr sz="1290"/>
            </a:lvl6pPr>
            <a:lvl7pPr marL="2211019" indent="0" algn="ctr">
              <a:buNone/>
              <a:defRPr sz="1290"/>
            </a:lvl7pPr>
            <a:lvl8pPr marL="2579522" indent="0" algn="ctr">
              <a:buNone/>
              <a:defRPr sz="1290"/>
            </a:lvl8pPr>
            <a:lvl9pPr marL="2948026" indent="0" algn="ctr">
              <a:buNone/>
              <a:defRPr sz="12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4298"/>
            <a:ext cx="2628900" cy="4684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4298"/>
            <a:ext cx="7734300" cy="46844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78081"/>
            <a:ext cx="10515600" cy="2299359"/>
          </a:xfrm>
        </p:spPr>
        <p:txBody>
          <a:bodyPr anchor="b"/>
          <a:lstStyle>
            <a:lvl1pPr>
              <a:defRPr sz="48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99192"/>
            <a:ext cx="10515600" cy="1209179"/>
          </a:xfrm>
        </p:spPr>
        <p:txBody>
          <a:bodyPr/>
          <a:lstStyle>
            <a:lvl1pPr marL="0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1pPr>
            <a:lvl2pPr marL="368503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2pPr>
            <a:lvl3pPr marL="73700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3pPr>
            <a:lvl4pPr marL="110551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474013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1842516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211019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579522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2948026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1488"/>
            <a:ext cx="5181600" cy="3507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1488"/>
            <a:ext cx="5181600" cy="3507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4298"/>
            <a:ext cx="10515600" cy="1068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55049"/>
            <a:ext cx="5157787" cy="664088"/>
          </a:xfrm>
        </p:spPr>
        <p:txBody>
          <a:bodyPr anchor="b"/>
          <a:lstStyle>
            <a:lvl1pPr marL="0" indent="0">
              <a:buNone/>
              <a:defRPr sz="1934" b="1"/>
            </a:lvl1pPr>
            <a:lvl2pPr marL="368503" indent="0">
              <a:buNone/>
              <a:defRPr sz="1612" b="1"/>
            </a:lvl2pPr>
            <a:lvl3pPr marL="737006" indent="0">
              <a:buNone/>
              <a:defRPr sz="1451" b="1"/>
            </a:lvl3pPr>
            <a:lvl4pPr marL="1105510" indent="0">
              <a:buNone/>
              <a:defRPr sz="1290" b="1"/>
            </a:lvl4pPr>
            <a:lvl5pPr marL="1474013" indent="0">
              <a:buNone/>
              <a:defRPr sz="1290" b="1"/>
            </a:lvl5pPr>
            <a:lvl6pPr marL="1842516" indent="0">
              <a:buNone/>
              <a:defRPr sz="1290" b="1"/>
            </a:lvl6pPr>
            <a:lvl7pPr marL="2211019" indent="0">
              <a:buNone/>
              <a:defRPr sz="1290" b="1"/>
            </a:lvl7pPr>
            <a:lvl8pPr marL="2579522" indent="0">
              <a:buNone/>
              <a:defRPr sz="1290" b="1"/>
            </a:lvl8pPr>
            <a:lvl9pPr marL="2948026" indent="0">
              <a:buNone/>
              <a:defRPr sz="12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19137"/>
            <a:ext cx="5157787" cy="29698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5049"/>
            <a:ext cx="5183188" cy="664088"/>
          </a:xfrm>
        </p:spPr>
        <p:txBody>
          <a:bodyPr anchor="b"/>
          <a:lstStyle>
            <a:lvl1pPr marL="0" indent="0">
              <a:buNone/>
              <a:defRPr sz="1934" b="1"/>
            </a:lvl1pPr>
            <a:lvl2pPr marL="368503" indent="0">
              <a:buNone/>
              <a:defRPr sz="1612" b="1"/>
            </a:lvl2pPr>
            <a:lvl3pPr marL="737006" indent="0">
              <a:buNone/>
              <a:defRPr sz="1451" b="1"/>
            </a:lvl3pPr>
            <a:lvl4pPr marL="1105510" indent="0">
              <a:buNone/>
              <a:defRPr sz="1290" b="1"/>
            </a:lvl4pPr>
            <a:lvl5pPr marL="1474013" indent="0">
              <a:buNone/>
              <a:defRPr sz="1290" b="1"/>
            </a:lvl5pPr>
            <a:lvl6pPr marL="1842516" indent="0">
              <a:buNone/>
              <a:defRPr sz="1290" b="1"/>
            </a:lvl6pPr>
            <a:lvl7pPr marL="2211019" indent="0">
              <a:buNone/>
              <a:defRPr sz="1290" b="1"/>
            </a:lvl7pPr>
            <a:lvl8pPr marL="2579522" indent="0">
              <a:buNone/>
              <a:defRPr sz="1290" b="1"/>
            </a:lvl8pPr>
            <a:lvl9pPr marL="2948026" indent="0">
              <a:buNone/>
              <a:defRPr sz="12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19137"/>
            <a:ext cx="5183188" cy="29698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8512"/>
            <a:ext cx="3932237" cy="1289791"/>
          </a:xfrm>
        </p:spPr>
        <p:txBody>
          <a:bodyPr anchor="b"/>
          <a:lstStyle>
            <a:lvl1pPr>
              <a:defRPr sz="2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95883"/>
            <a:ext cx="6172200" cy="3928232"/>
          </a:xfrm>
        </p:spPr>
        <p:txBody>
          <a:bodyPr/>
          <a:lstStyle>
            <a:lvl1pPr>
              <a:defRPr sz="2579"/>
            </a:lvl1pPr>
            <a:lvl2pPr>
              <a:defRPr sz="2257"/>
            </a:lvl2pPr>
            <a:lvl3pPr>
              <a:defRPr sz="1934"/>
            </a:lvl3pPr>
            <a:lvl4pPr>
              <a:defRPr sz="1612"/>
            </a:lvl4pPr>
            <a:lvl5pPr>
              <a:defRPr sz="1612"/>
            </a:lvl5pPr>
            <a:lvl6pPr>
              <a:defRPr sz="1612"/>
            </a:lvl6pPr>
            <a:lvl7pPr>
              <a:defRPr sz="1612"/>
            </a:lvl7pPr>
            <a:lvl8pPr>
              <a:defRPr sz="1612"/>
            </a:lvl8pPr>
            <a:lvl9pPr>
              <a:defRPr sz="16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58302"/>
            <a:ext cx="3932237" cy="3072211"/>
          </a:xfrm>
        </p:spPr>
        <p:txBody>
          <a:bodyPr/>
          <a:lstStyle>
            <a:lvl1pPr marL="0" indent="0">
              <a:buNone/>
              <a:defRPr sz="1290"/>
            </a:lvl1pPr>
            <a:lvl2pPr marL="368503" indent="0">
              <a:buNone/>
              <a:defRPr sz="1128"/>
            </a:lvl2pPr>
            <a:lvl3pPr marL="737006" indent="0">
              <a:buNone/>
              <a:defRPr sz="967"/>
            </a:lvl3pPr>
            <a:lvl4pPr marL="1105510" indent="0">
              <a:buNone/>
              <a:defRPr sz="806"/>
            </a:lvl4pPr>
            <a:lvl5pPr marL="1474013" indent="0">
              <a:buNone/>
              <a:defRPr sz="806"/>
            </a:lvl5pPr>
            <a:lvl6pPr marL="1842516" indent="0">
              <a:buNone/>
              <a:defRPr sz="806"/>
            </a:lvl6pPr>
            <a:lvl7pPr marL="2211019" indent="0">
              <a:buNone/>
              <a:defRPr sz="806"/>
            </a:lvl7pPr>
            <a:lvl8pPr marL="2579522" indent="0">
              <a:buNone/>
              <a:defRPr sz="806"/>
            </a:lvl8pPr>
            <a:lvl9pPr marL="2948026" indent="0">
              <a:buNone/>
              <a:defRPr sz="8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8512"/>
            <a:ext cx="3932237" cy="1289791"/>
          </a:xfrm>
        </p:spPr>
        <p:txBody>
          <a:bodyPr anchor="b"/>
          <a:lstStyle>
            <a:lvl1pPr>
              <a:defRPr sz="2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95883"/>
            <a:ext cx="6172200" cy="3928232"/>
          </a:xfrm>
        </p:spPr>
        <p:txBody>
          <a:bodyPr anchor="t"/>
          <a:lstStyle>
            <a:lvl1pPr marL="0" indent="0">
              <a:buNone/>
              <a:defRPr sz="2579"/>
            </a:lvl1pPr>
            <a:lvl2pPr marL="368503" indent="0">
              <a:buNone/>
              <a:defRPr sz="2257"/>
            </a:lvl2pPr>
            <a:lvl3pPr marL="737006" indent="0">
              <a:buNone/>
              <a:defRPr sz="1934"/>
            </a:lvl3pPr>
            <a:lvl4pPr marL="1105510" indent="0">
              <a:buNone/>
              <a:defRPr sz="1612"/>
            </a:lvl4pPr>
            <a:lvl5pPr marL="1474013" indent="0">
              <a:buNone/>
              <a:defRPr sz="1612"/>
            </a:lvl5pPr>
            <a:lvl6pPr marL="1842516" indent="0">
              <a:buNone/>
              <a:defRPr sz="1612"/>
            </a:lvl6pPr>
            <a:lvl7pPr marL="2211019" indent="0">
              <a:buNone/>
              <a:defRPr sz="1612"/>
            </a:lvl7pPr>
            <a:lvl8pPr marL="2579522" indent="0">
              <a:buNone/>
              <a:defRPr sz="1612"/>
            </a:lvl8pPr>
            <a:lvl9pPr marL="2948026" indent="0">
              <a:buNone/>
              <a:defRPr sz="16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58302"/>
            <a:ext cx="3932237" cy="3072211"/>
          </a:xfrm>
        </p:spPr>
        <p:txBody>
          <a:bodyPr/>
          <a:lstStyle>
            <a:lvl1pPr marL="0" indent="0">
              <a:buNone/>
              <a:defRPr sz="1290"/>
            </a:lvl1pPr>
            <a:lvl2pPr marL="368503" indent="0">
              <a:buNone/>
              <a:defRPr sz="1128"/>
            </a:lvl2pPr>
            <a:lvl3pPr marL="737006" indent="0">
              <a:buNone/>
              <a:defRPr sz="967"/>
            </a:lvl3pPr>
            <a:lvl4pPr marL="1105510" indent="0">
              <a:buNone/>
              <a:defRPr sz="806"/>
            </a:lvl4pPr>
            <a:lvl5pPr marL="1474013" indent="0">
              <a:buNone/>
              <a:defRPr sz="806"/>
            </a:lvl5pPr>
            <a:lvl6pPr marL="1842516" indent="0">
              <a:buNone/>
              <a:defRPr sz="806"/>
            </a:lvl6pPr>
            <a:lvl7pPr marL="2211019" indent="0">
              <a:buNone/>
              <a:defRPr sz="806"/>
            </a:lvl7pPr>
            <a:lvl8pPr marL="2579522" indent="0">
              <a:buNone/>
              <a:defRPr sz="806"/>
            </a:lvl8pPr>
            <a:lvl9pPr marL="2948026" indent="0">
              <a:buNone/>
              <a:defRPr sz="8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2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4298"/>
            <a:ext cx="10515600" cy="1068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1488"/>
            <a:ext cx="10515600" cy="350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123336"/>
            <a:ext cx="2743200" cy="294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9B40-73E7-7847-B5E6-C97D1E852EB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123336"/>
            <a:ext cx="4114800" cy="294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123336"/>
            <a:ext cx="2743200" cy="294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B330-9070-F642-98BC-C32D4A90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37006" rtl="0" eaLnBrk="1" latinLnBrk="0" hangingPunct="1">
        <a:lnSpc>
          <a:spcPct val="90000"/>
        </a:lnSpc>
        <a:spcBef>
          <a:spcPct val="0"/>
        </a:spcBef>
        <a:buNone/>
        <a:defRPr sz="35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252" indent="-184252" algn="l" defTabSz="737006" rtl="0" eaLnBrk="1" latinLnBrk="0" hangingPunct="1">
        <a:lnSpc>
          <a:spcPct val="90000"/>
        </a:lnSpc>
        <a:spcBef>
          <a:spcPts val="806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1pPr>
      <a:lvl2pPr marL="552755" indent="-184252" algn="l" defTabSz="73700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21258" indent="-184252" algn="l" defTabSz="73700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612" kern="1200">
          <a:solidFill>
            <a:schemeClr val="tx1"/>
          </a:solidFill>
          <a:latin typeface="+mn-lt"/>
          <a:ea typeface="+mn-ea"/>
          <a:cs typeface="+mn-cs"/>
        </a:defRPr>
      </a:lvl3pPr>
      <a:lvl4pPr marL="1289761" indent="-184252" algn="l" defTabSz="73700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4pPr>
      <a:lvl5pPr marL="1658264" indent="-184252" algn="l" defTabSz="73700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5pPr>
      <a:lvl6pPr marL="2026768" indent="-184252" algn="l" defTabSz="73700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6pPr>
      <a:lvl7pPr marL="2395271" indent="-184252" algn="l" defTabSz="73700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7pPr>
      <a:lvl8pPr marL="2763774" indent="-184252" algn="l" defTabSz="73700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8pPr>
      <a:lvl9pPr marL="3132277" indent="-184252" algn="l" defTabSz="73700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006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1pPr>
      <a:lvl2pPr marL="368503" algn="l" defTabSz="737006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737006" algn="l" defTabSz="737006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3pPr>
      <a:lvl4pPr marL="1105510" algn="l" defTabSz="737006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4pPr>
      <a:lvl5pPr marL="1474013" algn="l" defTabSz="737006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5pPr>
      <a:lvl6pPr marL="1842516" algn="l" defTabSz="737006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6pPr>
      <a:lvl7pPr marL="2211019" algn="l" defTabSz="737006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7pPr>
      <a:lvl8pPr marL="2579522" algn="l" defTabSz="737006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8pPr>
      <a:lvl9pPr marL="2948026" algn="l" defTabSz="737006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5288A-9526-9A47-8364-1D9BCA34EA74}"/>
              </a:ext>
            </a:extLst>
          </p:cNvPr>
          <p:cNvSpPr txBox="1"/>
          <p:nvPr/>
        </p:nvSpPr>
        <p:spPr>
          <a:xfrm>
            <a:off x="3507409" y="160793"/>
            <a:ext cx="540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that use complex numbers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617AA-A024-EC4E-B049-2C014C058F78}"/>
              </a:ext>
            </a:extLst>
          </p:cNvPr>
          <p:cNvCxnSpPr>
            <a:cxnSpLocks/>
          </p:cNvCxnSpPr>
          <p:nvPr/>
        </p:nvCxnSpPr>
        <p:spPr>
          <a:xfrm>
            <a:off x="-15377" y="1235788"/>
            <a:ext cx="122073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F718B8-0CD1-A447-9719-D993593101E6}"/>
              </a:ext>
            </a:extLst>
          </p:cNvPr>
          <p:cNvCxnSpPr>
            <a:cxnSpLocks/>
          </p:cNvCxnSpPr>
          <p:nvPr/>
        </p:nvCxnSpPr>
        <p:spPr>
          <a:xfrm>
            <a:off x="-12729" y="4562758"/>
            <a:ext cx="122073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0CA562-44F6-5647-B912-0E8DC1624BFF}"/>
              </a:ext>
            </a:extLst>
          </p:cNvPr>
          <p:cNvSpPr txBox="1"/>
          <p:nvPr/>
        </p:nvSpPr>
        <p:spPr>
          <a:xfrm>
            <a:off x="993919" y="984520"/>
            <a:ext cx="10190921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add_complex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sub_complex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mul_complex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div_complex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15AAE4-AFAD-FD46-9FCD-4FEA005056D0}"/>
              </a:ext>
            </a:extLst>
          </p:cNvPr>
          <p:cNvSpPr txBox="1"/>
          <p:nvPr/>
        </p:nvSpPr>
        <p:spPr>
          <a:xfrm>
            <a:off x="2613703" y="4856819"/>
            <a:ext cx="694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structure and primitive machine arithmetic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142879-08CF-E44F-B18F-1D7B47BED53D}"/>
              </a:ext>
            </a:extLst>
          </p:cNvPr>
          <p:cNvSpPr txBox="1"/>
          <p:nvPr/>
        </p:nvSpPr>
        <p:spPr>
          <a:xfrm>
            <a:off x="2742497" y="3464442"/>
            <a:ext cx="2352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representation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6753D-4F89-8D42-AADB-4DBD3DB51087}"/>
              </a:ext>
            </a:extLst>
          </p:cNvPr>
          <p:cNvSpPr txBox="1"/>
          <p:nvPr/>
        </p:nvSpPr>
        <p:spPr>
          <a:xfrm>
            <a:off x="3918552" y="1755239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Complex-arithmetic package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2BF44E-A751-8445-9FF2-D43815CACC7B}"/>
              </a:ext>
            </a:extLst>
          </p:cNvPr>
          <p:cNvCxnSpPr>
            <a:cxnSpLocks/>
          </p:cNvCxnSpPr>
          <p:nvPr/>
        </p:nvCxnSpPr>
        <p:spPr>
          <a:xfrm>
            <a:off x="-15377" y="2976006"/>
            <a:ext cx="122073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A84646-DA6E-3148-BD1C-F4EB9FDC53E6}"/>
              </a:ext>
            </a:extLst>
          </p:cNvPr>
          <p:cNvSpPr txBox="1"/>
          <p:nvPr/>
        </p:nvSpPr>
        <p:spPr>
          <a:xfrm>
            <a:off x="7215107" y="3471070"/>
            <a:ext cx="2352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representation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F00ACB-EC3E-B641-8ED1-1EBCE000CF98}"/>
              </a:ext>
            </a:extLst>
          </p:cNvPr>
          <p:cNvCxnSpPr>
            <a:cxnSpLocks/>
          </p:cNvCxnSpPr>
          <p:nvPr/>
        </p:nvCxnSpPr>
        <p:spPr>
          <a:xfrm>
            <a:off x="6085968" y="2962590"/>
            <a:ext cx="0" cy="16001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15F11F-19A1-FF49-A663-01D4BC657F77}"/>
              </a:ext>
            </a:extLst>
          </p:cNvPr>
          <p:cNvSpPr txBox="1"/>
          <p:nvPr/>
        </p:nvSpPr>
        <p:spPr>
          <a:xfrm>
            <a:off x="3866233" y="2487600"/>
            <a:ext cx="4456136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real_part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imag_part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magnitude  angle</a:t>
            </a:r>
          </a:p>
        </p:txBody>
      </p:sp>
    </p:spTree>
    <p:extLst>
      <p:ext uri="{BB962C8B-B14F-4D97-AF65-F5344CB8AC3E}">
        <p14:creationId xmlns:p14="http://schemas.microsoft.com/office/powerpoint/2010/main" val="3861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37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2019-06-09T06:48:41Z</dcterms:created>
  <dcterms:modified xsi:type="dcterms:W3CDTF">2019-06-10T05:24:47Z</dcterms:modified>
</cp:coreProperties>
</file>